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9143" y="1676806"/>
            <a:ext cx="5720080" cy="1485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0232" y="307289"/>
            <a:ext cx="10491470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0232" y="1129553"/>
            <a:ext cx="11111230" cy="3269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EFEFE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png"/><Relationship Id="rId7" Type="http://schemas.openxmlformats.org/officeDocument/2006/relationships/image" Target="../media/image1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jpg"/><Relationship Id="rId7" Type="http://schemas.openxmlformats.org/officeDocument/2006/relationships/image" Target="../media/image51.png"/><Relationship Id="rId8" Type="http://schemas.openxmlformats.org/officeDocument/2006/relationships/image" Target="../media/image52.jpg"/><Relationship Id="rId9" Type="http://schemas.openxmlformats.org/officeDocument/2006/relationships/image" Target="../media/image53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62.png"/><Relationship Id="rId4" Type="http://schemas.openxmlformats.org/officeDocument/2006/relationships/image" Target="../media/image53.jpg"/><Relationship Id="rId5" Type="http://schemas.openxmlformats.org/officeDocument/2006/relationships/image" Target="../media/image50.jp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6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49.png"/><Relationship Id="rId4" Type="http://schemas.openxmlformats.org/officeDocument/2006/relationships/image" Target="../media/image73.jp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jpg"/><Relationship Id="rId9" Type="http://schemas.openxmlformats.org/officeDocument/2006/relationships/image" Target="../media/image78.jpg"/><Relationship Id="rId10" Type="http://schemas.openxmlformats.org/officeDocument/2006/relationships/image" Target="../media/image79.png"/><Relationship Id="rId11" Type="http://schemas.openxmlformats.org/officeDocument/2006/relationships/image" Target="../media/image8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66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60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26.png"/><Relationship Id="rId5" Type="http://schemas.openxmlformats.org/officeDocument/2006/relationships/image" Target="../media/image30.jp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jp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23" Type="http://schemas.openxmlformats.org/officeDocument/2006/relationships/image" Target="../media/image111.png"/><Relationship Id="rId24" Type="http://schemas.openxmlformats.org/officeDocument/2006/relationships/image" Target="../media/image70.png"/><Relationship Id="rId25" Type="http://schemas.openxmlformats.org/officeDocument/2006/relationships/image" Target="../media/image112.jpg"/><Relationship Id="rId26" Type="http://schemas.openxmlformats.org/officeDocument/2006/relationships/image" Target="../media/image113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Relationship Id="rId29" Type="http://schemas.openxmlformats.org/officeDocument/2006/relationships/image" Target="../media/image141.png"/><Relationship Id="rId30" Type="http://schemas.openxmlformats.org/officeDocument/2006/relationships/image" Target="../media/image142.png"/><Relationship Id="rId31" Type="http://schemas.openxmlformats.org/officeDocument/2006/relationships/image" Target="../media/image143.png"/><Relationship Id="rId32" Type="http://schemas.openxmlformats.org/officeDocument/2006/relationships/image" Target="../media/image144.png"/><Relationship Id="rId33" Type="http://schemas.openxmlformats.org/officeDocument/2006/relationships/image" Target="../media/image145.png"/><Relationship Id="rId34" Type="http://schemas.openxmlformats.org/officeDocument/2006/relationships/image" Target="../media/image146.png"/><Relationship Id="rId35" Type="http://schemas.openxmlformats.org/officeDocument/2006/relationships/image" Target="../media/image14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1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17.jpg"/><Relationship Id="rId11" Type="http://schemas.openxmlformats.org/officeDocument/2006/relationships/image" Target="../media/image200.png"/><Relationship Id="rId12" Type="http://schemas.openxmlformats.org/officeDocument/2006/relationships/image" Target="../media/image201.jp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0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205.jpg"/><Relationship Id="rId13" Type="http://schemas.openxmlformats.org/officeDocument/2006/relationships/image" Target="../media/image206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jp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jp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0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223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Relationship Id="rId17" Type="http://schemas.openxmlformats.org/officeDocument/2006/relationships/image" Target="../media/image239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09.jp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0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261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62.png"/><Relationship Id="rId4" Type="http://schemas.openxmlformats.org/officeDocument/2006/relationships/image" Target="../media/image263.jpg"/><Relationship Id="rId5" Type="http://schemas.openxmlformats.org/officeDocument/2006/relationships/image" Target="../media/image264.jpg"/><Relationship Id="rId6" Type="http://schemas.openxmlformats.org/officeDocument/2006/relationships/image" Target="../media/image265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jpg"/><Relationship Id="rId8" Type="http://schemas.openxmlformats.org/officeDocument/2006/relationships/image" Target="../media/image272.jpg"/><Relationship Id="rId9" Type="http://schemas.openxmlformats.org/officeDocument/2006/relationships/image" Target="../media/image63.png"/><Relationship Id="rId10" Type="http://schemas.openxmlformats.org/officeDocument/2006/relationships/image" Target="../media/image273.jpg"/><Relationship Id="rId11" Type="http://schemas.openxmlformats.org/officeDocument/2006/relationships/image" Target="../media/image274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6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2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0.png"/><Relationship Id="rId6" Type="http://schemas.openxmlformats.org/officeDocument/2006/relationships/image" Target="../media/image275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69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0.png"/><Relationship Id="rId6" Type="http://schemas.openxmlformats.org/officeDocument/2006/relationships/image" Target="../media/image275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Relationship Id="rId14" Type="http://schemas.openxmlformats.org/officeDocument/2006/relationships/image" Target="../media/image288.png"/><Relationship Id="rId15" Type="http://schemas.openxmlformats.org/officeDocument/2006/relationships/image" Target="../media/image269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0.png"/><Relationship Id="rId6" Type="http://schemas.openxmlformats.org/officeDocument/2006/relationships/image" Target="../media/image275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5.png"/><Relationship Id="rId12" Type="http://schemas.openxmlformats.org/officeDocument/2006/relationships/image" Target="../media/image286.png"/><Relationship Id="rId13" Type="http://schemas.openxmlformats.org/officeDocument/2006/relationships/image" Target="../media/image287.png"/><Relationship Id="rId14" Type="http://schemas.openxmlformats.org/officeDocument/2006/relationships/image" Target="../media/image288.png"/><Relationship Id="rId15" Type="http://schemas.openxmlformats.org/officeDocument/2006/relationships/image" Target="../media/image289.png"/><Relationship Id="rId16" Type="http://schemas.openxmlformats.org/officeDocument/2006/relationships/image" Target="../media/image290.png"/><Relationship Id="rId17" Type="http://schemas.openxmlformats.org/officeDocument/2006/relationships/image" Target="../media/image291.png"/><Relationship Id="rId18" Type="http://schemas.openxmlformats.org/officeDocument/2006/relationships/image" Target="../media/image292.png"/><Relationship Id="rId19" Type="http://schemas.openxmlformats.org/officeDocument/2006/relationships/image" Target="../media/image293.png"/><Relationship Id="rId20" Type="http://schemas.openxmlformats.org/officeDocument/2006/relationships/image" Target="../media/image269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0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294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295.png"/><Relationship Id="rId6" Type="http://schemas.openxmlformats.org/officeDocument/2006/relationships/image" Target="../media/image73.jpg"/><Relationship Id="rId7" Type="http://schemas.openxmlformats.org/officeDocument/2006/relationships/image" Target="../media/image296.jp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63.png"/><Relationship Id="rId11" Type="http://schemas.openxmlformats.org/officeDocument/2006/relationships/image" Target="../media/image49.png"/><Relationship Id="rId12" Type="http://schemas.openxmlformats.org/officeDocument/2006/relationships/image" Target="../media/image270.png"/><Relationship Id="rId13" Type="http://schemas.openxmlformats.org/officeDocument/2006/relationships/image" Target="../media/image271.jpg"/><Relationship Id="rId14" Type="http://schemas.openxmlformats.org/officeDocument/2006/relationships/image" Target="../media/image268.png"/><Relationship Id="rId15" Type="http://schemas.openxmlformats.org/officeDocument/2006/relationships/image" Target="../media/image269.png"/><Relationship Id="rId16" Type="http://schemas.openxmlformats.org/officeDocument/2006/relationships/image" Target="../media/image112.jpg"/><Relationship Id="rId17" Type="http://schemas.openxmlformats.org/officeDocument/2006/relationships/image" Target="../media/image299.png"/><Relationship Id="rId18" Type="http://schemas.openxmlformats.org/officeDocument/2006/relationships/image" Target="../media/image300.png"/><Relationship Id="rId19" Type="http://schemas.openxmlformats.org/officeDocument/2006/relationships/image" Target="../media/image301.png"/><Relationship Id="rId20" Type="http://schemas.openxmlformats.org/officeDocument/2006/relationships/image" Target="../media/image248.png"/><Relationship Id="rId21" Type="http://schemas.openxmlformats.org/officeDocument/2006/relationships/image" Target="../media/image302.png"/><Relationship Id="rId22" Type="http://schemas.openxmlformats.org/officeDocument/2006/relationships/image" Target="../media/image303.png"/><Relationship Id="rId23" Type="http://schemas.openxmlformats.org/officeDocument/2006/relationships/image" Target="../media/image304.png"/><Relationship Id="rId24" Type="http://schemas.openxmlformats.org/officeDocument/2006/relationships/image" Target="../media/image305.png"/><Relationship Id="rId25" Type="http://schemas.openxmlformats.org/officeDocument/2006/relationships/image" Target="../media/image306.png"/><Relationship Id="rId26" Type="http://schemas.openxmlformats.org/officeDocument/2006/relationships/image" Target="../media/image307.png"/><Relationship Id="rId27" Type="http://schemas.openxmlformats.org/officeDocument/2006/relationships/image" Target="../media/image30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3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mailto:greg.sterin@affirm.com" TargetMode="External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big-data/datalakes-and-analytics/what-is-a-data-lake/" TargetMode="External"/><Relationship Id="rId3" Type="http://schemas.openxmlformats.org/officeDocument/2006/relationships/hyperlink" Target="https://en.wikipedia.org/wiki/Data_reporting" TargetMode="External"/><Relationship Id="rId4" Type="http://schemas.openxmlformats.org/officeDocument/2006/relationships/hyperlink" Target="https://en.wikipedia.org/wiki/Data_visualization" TargetMode="External"/><Relationship Id="rId5" Type="http://schemas.openxmlformats.org/officeDocument/2006/relationships/hyperlink" Target="https://en.wikipedia.org/wiki/Data_analytics" TargetMode="External"/><Relationship Id="rId6" Type="http://schemas.openxmlformats.org/officeDocument/2006/relationships/hyperlink" Target="https://en.wikipedia.org/wiki/Machine_learning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26897" y="2828569"/>
              <a:ext cx="4715510" cy="1073150"/>
            </a:xfrm>
            <a:custGeom>
              <a:avLst/>
              <a:gdLst/>
              <a:ahLst/>
              <a:cxnLst/>
              <a:rect l="l" t="t" r="r" b="b"/>
              <a:pathLst>
                <a:path w="4715510" h="1073150">
                  <a:moveTo>
                    <a:pt x="273570" y="545338"/>
                  </a:moveTo>
                  <a:lnTo>
                    <a:pt x="261975" y="544017"/>
                  </a:lnTo>
                  <a:lnTo>
                    <a:pt x="251256" y="543077"/>
                  </a:lnTo>
                  <a:lnTo>
                    <a:pt x="241427" y="542505"/>
                  </a:lnTo>
                  <a:lnTo>
                    <a:pt x="232473" y="542315"/>
                  </a:lnTo>
                  <a:lnTo>
                    <a:pt x="210007" y="543420"/>
                  </a:lnTo>
                  <a:lnTo>
                    <a:pt x="168643" y="552196"/>
                  </a:lnTo>
                  <a:lnTo>
                    <a:pt x="131343" y="570166"/>
                  </a:lnTo>
                  <a:lnTo>
                    <a:pt x="94005" y="599986"/>
                  </a:lnTo>
                  <a:lnTo>
                    <a:pt x="75057" y="619493"/>
                  </a:lnTo>
                  <a:lnTo>
                    <a:pt x="69024" y="546315"/>
                  </a:lnTo>
                  <a:lnTo>
                    <a:pt x="18910" y="546315"/>
                  </a:lnTo>
                  <a:lnTo>
                    <a:pt x="18910" y="1050378"/>
                  </a:lnTo>
                  <a:lnTo>
                    <a:pt x="76073" y="1050378"/>
                  </a:lnTo>
                  <a:lnTo>
                    <a:pt x="76073" y="666597"/>
                  </a:lnTo>
                  <a:lnTo>
                    <a:pt x="92760" y="648868"/>
                  </a:lnTo>
                  <a:lnTo>
                    <a:pt x="127101" y="621309"/>
                  </a:lnTo>
                  <a:lnTo>
                    <a:pt x="163195" y="604037"/>
                  </a:lnTo>
                  <a:lnTo>
                    <a:pt x="204038" y="595528"/>
                  </a:lnTo>
                  <a:lnTo>
                    <a:pt x="226441" y="594461"/>
                  </a:lnTo>
                  <a:lnTo>
                    <a:pt x="237286" y="594575"/>
                  </a:lnTo>
                  <a:lnTo>
                    <a:pt x="248754" y="594944"/>
                  </a:lnTo>
                  <a:lnTo>
                    <a:pt x="260845" y="595566"/>
                  </a:lnTo>
                  <a:lnTo>
                    <a:pt x="273570" y="596442"/>
                  </a:lnTo>
                  <a:lnTo>
                    <a:pt x="273570" y="545338"/>
                  </a:lnTo>
                  <a:close/>
                </a:path>
                <a:path w="4715510" h="1073150">
                  <a:moveTo>
                    <a:pt x="285343" y="324624"/>
                  </a:moveTo>
                  <a:lnTo>
                    <a:pt x="254165" y="240271"/>
                  </a:lnTo>
                  <a:lnTo>
                    <a:pt x="241109" y="204952"/>
                  </a:lnTo>
                  <a:lnTo>
                    <a:pt x="195453" y="81457"/>
                  </a:lnTo>
                  <a:lnTo>
                    <a:pt x="195453" y="204952"/>
                  </a:lnTo>
                  <a:lnTo>
                    <a:pt x="88569" y="204952"/>
                  </a:lnTo>
                  <a:lnTo>
                    <a:pt x="141770" y="49022"/>
                  </a:lnTo>
                  <a:lnTo>
                    <a:pt x="195453" y="204952"/>
                  </a:lnTo>
                  <a:lnTo>
                    <a:pt x="195453" y="81457"/>
                  </a:lnTo>
                  <a:lnTo>
                    <a:pt x="183464" y="49022"/>
                  </a:lnTo>
                  <a:lnTo>
                    <a:pt x="167906" y="6921"/>
                  </a:lnTo>
                  <a:lnTo>
                    <a:pt x="117449" y="6921"/>
                  </a:lnTo>
                  <a:lnTo>
                    <a:pt x="0" y="324624"/>
                  </a:lnTo>
                  <a:lnTo>
                    <a:pt x="48196" y="324624"/>
                  </a:lnTo>
                  <a:lnTo>
                    <a:pt x="76619" y="240271"/>
                  </a:lnTo>
                  <a:lnTo>
                    <a:pt x="207365" y="240271"/>
                  </a:lnTo>
                  <a:lnTo>
                    <a:pt x="236728" y="324624"/>
                  </a:lnTo>
                  <a:lnTo>
                    <a:pt x="285343" y="324624"/>
                  </a:lnTo>
                  <a:close/>
                </a:path>
                <a:path w="4715510" h="1073150">
                  <a:moveTo>
                    <a:pt x="675309" y="6921"/>
                  </a:moveTo>
                  <a:lnTo>
                    <a:pt x="626224" y="6921"/>
                  </a:lnTo>
                  <a:lnTo>
                    <a:pt x="557403" y="273735"/>
                  </a:lnTo>
                  <a:lnTo>
                    <a:pt x="496379" y="16052"/>
                  </a:lnTo>
                  <a:lnTo>
                    <a:pt x="444995" y="16052"/>
                  </a:lnTo>
                  <a:lnTo>
                    <a:pt x="383997" y="273291"/>
                  </a:lnTo>
                  <a:lnTo>
                    <a:pt x="315633" y="6921"/>
                  </a:lnTo>
                  <a:lnTo>
                    <a:pt x="264718" y="6921"/>
                  </a:lnTo>
                  <a:lnTo>
                    <a:pt x="357390" y="324624"/>
                  </a:lnTo>
                  <a:lnTo>
                    <a:pt x="409689" y="324624"/>
                  </a:lnTo>
                  <a:lnTo>
                    <a:pt x="470255" y="75679"/>
                  </a:lnTo>
                  <a:lnTo>
                    <a:pt x="530326" y="324624"/>
                  </a:lnTo>
                  <a:lnTo>
                    <a:pt x="582625" y="324624"/>
                  </a:lnTo>
                  <a:lnTo>
                    <a:pt x="675309" y="6921"/>
                  </a:lnTo>
                  <a:close/>
                </a:path>
                <a:path w="4715510" h="1073150">
                  <a:moveTo>
                    <a:pt x="729449" y="732739"/>
                  </a:moveTo>
                  <a:lnTo>
                    <a:pt x="726414" y="686955"/>
                  </a:lnTo>
                  <a:lnTo>
                    <a:pt x="717296" y="646798"/>
                  </a:lnTo>
                  <a:lnTo>
                    <a:pt x="680834" y="583425"/>
                  </a:lnTo>
                  <a:lnTo>
                    <a:pt x="679640" y="582422"/>
                  </a:lnTo>
                  <a:lnTo>
                    <a:pt x="674331" y="577938"/>
                  </a:lnTo>
                  <a:lnTo>
                    <a:pt x="674331" y="728713"/>
                  </a:lnTo>
                  <a:lnTo>
                    <a:pt x="674268" y="737920"/>
                  </a:lnTo>
                  <a:lnTo>
                    <a:pt x="674077" y="746493"/>
                  </a:lnTo>
                  <a:lnTo>
                    <a:pt x="673760" y="754456"/>
                  </a:lnTo>
                  <a:lnTo>
                    <a:pt x="673328" y="761771"/>
                  </a:lnTo>
                  <a:lnTo>
                    <a:pt x="368515" y="761771"/>
                  </a:lnTo>
                  <a:lnTo>
                    <a:pt x="375666" y="706970"/>
                  </a:lnTo>
                  <a:lnTo>
                    <a:pt x="391121" y="662139"/>
                  </a:lnTo>
                  <a:lnTo>
                    <a:pt x="414883" y="627253"/>
                  </a:lnTo>
                  <a:lnTo>
                    <a:pt x="446938" y="602348"/>
                  </a:lnTo>
                  <a:lnTo>
                    <a:pt x="487299" y="587400"/>
                  </a:lnTo>
                  <a:lnTo>
                    <a:pt x="535952" y="582422"/>
                  </a:lnTo>
                  <a:lnTo>
                    <a:pt x="595858" y="591693"/>
                  </a:lnTo>
                  <a:lnTo>
                    <a:pt x="639229" y="619493"/>
                  </a:lnTo>
                  <a:lnTo>
                    <a:pt x="665556" y="665327"/>
                  </a:lnTo>
                  <a:lnTo>
                    <a:pt x="674331" y="728713"/>
                  </a:lnTo>
                  <a:lnTo>
                    <a:pt x="674331" y="577938"/>
                  </a:lnTo>
                  <a:lnTo>
                    <a:pt x="653859" y="560628"/>
                  </a:lnTo>
                  <a:lnTo>
                    <a:pt x="621563" y="544347"/>
                  </a:lnTo>
                  <a:lnTo>
                    <a:pt x="583933" y="534568"/>
                  </a:lnTo>
                  <a:lnTo>
                    <a:pt x="540981" y="531304"/>
                  </a:lnTo>
                  <a:lnTo>
                    <a:pt x="489381" y="535660"/>
                  </a:lnTo>
                  <a:lnTo>
                    <a:pt x="443865" y="548728"/>
                  </a:lnTo>
                  <a:lnTo>
                    <a:pt x="404418" y="570484"/>
                  </a:lnTo>
                  <a:lnTo>
                    <a:pt x="371055" y="600951"/>
                  </a:lnTo>
                  <a:lnTo>
                    <a:pt x="344512" y="639305"/>
                  </a:lnTo>
                  <a:lnTo>
                    <a:pt x="325551" y="684733"/>
                  </a:lnTo>
                  <a:lnTo>
                    <a:pt x="314185" y="737247"/>
                  </a:lnTo>
                  <a:lnTo>
                    <a:pt x="310388" y="796848"/>
                  </a:lnTo>
                  <a:lnTo>
                    <a:pt x="314147" y="859383"/>
                  </a:lnTo>
                  <a:lnTo>
                    <a:pt x="325437" y="913701"/>
                  </a:lnTo>
                  <a:lnTo>
                    <a:pt x="344233" y="959827"/>
                  </a:lnTo>
                  <a:lnTo>
                    <a:pt x="370547" y="997762"/>
                  </a:lnTo>
                  <a:lnTo>
                    <a:pt x="404329" y="1027353"/>
                  </a:lnTo>
                  <a:lnTo>
                    <a:pt x="445503" y="1048486"/>
                  </a:lnTo>
                  <a:lnTo>
                    <a:pt x="494055" y="1061161"/>
                  </a:lnTo>
                  <a:lnTo>
                    <a:pt x="550011" y="1065390"/>
                  </a:lnTo>
                  <a:lnTo>
                    <a:pt x="597458" y="1062888"/>
                  </a:lnTo>
                  <a:lnTo>
                    <a:pt x="641502" y="1055382"/>
                  </a:lnTo>
                  <a:lnTo>
                    <a:pt x="682180" y="1042847"/>
                  </a:lnTo>
                  <a:lnTo>
                    <a:pt x="719467" y="1025321"/>
                  </a:lnTo>
                  <a:lnTo>
                    <a:pt x="719467" y="1013282"/>
                  </a:lnTo>
                  <a:lnTo>
                    <a:pt x="719467" y="978217"/>
                  </a:lnTo>
                  <a:lnTo>
                    <a:pt x="679411" y="993559"/>
                  </a:lnTo>
                  <a:lnTo>
                    <a:pt x="638479" y="1004519"/>
                  </a:lnTo>
                  <a:lnTo>
                    <a:pt x="596684" y="1011085"/>
                  </a:lnTo>
                  <a:lnTo>
                    <a:pt x="554012" y="1013282"/>
                  </a:lnTo>
                  <a:lnTo>
                    <a:pt x="509968" y="1010145"/>
                  </a:lnTo>
                  <a:lnTo>
                    <a:pt x="472046" y="1000760"/>
                  </a:lnTo>
                  <a:lnTo>
                    <a:pt x="414655" y="963180"/>
                  </a:lnTo>
                  <a:lnTo>
                    <a:pt x="380568" y="899312"/>
                  </a:lnTo>
                  <a:lnTo>
                    <a:pt x="371779" y="857034"/>
                  </a:lnTo>
                  <a:lnTo>
                    <a:pt x="368528" y="807872"/>
                  </a:lnTo>
                  <a:lnTo>
                    <a:pt x="723430" y="807872"/>
                  </a:lnTo>
                  <a:lnTo>
                    <a:pt x="726071" y="791908"/>
                  </a:lnTo>
                  <a:lnTo>
                    <a:pt x="727951" y="774065"/>
                  </a:lnTo>
                  <a:lnTo>
                    <a:pt x="728649" y="761771"/>
                  </a:lnTo>
                  <a:lnTo>
                    <a:pt x="729081" y="754341"/>
                  </a:lnTo>
                  <a:lnTo>
                    <a:pt x="729449" y="732739"/>
                  </a:lnTo>
                  <a:close/>
                </a:path>
                <a:path w="4715510" h="1073150">
                  <a:moveTo>
                    <a:pt x="904798" y="236169"/>
                  </a:moveTo>
                  <a:lnTo>
                    <a:pt x="895642" y="196405"/>
                  </a:lnTo>
                  <a:lnTo>
                    <a:pt x="867041" y="167894"/>
                  </a:lnTo>
                  <a:lnTo>
                    <a:pt x="793343" y="137121"/>
                  </a:lnTo>
                  <a:lnTo>
                    <a:pt x="779602" y="131622"/>
                  </a:lnTo>
                  <a:lnTo>
                    <a:pt x="747699" y="109461"/>
                  </a:lnTo>
                  <a:lnTo>
                    <a:pt x="741502" y="86182"/>
                  </a:lnTo>
                  <a:lnTo>
                    <a:pt x="742518" y="75615"/>
                  </a:lnTo>
                  <a:lnTo>
                    <a:pt x="777430" y="42468"/>
                  </a:lnTo>
                  <a:lnTo>
                    <a:pt x="803871" y="39471"/>
                  </a:lnTo>
                  <a:lnTo>
                    <a:pt x="822223" y="40347"/>
                  </a:lnTo>
                  <a:lnTo>
                    <a:pt x="841946" y="43002"/>
                  </a:lnTo>
                  <a:lnTo>
                    <a:pt x="863041" y="47434"/>
                  </a:lnTo>
                  <a:lnTo>
                    <a:pt x="885520" y="53632"/>
                  </a:lnTo>
                  <a:lnTo>
                    <a:pt x="885520" y="16471"/>
                  </a:lnTo>
                  <a:lnTo>
                    <a:pt x="863879" y="9258"/>
                  </a:lnTo>
                  <a:lnTo>
                    <a:pt x="842518" y="4102"/>
                  </a:lnTo>
                  <a:lnTo>
                    <a:pt x="821436" y="1028"/>
                  </a:lnTo>
                  <a:lnTo>
                    <a:pt x="800646" y="0"/>
                  </a:lnTo>
                  <a:lnTo>
                    <a:pt x="784885" y="711"/>
                  </a:lnTo>
                  <a:lnTo>
                    <a:pt x="743991" y="11442"/>
                  </a:lnTo>
                  <a:lnTo>
                    <a:pt x="707072" y="42824"/>
                  </a:lnTo>
                  <a:lnTo>
                    <a:pt x="694220" y="88480"/>
                  </a:lnTo>
                  <a:lnTo>
                    <a:pt x="695274" y="103200"/>
                  </a:lnTo>
                  <a:lnTo>
                    <a:pt x="711174" y="139382"/>
                  </a:lnTo>
                  <a:lnTo>
                    <a:pt x="748245" y="166293"/>
                  </a:lnTo>
                  <a:lnTo>
                    <a:pt x="810272" y="190741"/>
                  </a:lnTo>
                  <a:lnTo>
                    <a:pt x="822185" y="195872"/>
                  </a:lnTo>
                  <a:lnTo>
                    <a:pt x="854824" y="224764"/>
                  </a:lnTo>
                  <a:lnTo>
                    <a:pt x="857516" y="240284"/>
                  </a:lnTo>
                  <a:lnTo>
                    <a:pt x="856361" y="251815"/>
                  </a:lnTo>
                  <a:lnTo>
                    <a:pt x="828776" y="285038"/>
                  </a:lnTo>
                  <a:lnTo>
                    <a:pt x="787793" y="293039"/>
                  </a:lnTo>
                  <a:lnTo>
                    <a:pt x="766127" y="292036"/>
                  </a:lnTo>
                  <a:lnTo>
                    <a:pt x="743762" y="289026"/>
                  </a:lnTo>
                  <a:lnTo>
                    <a:pt x="720712" y="284010"/>
                  </a:lnTo>
                  <a:lnTo>
                    <a:pt x="696963" y="276987"/>
                  </a:lnTo>
                  <a:lnTo>
                    <a:pt x="696963" y="313664"/>
                  </a:lnTo>
                  <a:lnTo>
                    <a:pt x="717334" y="321881"/>
                  </a:lnTo>
                  <a:lnTo>
                    <a:pt x="739406" y="327748"/>
                  </a:lnTo>
                  <a:lnTo>
                    <a:pt x="763206" y="331279"/>
                  </a:lnTo>
                  <a:lnTo>
                    <a:pt x="788720" y="332447"/>
                  </a:lnTo>
                  <a:lnTo>
                    <a:pt x="813968" y="330822"/>
                  </a:lnTo>
                  <a:lnTo>
                    <a:pt x="856310" y="317741"/>
                  </a:lnTo>
                  <a:lnTo>
                    <a:pt x="887120" y="292112"/>
                  </a:lnTo>
                  <a:lnTo>
                    <a:pt x="902843" y="257048"/>
                  </a:lnTo>
                  <a:lnTo>
                    <a:pt x="904798" y="236169"/>
                  </a:lnTo>
                  <a:close/>
                </a:path>
                <a:path w="4715510" h="1073150">
                  <a:moveTo>
                    <a:pt x="907630" y="1010285"/>
                  </a:moveTo>
                  <a:lnTo>
                    <a:pt x="888352" y="970534"/>
                  </a:lnTo>
                  <a:lnTo>
                    <a:pt x="862507" y="963206"/>
                  </a:lnTo>
                  <a:lnTo>
                    <a:pt x="852944" y="964018"/>
                  </a:lnTo>
                  <a:lnTo>
                    <a:pt x="820508" y="991260"/>
                  </a:lnTo>
                  <a:lnTo>
                    <a:pt x="817384" y="1010285"/>
                  </a:lnTo>
                  <a:lnTo>
                    <a:pt x="818172" y="1019873"/>
                  </a:lnTo>
                  <a:lnTo>
                    <a:pt x="844321" y="1053109"/>
                  </a:lnTo>
                  <a:lnTo>
                    <a:pt x="862507" y="1056373"/>
                  </a:lnTo>
                  <a:lnTo>
                    <a:pt x="872058" y="1055560"/>
                  </a:lnTo>
                  <a:lnTo>
                    <a:pt x="904494" y="1028573"/>
                  </a:lnTo>
                  <a:lnTo>
                    <a:pt x="907630" y="1010285"/>
                  </a:lnTo>
                  <a:close/>
                </a:path>
                <a:path w="4715510" h="1073150">
                  <a:moveTo>
                    <a:pt x="907630" y="587425"/>
                  </a:moveTo>
                  <a:lnTo>
                    <a:pt x="888352" y="547662"/>
                  </a:lnTo>
                  <a:lnTo>
                    <a:pt x="862507" y="540321"/>
                  </a:lnTo>
                  <a:lnTo>
                    <a:pt x="852944" y="541147"/>
                  </a:lnTo>
                  <a:lnTo>
                    <a:pt x="820508" y="568388"/>
                  </a:lnTo>
                  <a:lnTo>
                    <a:pt x="817384" y="587425"/>
                  </a:lnTo>
                  <a:lnTo>
                    <a:pt x="818159" y="597001"/>
                  </a:lnTo>
                  <a:lnTo>
                    <a:pt x="844321" y="630275"/>
                  </a:lnTo>
                  <a:lnTo>
                    <a:pt x="862507" y="633526"/>
                  </a:lnTo>
                  <a:lnTo>
                    <a:pt x="872058" y="632714"/>
                  </a:lnTo>
                  <a:lnTo>
                    <a:pt x="904494" y="605713"/>
                  </a:lnTo>
                  <a:lnTo>
                    <a:pt x="907630" y="587425"/>
                  </a:lnTo>
                  <a:close/>
                </a:path>
                <a:path w="4715510" h="1073150">
                  <a:moveTo>
                    <a:pt x="1249667" y="4826"/>
                  </a:moveTo>
                  <a:lnTo>
                    <a:pt x="1160602" y="4826"/>
                  </a:lnTo>
                  <a:lnTo>
                    <a:pt x="1160602" y="1050378"/>
                  </a:lnTo>
                  <a:lnTo>
                    <a:pt x="1249667" y="1050378"/>
                  </a:lnTo>
                  <a:lnTo>
                    <a:pt x="1249667" y="4826"/>
                  </a:lnTo>
                  <a:close/>
                </a:path>
                <a:path w="4715510" h="1073150">
                  <a:moveTo>
                    <a:pt x="2055634" y="498195"/>
                  </a:moveTo>
                  <a:lnTo>
                    <a:pt x="2051989" y="445058"/>
                  </a:lnTo>
                  <a:lnTo>
                    <a:pt x="2041093" y="398805"/>
                  </a:lnTo>
                  <a:lnTo>
                    <a:pt x="2022932" y="359435"/>
                  </a:lnTo>
                  <a:lnTo>
                    <a:pt x="1997557" y="326961"/>
                  </a:lnTo>
                  <a:lnTo>
                    <a:pt x="1965236" y="301548"/>
                  </a:lnTo>
                  <a:lnTo>
                    <a:pt x="1926412" y="283400"/>
                  </a:lnTo>
                  <a:lnTo>
                    <a:pt x="1881073" y="272516"/>
                  </a:lnTo>
                  <a:lnTo>
                    <a:pt x="1829193" y="268884"/>
                  </a:lnTo>
                  <a:lnTo>
                    <a:pt x="1790446" y="270675"/>
                  </a:lnTo>
                  <a:lnTo>
                    <a:pt x="1751101" y="276059"/>
                  </a:lnTo>
                  <a:lnTo>
                    <a:pt x="1711172" y="285013"/>
                  </a:lnTo>
                  <a:lnTo>
                    <a:pt x="1670710" y="297535"/>
                  </a:lnTo>
                  <a:lnTo>
                    <a:pt x="1630451" y="313385"/>
                  </a:lnTo>
                  <a:lnTo>
                    <a:pt x="1591094" y="332244"/>
                  </a:lnTo>
                  <a:lnTo>
                    <a:pt x="1552663" y="354114"/>
                  </a:lnTo>
                  <a:lnTo>
                    <a:pt x="1515173" y="379006"/>
                  </a:lnTo>
                  <a:lnTo>
                    <a:pt x="1506143" y="291503"/>
                  </a:lnTo>
                  <a:lnTo>
                    <a:pt x="1430731" y="291503"/>
                  </a:lnTo>
                  <a:lnTo>
                    <a:pt x="1430731" y="1050353"/>
                  </a:lnTo>
                  <a:lnTo>
                    <a:pt x="1516748" y="1050353"/>
                  </a:lnTo>
                  <a:lnTo>
                    <a:pt x="1516748" y="443865"/>
                  </a:lnTo>
                  <a:lnTo>
                    <a:pt x="1564741" y="414362"/>
                  </a:lnTo>
                  <a:lnTo>
                    <a:pt x="1613166" y="390232"/>
                  </a:lnTo>
                  <a:lnTo>
                    <a:pt x="1662010" y="371449"/>
                  </a:lnTo>
                  <a:lnTo>
                    <a:pt x="1711286" y="358038"/>
                  </a:lnTo>
                  <a:lnTo>
                    <a:pt x="1760994" y="349999"/>
                  </a:lnTo>
                  <a:lnTo>
                    <a:pt x="1811134" y="347319"/>
                  </a:lnTo>
                  <a:lnTo>
                    <a:pt x="1849755" y="350100"/>
                  </a:lnTo>
                  <a:lnTo>
                    <a:pt x="1910092" y="372364"/>
                  </a:lnTo>
                  <a:lnTo>
                    <a:pt x="1948357" y="417423"/>
                  </a:lnTo>
                  <a:lnTo>
                    <a:pt x="1967255" y="488708"/>
                  </a:lnTo>
                  <a:lnTo>
                    <a:pt x="1969617" y="534390"/>
                  </a:lnTo>
                  <a:lnTo>
                    <a:pt x="1969617" y="1050378"/>
                  </a:lnTo>
                  <a:lnTo>
                    <a:pt x="2055634" y="1050378"/>
                  </a:lnTo>
                  <a:lnTo>
                    <a:pt x="2055634" y="498195"/>
                  </a:lnTo>
                  <a:close/>
                </a:path>
                <a:path w="4715510" h="1073150">
                  <a:moveTo>
                    <a:pt x="2803106" y="291503"/>
                  </a:moveTo>
                  <a:lnTo>
                    <a:pt x="2712567" y="291503"/>
                  </a:lnTo>
                  <a:lnTo>
                    <a:pt x="2452954" y="961339"/>
                  </a:lnTo>
                  <a:lnTo>
                    <a:pt x="2193328" y="291503"/>
                  </a:lnTo>
                  <a:lnTo>
                    <a:pt x="2099741" y="291503"/>
                  </a:lnTo>
                  <a:lnTo>
                    <a:pt x="2406104" y="1050353"/>
                  </a:lnTo>
                  <a:lnTo>
                    <a:pt x="2496743" y="1050353"/>
                  </a:lnTo>
                  <a:lnTo>
                    <a:pt x="2803106" y="291503"/>
                  </a:lnTo>
                  <a:close/>
                </a:path>
                <a:path w="4715510" h="1073150">
                  <a:moveTo>
                    <a:pt x="3435362" y="572084"/>
                  </a:moveTo>
                  <a:lnTo>
                    <a:pt x="3432429" y="516267"/>
                  </a:lnTo>
                  <a:lnTo>
                    <a:pt x="3423615" y="465836"/>
                  </a:lnTo>
                  <a:lnTo>
                    <a:pt x="3408972" y="420928"/>
                  </a:lnTo>
                  <a:lnTo>
                    <a:pt x="3388487" y="381393"/>
                  </a:lnTo>
                  <a:lnTo>
                    <a:pt x="3362160" y="347294"/>
                  </a:lnTo>
                  <a:lnTo>
                    <a:pt x="3352279" y="338543"/>
                  </a:lnTo>
                  <a:lnTo>
                    <a:pt x="3352279" y="566064"/>
                  </a:lnTo>
                  <a:lnTo>
                    <a:pt x="3352190" y="579932"/>
                  </a:lnTo>
                  <a:lnTo>
                    <a:pt x="3351898" y="592861"/>
                  </a:lnTo>
                  <a:lnTo>
                    <a:pt x="3351441" y="604837"/>
                  </a:lnTo>
                  <a:lnTo>
                    <a:pt x="3350818" y="615861"/>
                  </a:lnTo>
                  <a:lnTo>
                    <a:pt x="2891853" y="615861"/>
                  </a:lnTo>
                  <a:lnTo>
                    <a:pt x="2897670" y="559193"/>
                  </a:lnTo>
                  <a:lnTo>
                    <a:pt x="2909036" y="509181"/>
                  </a:lnTo>
                  <a:lnTo>
                    <a:pt x="2925953" y="465836"/>
                  </a:lnTo>
                  <a:lnTo>
                    <a:pt x="2948419" y="429171"/>
                  </a:lnTo>
                  <a:lnTo>
                    <a:pt x="2976435" y="399161"/>
                  </a:lnTo>
                  <a:lnTo>
                    <a:pt x="3010001" y="375818"/>
                  </a:lnTo>
                  <a:lnTo>
                    <a:pt x="3049117" y="359143"/>
                  </a:lnTo>
                  <a:lnTo>
                    <a:pt x="3093796" y="349135"/>
                  </a:lnTo>
                  <a:lnTo>
                    <a:pt x="3144024" y="345795"/>
                  </a:lnTo>
                  <a:lnTo>
                    <a:pt x="3192208" y="349288"/>
                  </a:lnTo>
                  <a:lnTo>
                    <a:pt x="3234182" y="359765"/>
                  </a:lnTo>
                  <a:lnTo>
                    <a:pt x="3269945" y="377215"/>
                  </a:lnTo>
                  <a:lnTo>
                    <a:pt x="3299460" y="401650"/>
                  </a:lnTo>
                  <a:lnTo>
                    <a:pt x="3322599" y="432841"/>
                  </a:lnTo>
                  <a:lnTo>
                    <a:pt x="3339109" y="470649"/>
                  </a:lnTo>
                  <a:lnTo>
                    <a:pt x="3348990" y="515061"/>
                  </a:lnTo>
                  <a:lnTo>
                    <a:pt x="3352279" y="566064"/>
                  </a:lnTo>
                  <a:lnTo>
                    <a:pt x="3352279" y="338543"/>
                  </a:lnTo>
                  <a:lnTo>
                    <a:pt x="3293313" y="297078"/>
                  </a:lnTo>
                  <a:lnTo>
                    <a:pt x="3251200" y="281381"/>
                  </a:lnTo>
                  <a:lnTo>
                    <a:pt x="3203956" y="271970"/>
                  </a:lnTo>
                  <a:lnTo>
                    <a:pt x="3151581" y="268833"/>
                  </a:lnTo>
                  <a:lnTo>
                    <a:pt x="3098749" y="271741"/>
                  </a:lnTo>
                  <a:lnTo>
                    <a:pt x="3049981" y="280479"/>
                  </a:lnTo>
                  <a:lnTo>
                    <a:pt x="3005290" y="295046"/>
                  </a:lnTo>
                  <a:lnTo>
                    <a:pt x="2964675" y="315442"/>
                  </a:lnTo>
                  <a:lnTo>
                    <a:pt x="2928124" y="341642"/>
                  </a:lnTo>
                  <a:lnTo>
                    <a:pt x="2895638" y="373684"/>
                  </a:lnTo>
                  <a:lnTo>
                    <a:pt x="2867723" y="411010"/>
                  </a:lnTo>
                  <a:lnTo>
                    <a:pt x="2844901" y="453072"/>
                  </a:lnTo>
                  <a:lnTo>
                    <a:pt x="2827159" y="499859"/>
                  </a:lnTo>
                  <a:lnTo>
                    <a:pt x="2814485" y="551383"/>
                  </a:lnTo>
                  <a:lnTo>
                    <a:pt x="2806890" y="607644"/>
                  </a:lnTo>
                  <a:lnTo>
                    <a:pt x="2804363" y="668642"/>
                  </a:lnTo>
                  <a:lnTo>
                    <a:pt x="2806877" y="732777"/>
                  </a:lnTo>
                  <a:lnTo>
                    <a:pt x="2814421" y="791425"/>
                  </a:lnTo>
                  <a:lnTo>
                    <a:pt x="2826982" y="844588"/>
                  </a:lnTo>
                  <a:lnTo>
                    <a:pt x="2844584" y="892263"/>
                  </a:lnTo>
                  <a:lnTo>
                    <a:pt x="2867228" y="934440"/>
                  </a:lnTo>
                  <a:lnTo>
                    <a:pt x="2894901" y="971143"/>
                  </a:lnTo>
                  <a:lnTo>
                    <a:pt x="2927566" y="1002258"/>
                  </a:lnTo>
                  <a:lnTo>
                    <a:pt x="2965196" y="1027709"/>
                  </a:lnTo>
                  <a:lnTo>
                    <a:pt x="3007766" y="1047508"/>
                  </a:lnTo>
                  <a:lnTo>
                    <a:pt x="3055277" y="1061656"/>
                  </a:lnTo>
                  <a:lnTo>
                    <a:pt x="3107728" y="1070140"/>
                  </a:lnTo>
                  <a:lnTo>
                    <a:pt x="3165132" y="1072972"/>
                  </a:lnTo>
                  <a:lnTo>
                    <a:pt x="3222663" y="1070559"/>
                  </a:lnTo>
                  <a:lnTo>
                    <a:pt x="3276930" y="1063320"/>
                  </a:lnTo>
                  <a:lnTo>
                    <a:pt x="3327946" y="1051242"/>
                  </a:lnTo>
                  <a:lnTo>
                    <a:pt x="3375710" y="1034351"/>
                  </a:lnTo>
                  <a:lnTo>
                    <a:pt x="3420237" y="1012621"/>
                  </a:lnTo>
                  <a:lnTo>
                    <a:pt x="3420237" y="994537"/>
                  </a:lnTo>
                  <a:lnTo>
                    <a:pt x="3420237" y="941717"/>
                  </a:lnTo>
                  <a:lnTo>
                    <a:pt x="3372104" y="960742"/>
                  </a:lnTo>
                  <a:lnTo>
                    <a:pt x="3323120" y="975525"/>
                  </a:lnTo>
                  <a:lnTo>
                    <a:pt x="3273298" y="986091"/>
                  </a:lnTo>
                  <a:lnTo>
                    <a:pt x="3222625" y="992428"/>
                  </a:lnTo>
                  <a:lnTo>
                    <a:pt x="3171113" y="994537"/>
                  </a:lnTo>
                  <a:lnTo>
                    <a:pt x="3117354" y="991527"/>
                  </a:lnTo>
                  <a:lnTo>
                    <a:pt x="3069488" y="982472"/>
                  </a:lnTo>
                  <a:lnTo>
                    <a:pt x="3027540" y="967384"/>
                  </a:lnTo>
                  <a:lnTo>
                    <a:pt x="2991497" y="946264"/>
                  </a:lnTo>
                  <a:lnTo>
                    <a:pt x="2961373" y="919099"/>
                  </a:lnTo>
                  <a:lnTo>
                    <a:pt x="2936824" y="885621"/>
                  </a:lnTo>
                  <a:lnTo>
                    <a:pt x="2917609" y="845489"/>
                  </a:lnTo>
                  <a:lnTo>
                    <a:pt x="2903715" y="798715"/>
                  </a:lnTo>
                  <a:lnTo>
                    <a:pt x="2895130" y="745312"/>
                  </a:lnTo>
                  <a:lnTo>
                    <a:pt x="2891853" y="685253"/>
                  </a:lnTo>
                  <a:lnTo>
                    <a:pt x="3426333" y="685228"/>
                  </a:lnTo>
                  <a:lnTo>
                    <a:pt x="3430270" y="661187"/>
                  </a:lnTo>
                  <a:lnTo>
                    <a:pt x="3433089" y="634314"/>
                  </a:lnTo>
                  <a:lnTo>
                    <a:pt x="3434143" y="615861"/>
                  </a:lnTo>
                  <a:lnTo>
                    <a:pt x="3434791" y="604608"/>
                  </a:lnTo>
                  <a:lnTo>
                    <a:pt x="3435362" y="572084"/>
                  </a:lnTo>
                  <a:close/>
                </a:path>
                <a:path w="4715510" h="1073150">
                  <a:moveTo>
                    <a:pt x="4174426" y="498195"/>
                  </a:moveTo>
                  <a:lnTo>
                    <a:pt x="4170781" y="445058"/>
                  </a:lnTo>
                  <a:lnTo>
                    <a:pt x="4159872" y="398805"/>
                  </a:lnTo>
                  <a:lnTo>
                    <a:pt x="4141686" y="359435"/>
                  </a:lnTo>
                  <a:lnTo>
                    <a:pt x="4116247" y="326961"/>
                  </a:lnTo>
                  <a:lnTo>
                    <a:pt x="4083926" y="301548"/>
                  </a:lnTo>
                  <a:lnTo>
                    <a:pt x="4045115" y="283400"/>
                  </a:lnTo>
                  <a:lnTo>
                    <a:pt x="3999801" y="272516"/>
                  </a:lnTo>
                  <a:lnTo>
                    <a:pt x="3947985" y="268884"/>
                  </a:lnTo>
                  <a:lnTo>
                    <a:pt x="3909199" y="270675"/>
                  </a:lnTo>
                  <a:lnTo>
                    <a:pt x="3869855" y="276059"/>
                  </a:lnTo>
                  <a:lnTo>
                    <a:pt x="3829951" y="285013"/>
                  </a:lnTo>
                  <a:lnTo>
                    <a:pt x="3789502" y="297535"/>
                  </a:lnTo>
                  <a:lnTo>
                    <a:pt x="3749179" y="313385"/>
                  </a:lnTo>
                  <a:lnTo>
                    <a:pt x="3709809" y="332244"/>
                  </a:lnTo>
                  <a:lnTo>
                    <a:pt x="3671392" y="354114"/>
                  </a:lnTo>
                  <a:lnTo>
                    <a:pt x="3633965" y="379006"/>
                  </a:lnTo>
                  <a:lnTo>
                    <a:pt x="3624935" y="291503"/>
                  </a:lnTo>
                  <a:lnTo>
                    <a:pt x="3549421" y="291503"/>
                  </a:lnTo>
                  <a:lnTo>
                    <a:pt x="3549421" y="1050353"/>
                  </a:lnTo>
                  <a:lnTo>
                    <a:pt x="3635438" y="1050353"/>
                  </a:lnTo>
                  <a:lnTo>
                    <a:pt x="3635438" y="443865"/>
                  </a:lnTo>
                  <a:lnTo>
                    <a:pt x="3683470" y="414362"/>
                  </a:lnTo>
                  <a:lnTo>
                    <a:pt x="3731920" y="390232"/>
                  </a:lnTo>
                  <a:lnTo>
                    <a:pt x="3780777" y="371449"/>
                  </a:lnTo>
                  <a:lnTo>
                    <a:pt x="3830040" y="358038"/>
                  </a:lnTo>
                  <a:lnTo>
                    <a:pt x="3879723" y="349999"/>
                  </a:lnTo>
                  <a:lnTo>
                    <a:pt x="3929824" y="347319"/>
                  </a:lnTo>
                  <a:lnTo>
                    <a:pt x="3968508" y="350100"/>
                  </a:lnTo>
                  <a:lnTo>
                    <a:pt x="4028922" y="372364"/>
                  </a:lnTo>
                  <a:lnTo>
                    <a:pt x="4067086" y="417423"/>
                  </a:lnTo>
                  <a:lnTo>
                    <a:pt x="4085945" y="488708"/>
                  </a:lnTo>
                  <a:lnTo>
                    <a:pt x="4088307" y="534390"/>
                  </a:lnTo>
                  <a:lnTo>
                    <a:pt x="4088307" y="1050378"/>
                  </a:lnTo>
                  <a:lnTo>
                    <a:pt x="4174426" y="1050378"/>
                  </a:lnTo>
                  <a:lnTo>
                    <a:pt x="4174426" y="498195"/>
                  </a:lnTo>
                  <a:close/>
                </a:path>
                <a:path w="4715510" h="1073150">
                  <a:moveTo>
                    <a:pt x="4714989" y="964336"/>
                  </a:moveTo>
                  <a:lnTo>
                    <a:pt x="4679416" y="972261"/>
                  </a:lnTo>
                  <a:lnTo>
                    <a:pt x="4645139" y="977912"/>
                  </a:lnTo>
                  <a:lnTo>
                    <a:pt x="4612183" y="981316"/>
                  </a:lnTo>
                  <a:lnTo>
                    <a:pt x="4580560" y="982446"/>
                  </a:lnTo>
                  <a:lnTo>
                    <a:pt x="4551832" y="980846"/>
                  </a:lnTo>
                  <a:lnTo>
                    <a:pt x="4507725" y="968044"/>
                  </a:lnTo>
                  <a:lnTo>
                    <a:pt x="4472495" y="922121"/>
                  </a:lnTo>
                  <a:lnTo>
                    <a:pt x="4465879" y="869302"/>
                  </a:lnTo>
                  <a:lnTo>
                    <a:pt x="4465879" y="366915"/>
                  </a:lnTo>
                  <a:lnTo>
                    <a:pt x="4707433" y="366915"/>
                  </a:lnTo>
                  <a:lnTo>
                    <a:pt x="4707433" y="291465"/>
                  </a:lnTo>
                  <a:lnTo>
                    <a:pt x="4465879" y="291465"/>
                  </a:lnTo>
                  <a:lnTo>
                    <a:pt x="4465879" y="71170"/>
                  </a:lnTo>
                  <a:lnTo>
                    <a:pt x="4394974" y="71170"/>
                  </a:lnTo>
                  <a:lnTo>
                    <a:pt x="4382795" y="292976"/>
                  </a:lnTo>
                  <a:lnTo>
                    <a:pt x="4237964" y="306552"/>
                  </a:lnTo>
                  <a:lnTo>
                    <a:pt x="4237964" y="366915"/>
                  </a:lnTo>
                  <a:lnTo>
                    <a:pt x="4379861" y="366915"/>
                  </a:lnTo>
                  <a:lnTo>
                    <a:pt x="4379861" y="873836"/>
                  </a:lnTo>
                  <a:lnTo>
                    <a:pt x="4382770" y="916406"/>
                  </a:lnTo>
                  <a:lnTo>
                    <a:pt x="4391533" y="953617"/>
                  </a:lnTo>
                  <a:lnTo>
                    <a:pt x="4426597" y="1011885"/>
                  </a:lnTo>
                  <a:lnTo>
                    <a:pt x="4483989" y="1047546"/>
                  </a:lnTo>
                  <a:lnTo>
                    <a:pt x="4562500" y="1059421"/>
                  </a:lnTo>
                  <a:lnTo>
                    <a:pt x="4605401" y="1057821"/>
                  </a:lnTo>
                  <a:lnTo>
                    <a:pt x="4645126" y="1053007"/>
                  </a:lnTo>
                  <a:lnTo>
                    <a:pt x="4681652" y="1044981"/>
                  </a:lnTo>
                  <a:lnTo>
                    <a:pt x="4714989" y="1033754"/>
                  </a:lnTo>
                  <a:lnTo>
                    <a:pt x="4714989" y="9643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Unified?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129553"/>
            <a:ext cx="11031855" cy="395033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Centralized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Standardized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Discoverable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Usable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5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Definitive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source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truth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19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75" b="1">
                <a:solidFill>
                  <a:srgbClr val="EFEFEF"/>
                </a:solidFill>
                <a:latin typeface="Trebuchet MS"/>
                <a:cs typeface="Trebuchet MS"/>
              </a:rPr>
              <a:t>Not</a:t>
            </a:r>
            <a:r>
              <a:rPr dirty="0" sz="2650" spc="-45" b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swamp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ts val="2280"/>
              </a:lnSpc>
              <a:spcBef>
                <a:spcPts val="102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-100" b="1">
                <a:solidFill>
                  <a:srgbClr val="EFEFEF"/>
                </a:solidFill>
                <a:latin typeface="Trebuchet MS"/>
                <a:cs typeface="Trebuchet MS"/>
              </a:rPr>
              <a:t>“</a:t>
            </a:r>
            <a:r>
              <a:rPr dirty="0" sz="2000" spc="-100" i="1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000" spc="-7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45" b="1" i="1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000" spc="-105" b="1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b="1" i="1">
                <a:solidFill>
                  <a:srgbClr val="EFEFEF"/>
                </a:solidFill>
                <a:latin typeface="Trebuchet MS"/>
                <a:cs typeface="Trebuchet MS"/>
              </a:rPr>
              <a:t>swamp</a:t>
            </a:r>
            <a:r>
              <a:rPr dirty="0" sz="2000" spc="-85" b="1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EFEFEF"/>
                </a:solidFill>
                <a:latin typeface="Trebuchet MS"/>
                <a:cs typeface="Trebuchet MS"/>
              </a:rPr>
              <a:t>is</a:t>
            </a:r>
            <a:r>
              <a:rPr dirty="0" sz="2000" spc="-9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000" spc="-8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70" i="1">
                <a:solidFill>
                  <a:srgbClr val="EFEFEF"/>
                </a:solidFill>
                <a:latin typeface="Trebuchet MS"/>
                <a:cs typeface="Trebuchet MS"/>
              </a:rPr>
              <a:t>deteriorated</a:t>
            </a:r>
            <a:r>
              <a:rPr dirty="0" sz="2000" spc="-6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000" spc="-6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EFEFEF"/>
                </a:solidFill>
                <a:latin typeface="Trebuchet MS"/>
                <a:cs typeface="Trebuchet MS"/>
              </a:rPr>
              <a:t>unmanaged</a:t>
            </a:r>
            <a:r>
              <a:rPr dirty="0" sz="2000" spc="-1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000" spc="-4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35" i="1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r>
              <a:rPr dirty="0" sz="2000" spc="-45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EFEFEF"/>
                </a:solidFill>
                <a:latin typeface="Trebuchet MS"/>
                <a:cs typeface="Trebuchet MS"/>
              </a:rPr>
              <a:t>that</a:t>
            </a:r>
            <a:r>
              <a:rPr dirty="0" sz="2000" spc="-7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i="1">
                <a:solidFill>
                  <a:srgbClr val="EFEFEF"/>
                </a:solidFill>
                <a:latin typeface="Trebuchet MS"/>
                <a:cs typeface="Trebuchet MS"/>
              </a:rPr>
              <a:t>is</a:t>
            </a:r>
            <a:r>
              <a:rPr dirty="0" sz="2000" spc="-90" i="1">
                <a:solidFill>
                  <a:srgbClr val="EFEFEF"/>
                </a:solidFill>
                <a:latin typeface="Trebuchet MS"/>
                <a:cs typeface="Trebuchet MS"/>
              </a:rPr>
              <a:t> either</a:t>
            </a:r>
            <a:r>
              <a:rPr dirty="0" sz="2000" spc="-75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40" i="1">
                <a:solidFill>
                  <a:srgbClr val="EFEFEF"/>
                </a:solidFill>
                <a:latin typeface="Trebuchet MS"/>
                <a:cs typeface="Trebuchet MS"/>
              </a:rPr>
              <a:t>inaccessible</a:t>
            </a:r>
            <a:r>
              <a:rPr dirty="0" sz="200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000" spc="-9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5" i="1">
                <a:solidFill>
                  <a:srgbClr val="EFEFEF"/>
                </a:solidFill>
                <a:latin typeface="Trebuchet MS"/>
                <a:cs typeface="Trebuchet MS"/>
              </a:rPr>
              <a:t>its</a:t>
            </a:r>
            <a:endParaRPr sz="2000">
              <a:latin typeface="Trebuchet MS"/>
              <a:cs typeface="Trebuchet MS"/>
            </a:endParaRPr>
          </a:p>
          <a:p>
            <a:pPr marL="804545">
              <a:lnSpc>
                <a:spcPts val="2280"/>
              </a:lnSpc>
              <a:tabLst>
                <a:tab pos="5663565" algn="l"/>
              </a:tabLst>
            </a:pPr>
            <a:r>
              <a:rPr dirty="0" sz="2000" spc="-35" i="1">
                <a:solidFill>
                  <a:srgbClr val="EFEFEF"/>
                </a:solidFill>
                <a:latin typeface="Trebuchet MS"/>
                <a:cs typeface="Trebuchet MS"/>
              </a:rPr>
              <a:t>intended</a:t>
            </a:r>
            <a:r>
              <a:rPr dirty="0" sz="2000" spc="-75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0" i="1">
                <a:solidFill>
                  <a:srgbClr val="EFEFEF"/>
                </a:solidFill>
                <a:latin typeface="Trebuchet MS"/>
                <a:cs typeface="Trebuchet MS"/>
              </a:rPr>
              <a:t>users</a:t>
            </a:r>
            <a:r>
              <a:rPr dirty="0" sz="2000" spc="-114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30" i="1">
                <a:solidFill>
                  <a:srgbClr val="EFEFEF"/>
                </a:solidFill>
                <a:latin typeface="Trebuchet MS"/>
                <a:cs typeface="Trebuchet MS"/>
              </a:rPr>
              <a:t>or</a:t>
            </a:r>
            <a:r>
              <a:rPr dirty="0" sz="2000" spc="-105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0" i="1">
                <a:solidFill>
                  <a:srgbClr val="EFEFEF"/>
                </a:solidFill>
                <a:latin typeface="Trebuchet MS"/>
                <a:cs typeface="Trebuchet MS"/>
              </a:rPr>
              <a:t>is</a:t>
            </a:r>
            <a:r>
              <a:rPr dirty="0" sz="2000" spc="-114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5" i="1">
                <a:solidFill>
                  <a:srgbClr val="EFEFEF"/>
                </a:solidFill>
                <a:latin typeface="Trebuchet MS"/>
                <a:cs typeface="Trebuchet MS"/>
              </a:rPr>
              <a:t>providing</a:t>
            </a:r>
            <a:r>
              <a:rPr dirty="0" sz="2000" spc="-75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90" i="1">
                <a:solidFill>
                  <a:srgbClr val="EFEFEF"/>
                </a:solidFill>
                <a:latin typeface="Trebuchet MS"/>
                <a:cs typeface="Trebuchet MS"/>
              </a:rPr>
              <a:t>little</a:t>
            </a:r>
            <a:r>
              <a:rPr dirty="0" sz="2000" spc="-60" i="1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 i="1">
                <a:solidFill>
                  <a:srgbClr val="EFEFEF"/>
                </a:solidFill>
                <a:latin typeface="Trebuchet MS"/>
                <a:cs typeface="Trebuchet MS"/>
              </a:rPr>
              <a:t>value.</a:t>
            </a:r>
            <a:r>
              <a:rPr dirty="0" sz="2000" spc="-10" b="1" i="1">
                <a:solidFill>
                  <a:srgbClr val="EFEFEF"/>
                </a:solidFill>
                <a:latin typeface="Trebuchet MS"/>
                <a:cs typeface="Trebuchet MS"/>
              </a:rPr>
              <a:t>”</a:t>
            </a:r>
            <a:r>
              <a:rPr dirty="0" sz="2000" b="1" i="1">
                <a:solidFill>
                  <a:srgbClr val="EFEFEF"/>
                </a:solidFill>
                <a:latin typeface="Trebuchet MS"/>
                <a:cs typeface="Trebuchet MS"/>
              </a:rPr>
              <a:t>	</a:t>
            </a:r>
            <a:r>
              <a:rPr dirty="0" sz="2000" spc="-10" b="1" i="1">
                <a:solidFill>
                  <a:srgbClr val="EFEFEF"/>
                </a:solidFill>
                <a:latin typeface="Trebuchet MS"/>
                <a:cs typeface="Trebuchet MS"/>
              </a:rPr>
              <a:t>(</a:t>
            </a:r>
            <a:r>
              <a:rPr dirty="0" sz="2000" spc="-10" i="1">
                <a:solidFill>
                  <a:srgbClr val="EFEFEF"/>
                </a:solidFill>
                <a:latin typeface="Trebuchet MS"/>
                <a:cs typeface="Trebuchet MS"/>
              </a:rPr>
              <a:t>Wikipedia)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43211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Unified</a:t>
            </a:r>
            <a:r>
              <a:rPr dirty="0" spc="-375"/>
              <a:t> </a:t>
            </a:r>
            <a:r>
              <a:rPr dirty="0" spc="-165"/>
              <a:t>data</a:t>
            </a:r>
            <a:r>
              <a:rPr dirty="0" spc="-335"/>
              <a:t> </a:t>
            </a:r>
            <a:r>
              <a:rPr dirty="0" spc="-160"/>
              <a:t>lake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" y="3419855"/>
            <a:ext cx="2496312" cy="249631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38020" y="5912307"/>
            <a:ext cx="93345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22312" y="1066800"/>
            <a:ext cx="3368675" cy="5304155"/>
            <a:chOff x="722312" y="1066800"/>
            <a:chExt cx="3368675" cy="5304155"/>
          </a:xfrm>
        </p:grpSpPr>
        <p:sp>
          <p:nvSpPr>
            <p:cNvPr id="6" name="object 6" descr=""/>
            <p:cNvSpPr/>
            <p:nvPr/>
          </p:nvSpPr>
          <p:spPr>
            <a:xfrm>
              <a:off x="731520" y="1350263"/>
              <a:ext cx="3350260" cy="5011420"/>
            </a:xfrm>
            <a:custGeom>
              <a:avLst/>
              <a:gdLst/>
              <a:ahLst/>
              <a:cxnLst/>
              <a:rect l="l" t="t" r="r" b="b"/>
              <a:pathLst>
                <a:path w="3350260" h="5011420">
                  <a:moveTo>
                    <a:pt x="0" y="5010912"/>
                  </a:moveTo>
                  <a:lnTo>
                    <a:pt x="3349752" y="5010912"/>
                  </a:lnTo>
                  <a:lnTo>
                    <a:pt x="3349752" y="0"/>
                  </a:lnTo>
                  <a:lnTo>
                    <a:pt x="0" y="0"/>
                  </a:lnTo>
                  <a:lnTo>
                    <a:pt x="0" y="5010912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736380" y="1959330"/>
              <a:ext cx="1144905" cy="1109980"/>
            </a:xfrm>
            <a:custGeom>
              <a:avLst/>
              <a:gdLst/>
              <a:ahLst/>
              <a:cxnLst/>
              <a:rect l="l" t="t" r="r" b="b"/>
              <a:pathLst>
                <a:path w="1144905" h="1109980">
                  <a:moveTo>
                    <a:pt x="409048" y="0"/>
                  </a:moveTo>
                  <a:lnTo>
                    <a:pt x="339965" y="2539"/>
                  </a:lnTo>
                  <a:lnTo>
                    <a:pt x="275439" y="8889"/>
                  </a:lnTo>
                  <a:lnTo>
                    <a:pt x="216107" y="17779"/>
                  </a:lnTo>
                  <a:lnTo>
                    <a:pt x="162611" y="30479"/>
                  </a:lnTo>
                  <a:lnTo>
                    <a:pt x="115590" y="46989"/>
                  </a:lnTo>
                  <a:lnTo>
                    <a:pt x="75683" y="66039"/>
                  </a:lnTo>
                  <a:lnTo>
                    <a:pt x="43531" y="87629"/>
                  </a:lnTo>
                  <a:lnTo>
                    <a:pt x="5050" y="138429"/>
                  </a:lnTo>
                  <a:lnTo>
                    <a:pt x="0" y="166369"/>
                  </a:lnTo>
                  <a:lnTo>
                    <a:pt x="0" y="944879"/>
                  </a:lnTo>
                  <a:lnTo>
                    <a:pt x="27099" y="1010919"/>
                  </a:lnTo>
                  <a:lnTo>
                    <a:pt x="60093" y="1038859"/>
                  </a:lnTo>
                  <a:lnTo>
                    <a:pt x="105266" y="1061719"/>
                  </a:lnTo>
                  <a:lnTo>
                    <a:pt x="162032" y="1082039"/>
                  </a:lnTo>
                  <a:lnTo>
                    <a:pt x="229802" y="1097279"/>
                  </a:lnTo>
                  <a:lnTo>
                    <a:pt x="252922" y="1099819"/>
                  </a:lnTo>
                  <a:lnTo>
                    <a:pt x="276710" y="1103629"/>
                  </a:lnTo>
                  <a:lnTo>
                    <a:pt x="325859" y="1108709"/>
                  </a:lnTo>
                  <a:lnTo>
                    <a:pt x="346254" y="1108709"/>
                  </a:lnTo>
                  <a:lnTo>
                    <a:pt x="356559" y="1109979"/>
                  </a:lnTo>
                  <a:lnTo>
                    <a:pt x="471985" y="1109980"/>
                  </a:lnTo>
                  <a:lnTo>
                    <a:pt x="492466" y="1108710"/>
                  </a:lnTo>
                  <a:lnTo>
                    <a:pt x="541615" y="1103630"/>
                  </a:lnTo>
                  <a:lnTo>
                    <a:pt x="565403" y="1099820"/>
                  </a:lnTo>
                  <a:lnTo>
                    <a:pt x="588523" y="1097280"/>
                  </a:lnTo>
                  <a:lnTo>
                    <a:pt x="656374" y="1082040"/>
                  </a:lnTo>
                  <a:lnTo>
                    <a:pt x="706063" y="1064260"/>
                  </a:lnTo>
                  <a:lnTo>
                    <a:pt x="348753" y="1064259"/>
                  </a:lnTo>
                  <a:lnTo>
                    <a:pt x="329077" y="1061719"/>
                  </a:lnTo>
                  <a:lnTo>
                    <a:pt x="259371" y="1055369"/>
                  </a:lnTo>
                  <a:lnTo>
                    <a:pt x="172484" y="1036319"/>
                  </a:lnTo>
                  <a:lnTo>
                    <a:pt x="119361" y="1018539"/>
                  </a:lnTo>
                  <a:lnTo>
                    <a:pt x="79408" y="995679"/>
                  </a:lnTo>
                  <a:lnTo>
                    <a:pt x="45500" y="944879"/>
                  </a:lnTo>
                  <a:lnTo>
                    <a:pt x="45500" y="788669"/>
                  </a:lnTo>
                  <a:lnTo>
                    <a:pt x="174266" y="788669"/>
                  </a:lnTo>
                  <a:lnTo>
                    <a:pt x="138254" y="779779"/>
                  </a:lnTo>
                  <a:lnTo>
                    <a:pt x="97937" y="764539"/>
                  </a:lnTo>
                  <a:lnTo>
                    <a:pt x="51385" y="734059"/>
                  </a:lnTo>
                  <a:lnTo>
                    <a:pt x="45500" y="521969"/>
                  </a:lnTo>
                  <a:lnTo>
                    <a:pt x="167698" y="521969"/>
                  </a:lnTo>
                  <a:lnTo>
                    <a:pt x="146096" y="516889"/>
                  </a:lnTo>
                  <a:lnTo>
                    <a:pt x="103015" y="501649"/>
                  </a:lnTo>
                  <a:lnTo>
                    <a:pt x="52097" y="468629"/>
                  </a:lnTo>
                  <a:lnTo>
                    <a:pt x="45500" y="259079"/>
                  </a:lnTo>
                  <a:lnTo>
                    <a:pt x="162182" y="259079"/>
                  </a:lnTo>
                  <a:lnTo>
                    <a:pt x="143195" y="253999"/>
                  </a:lnTo>
                  <a:lnTo>
                    <a:pt x="101547" y="238759"/>
                  </a:lnTo>
                  <a:lnTo>
                    <a:pt x="52335" y="203199"/>
                  </a:lnTo>
                  <a:lnTo>
                    <a:pt x="45960" y="166369"/>
                  </a:lnTo>
                  <a:lnTo>
                    <a:pt x="51263" y="147319"/>
                  </a:lnTo>
                  <a:lnTo>
                    <a:pt x="91852" y="109219"/>
                  </a:lnTo>
                  <a:lnTo>
                    <a:pt x="168348" y="77469"/>
                  </a:lnTo>
                  <a:lnTo>
                    <a:pt x="218533" y="64769"/>
                  </a:lnTo>
                  <a:lnTo>
                    <a:pt x="275862" y="54609"/>
                  </a:lnTo>
                  <a:lnTo>
                    <a:pt x="339724" y="48259"/>
                  </a:lnTo>
                  <a:lnTo>
                    <a:pt x="409507" y="46989"/>
                  </a:lnTo>
                  <a:lnTo>
                    <a:pt x="702620" y="46990"/>
                  </a:lnTo>
                  <a:lnTo>
                    <a:pt x="655565" y="30480"/>
                  </a:lnTo>
                  <a:lnTo>
                    <a:pt x="602037" y="17780"/>
                  </a:lnTo>
                  <a:lnTo>
                    <a:pt x="542680" y="8890"/>
                  </a:lnTo>
                  <a:lnTo>
                    <a:pt x="478136" y="2540"/>
                  </a:lnTo>
                  <a:lnTo>
                    <a:pt x="409048" y="0"/>
                  </a:lnTo>
                  <a:close/>
                </a:path>
                <a:path w="1144905" h="1109980">
                  <a:moveTo>
                    <a:pt x="818326" y="922020"/>
                  </a:moveTo>
                  <a:lnTo>
                    <a:pt x="772365" y="922020"/>
                  </a:lnTo>
                  <a:lnTo>
                    <a:pt x="772825" y="944880"/>
                  </a:lnTo>
                  <a:lnTo>
                    <a:pt x="764078" y="971550"/>
                  </a:lnTo>
                  <a:lnTo>
                    <a:pt x="698965" y="1018540"/>
                  </a:lnTo>
                  <a:lnTo>
                    <a:pt x="645842" y="1036320"/>
                  </a:lnTo>
                  <a:lnTo>
                    <a:pt x="581170" y="1051560"/>
                  </a:lnTo>
                  <a:lnTo>
                    <a:pt x="513015" y="1060450"/>
                  </a:lnTo>
                  <a:lnTo>
                    <a:pt x="489249" y="1061720"/>
                  </a:lnTo>
                  <a:lnTo>
                    <a:pt x="479421" y="1062990"/>
                  </a:lnTo>
                  <a:lnTo>
                    <a:pt x="469572" y="1062990"/>
                  </a:lnTo>
                  <a:lnTo>
                    <a:pt x="459680" y="1064260"/>
                  </a:lnTo>
                  <a:lnTo>
                    <a:pt x="706063" y="1064260"/>
                  </a:lnTo>
                  <a:lnTo>
                    <a:pt x="758319" y="1038860"/>
                  </a:lnTo>
                  <a:lnTo>
                    <a:pt x="791277" y="1010920"/>
                  </a:lnTo>
                  <a:lnTo>
                    <a:pt x="818326" y="944880"/>
                  </a:lnTo>
                  <a:lnTo>
                    <a:pt x="818326" y="922020"/>
                  </a:lnTo>
                  <a:close/>
                </a:path>
                <a:path w="1144905" h="1109980">
                  <a:moveTo>
                    <a:pt x="471784" y="746760"/>
                  </a:moveTo>
                  <a:lnTo>
                    <a:pt x="471784" y="793750"/>
                  </a:lnTo>
                  <a:lnTo>
                    <a:pt x="476929" y="796290"/>
                  </a:lnTo>
                  <a:lnTo>
                    <a:pt x="482613" y="805180"/>
                  </a:lnTo>
                  <a:lnTo>
                    <a:pt x="488168" y="815340"/>
                  </a:lnTo>
                  <a:lnTo>
                    <a:pt x="502182" y="845820"/>
                  </a:lnTo>
                  <a:lnTo>
                    <a:pt x="514929" y="864870"/>
                  </a:lnTo>
                  <a:lnTo>
                    <a:pt x="532416" y="880110"/>
                  </a:lnTo>
                  <a:lnTo>
                    <a:pt x="555891" y="885190"/>
                  </a:lnTo>
                  <a:lnTo>
                    <a:pt x="579238" y="880110"/>
                  </a:lnTo>
                  <a:lnTo>
                    <a:pt x="596509" y="864870"/>
                  </a:lnTo>
                  <a:lnTo>
                    <a:pt x="609213" y="845820"/>
                  </a:lnTo>
                  <a:lnTo>
                    <a:pt x="612227" y="839470"/>
                  </a:lnTo>
                  <a:lnTo>
                    <a:pt x="555891" y="839470"/>
                  </a:lnTo>
                  <a:lnTo>
                    <a:pt x="550649" y="835660"/>
                  </a:lnTo>
                  <a:lnTo>
                    <a:pt x="544976" y="828040"/>
                  </a:lnTo>
                  <a:lnTo>
                    <a:pt x="539475" y="816610"/>
                  </a:lnTo>
                  <a:lnTo>
                    <a:pt x="534750" y="806450"/>
                  </a:lnTo>
                  <a:lnTo>
                    <a:pt x="525073" y="786130"/>
                  </a:lnTo>
                  <a:lnTo>
                    <a:pt x="512315" y="767080"/>
                  </a:lnTo>
                  <a:lnTo>
                    <a:pt x="495033" y="753110"/>
                  </a:lnTo>
                  <a:lnTo>
                    <a:pt x="471784" y="746760"/>
                  </a:lnTo>
                  <a:close/>
                </a:path>
                <a:path w="1144905" h="1109980">
                  <a:moveTo>
                    <a:pt x="696937" y="793750"/>
                  </a:moveTo>
                  <a:lnTo>
                    <a:pt x="639999" y="793750"/>
                  </a:lnTo>
                  <a:lnTo>
                    <a:pt x="645144" y="796290"/>
                  </a:lnTo>
                  <a:lnTo>
                    <a:pt x="650828" y="805180"/>
                  </a:lnTo>
                  <a:lnTo>
                    <a:pt x="656383" y="815340"/>
                  </a:lnTo>
                  <a:lnTo>
                    <a:pt x="661141" y="825500"/>
                  </a:lnTo>
                  <a:lnTo>
                    <a:pt x="670785" y="845820"/>
                  </a:lnTo>
                  <a:lnTo>
                    <a:pt x="683489" y="864870"/>
                  </a:lnTo>
                  <a:lnTo>
                    <a:pt x="700760" y="880110"/>
                  </a:lnTo>
                  <a:lnTo>
                    <a:pt x="724107" y="885190"/>
                  </a:lnTo>
                  <a:lnTo>
                    <a:pt x="747453" y="880110"/>
                  </a:lnTo>
                  <a:lnTo>
                    <a:pt x="764724" y="864870"/>
                  </a:lnTo>
                  <a:lnTo>
                    <a:pt x="777428" y="845820"/>
                  </a:lnTo>
                  <a:lnTo>
                    <a:pt x="780442" y="839470"/>
                  </a:lnTo>
                  <a:lnTo>
                    <a:pt x="724107" y="839470"/>
                  </a:lnTo>
                  <a:lnTo>
                    <a:pt x="718961" y="835660"/>
                  </a:lnTo>
                  <a:lnTo>
                    <a:pt x="713277" y="828040"/>
                  </a:lnTo>
                  <a:lnTo>
                    <a:pt x="707723" y="816610"/>
                  </a:lnTo>
                  <a:lnTo>
                    <a:pt x="702965" y="806450"/>
                  </a:lnTo>
                  <a:lnTo>
                    <a:pt x="696937" y="793750"/>
                  </a:lnTo>
                  <a:close/>
                </a:path>
                <a:path w="1144905" h="1109980">
                  <a:moveTo>
                    <a:pt x="865152" y="793750"/>
                  </a:moveTo>
                  <a:lnTo>
                    <a:pt x="808214" y="793750"/>
                  </a:lnTo>
                  <a:lnTo>
                    <a:pt x="813360" y="796290"/>
                  </a:lnTo>
                  <a:lnTo>
                    <a:pt x="819044" y="805180"/>
                  </a:lnTo>
                  <a:lnTo>
                    <a:pt x="824599" y="815340"/>
                  </a:lnTo>
                  <a:lnTo>
                    <a:pt x="829356" y="825500"/>
                  </a:lnTo>
                  <a:lnTo>
                    <a:pt x="839001" y="845820"/>
                  </a:lnTo>
                  <a:lnTo>
                    <a:pt x="851704" y="864870"/>
                  </a:lnTo>
                  <a:lnTo>
                    <a:pt x="868976" y="880110"/>
                  </a:lnTo>
                  <a:lnTo>
                    <a:pt x="892322" y="885190"/>
                  </a:lnTo>
                  <a:lnTo>
                    <a:pt x="915668" y="880110"/>
                  </a:lnTo>
                  <a:lnTo>
                    <a:pt x="932940" y="864870"/>
                  </a:lnTo>
                  <a:lnTo>
                    <a:pt x="945643" y="845820"/>
                  </a:lnTo>
                  <a:lnTo>
                    <a:pt x="948657" y="839470"/>
                  </a:lnTo>
                  <a:lnTo>
                    <a:pt x="892322" y="839470"/>
                  </a:lnTo>
                  <a:lnTo>
                    <a:pt x="887177" y="835660"/>
                  </a:lnTo>
                  <a:lnTo>
                    <a:pt x="881493" y="828040"/>
                  </a:lnTo>
                  <a:lnTo>
                    <a:pt x="875938" y="816610"/>
                  </a:lnTo>
                  <a:lnTo>
                    <a:pt x="871180" y="806450"/>
                  </a:lnTo>
                  <a:lnTo>
                    <a:pt x="865152" y="793750"/>
                  </a:lnTo>
                  <a:close/>
                </a:path>
                <a:path w="1144905" h="1109980">
                  <a:moveTo>
                    <a:pt x="1033388" y="793750"/>
                  </a:moveTo>
                  <a:lnTo>
                    <a:pt x="976410" y="793750"/>
                  </a:lnTo>
                  <a:lnTo>
                    <a:pt x="981562" y="796290"/>
                  </a:lnTo>
                  <a:lnTo>
                    <a:pt x="987242" y="805180"/>
                  </a:lnTo>
                  <a:lnTo>
                    <a:pt x="992797" y="815340"/>
                  </a:lnTo>
                  <a:lnTo>
                    <a:pt x="997571" y="825500"/>
                  </a:lnTo>
                  <a:lnTo>
                    <a:pt x="1007284" y="845820"/>
                  </a:lnTo>
                  <a:lnTo>
                    <a:pt x="1020121" y="864870"/>
                  </a:lnTo>
                  <a:lnTo>
                    <a:pt x="1037482" y="880110"/>
                  </a:lnTo>
                  <a:lnTo>
                    <a:pt x="1060767" y="885190"/>
                  </a:lnTo>
                  <a:lnTo>
                    <a:pt x="1084023" y="880110"/>
                  </a:lnTo>
                  <a:lnTo>
                    <a:pt x="1101318" y="864870"/>
                  </a:lnTo>
                  <a:lnTo>
                    <a:pt x="1114088" y="845820"/>
                  </a:lnTo>
                  <a:lnTo>
                    <a:pt x="1117114" y="839470"/>
                  </a:lnTo>
                  <a:lnTo>
                    <a:pt x="1060767" y="839470"/>
                  </a:lnTo>
                  <a:lnTo>
                    <a:pt x="1055532" y="835660"/>
                  </a:lnTo>
                  <a:lnTo>
                    <a:pt x="1049840" y="828040"/>
                  </a:lnTo>
                  <a:lnTo>
                    <a:pt x="1044272" y="816610"/>
                  </a:lnTo>
                  <a:lnTo>
                    <a:pt x="1039415" y="806450"/>
                  </a:lnTo>
                  <a:lnTo>
                    <a:pt x="1033388" y="793750"/>
                  </a:lnTo>
                  <a:close/>
                </a:path>
                <a:path w="1144905" h="1109980">
                  <a:moveTo>
                    <a:pt x="174266" y="788669"/>
                  </a:moveTo>
                  <a:lnTo>
                    <a:pt x="45500" y="788669"/>
                  </a:lnTo>
                  <a:lnTo>
                    <a:pt x="80568" y="807719"/>
                  </a:lnTo>
                  <a:lnTo>
                    <a:pt x="123443" y="822959"/>
                  </a:lnTo>
                  <a:lnTo>
                    <a:pt x="172814" y="835659"/>
                  </a:lnTo>
                  <a:lnTo>
                    <a:pt x="227370" y="845819"/>
                  </a:lnTo>
                  <a:lnTo>
                    <a:pt x="285801" y="852169"/>
                  </a:lnTo>
                  <a:lnTo>
                    <a:pt x="346797" y="857249"/>
                  </a:lnTo>
                  <a:lnTo>
                    <a:pt x="409048" y="858519"/>
                  </a:lnTo>
                  <a:lnTo>
                    <a:pt x="409048" y="811529"/>
                  </a:lnTo>
                  <a:lnTo>
                    <a:pt x="325271" y="808989"/>
                  </a:lnTo>
                  <a:lnTo>
                    <a:pt x="252096" y="802639"/>
                  </a:lnTo>
                  <a:lnTo>
                    <a:pt x="189699" y="792479"/>
                  </a:lnTo>
                  <a:lnTo>
                    <a:pt x="174266" y="788669"/>
                  </a:lnTo>
                  <a:close/>
                </a:path>
                <a:path w="1144905" h="1109980">
                  <a:moveTo>
                    <a:pt x="639999" y="746760"/>
                  </a:moveTo>
                  <a:lnTo>
                    <a:pt x="599381" y="767080"/>
                  </a:lnTo>
                  <a:lnTo>
                    <a:pt x="577033" y="806450"/>
                  </a:lnTo>
                  <a:lnTo>
                    <a:pt x="572308" y="816610"/>
                  </a:lnTo>
                  <a:lnTo>
                    <a:pt x="566807" y="828040"/>
                  </a:lnTo>
                  <a:lnTo>
                    <a:pt x="561134" y="835660"/>
                  </a:lnTo>
                  <a:lnTo>
                    <a:pt x="555891" y="839470"/>
                  </a:lnTo>
                  <a:lnTo>
                    <a:pt x="612227" y="839470"/>
                  </a:lnTo>
                  <a:lnTo>
                    <a:pt x="618857" y="825500"/>
                  </a:lnTo>
                  <a:lnTo>
                    <a:pt x="623615" y="815340"/>
                  </a:lnTo>
                  <a:lnTo>
                    <a:pt x="629170" y="805180"/>
                  </a:lnTo>
                  <a:lnTo>
                    <a:pt x="634854" y="796290"/>
                  </a:lnTo>
                  <a:lnTo>
                    <a:pt x="639999" y="793750"/>
                  </a:lnTo>
                  <a:lnTo>
                    <a:pt x="696937" y="793750"/>
                  </a:lnTo>
                  <a:lnTo>
                    <a:pt x="693320" y="786130"/>
                  </a:lnTo>
                  <a:lnTo>
                    <a:pt x="680617" y="767080"/>
                  </a:lnTo>
                  <a:lnTo>
                    <a:pt x="663346" y="753110"/>
                  </a:lnTo>
                  <a:lnTo>
                    <a:pt x="639999" y="746760"/>
                  </a:lnTo>
                  <a:close/>
                </a:path>
                <a:path w="1144905" h="1109980">
                  <a:moveTo>
                    <a:pt x="808214" y="746760"/>
                  </a:moveTo>
                  <a:lnTo>
                    <a:pt x="767597" y="767080"/>
                  </a:lnTo>
                  <a:lnTo>
                    <a:pt x="745248" y="806450"/>
                  </a:lnTo>
                  <a:lnTo>
                    <a:pt x="740491" y="816610"/>
                  </a:lnTo>
                  <a:lnTo>
                    <a:pt x="734936" y="828040"/>
                  </a:lnTo>
                  <a:lnTo>
                    <a:pt x="729252" y="835660"/>
                  </a:lnTo>
                  <a:lnTo>
                    <a:pt x="724107" y="839470"/>
                  </a:lnTo>
                  <a:lnTo>
                    <a:pt x="780442" y="839470"/>
                  </a:lnTo>
                  <a:lnTo>
                    <a:pt x="787073" y="825500"/>
                  </a:lnTo>
                  <a:lnTo>
                    <a:pt x="791830" y="815340"/>
                  </a:lnTo>
                  <a:lnTo>
                    <a:pt x="797385" y="805180"/>
                  </a:lnTo>
                  <a:lnTo>
                    <a:pt x="803069" y="796290"/>
                  </a:lnTo>
                  <a:lnTo>
                    <a:pt x="808214" y="793750"/>
                  </a:lnTo>
                  <a:lnTo>
                    <a:pt x="865152" y="793750"/>
                  </a:lnTo>
                  <a:lnTo>
                    <a:pt x="861536" y="786130"/>
                  </a:lnTo>
                  <a:lnTo>
                    <a:pt x="848832" y="767080"/>
                  </a:lnTo>
                  <a:lnTo>
                    <a:pt x="831561" y="753110"/>
                  </a:lnTo>
                  <a:lnTo>
                    <a:pt x="808214" y="746760"/>
                  </a:lnTo>
                  <a:close/>
                </a:path>
                <a:path w="1144905" h="1109980">
                  <a:moveTo>
                    <a:pt x="976410" y="746760"/>
                  </a:moveTo>
                  <a:lnTo>
                    <a:pt x="935810" y="767080"/>
                  </a:lnTo>
                  <a:lnTo>
                    <a:pt x="913464" y="806450"/>
                  </a:lnTo>
                  <a:lnTo>
                    <a:pt x="908706" y="816610"/>
                  </a:lnTo>
                  <a:lnTo>
                    <a:pt x="903151" y="828040"/>
                  </a:lnTo>
                  <a:lnTo>
                    <a:pt x="897467" y="835660"/>
                  </a:lnTo>
                  <a:lnTo>
                    <a:pt x="892322" y="839470"/>
                  </a:lnTo>
                  <a:lnTo>
                    <a:pt x="948657" y="839470"/>
                  </a:lnTo>
                  <a:lnTo>
                    <a:pt x="955288" y="825500"/>
                  </a:lnTo>
                  <a:lnTo>
                    <a:pt x="960040" y="815340"/>
                  </a:lnTo>
                  <a:lnTo>
                    <a:pt x="965583" y="805180"/>
                  </a:lnTo>
                  <a:lnTo>
                    <a:pt x="971260" y="796290"/>
                  </a:lnTo>
                  <a:lnTo>
                    <a:pt x="976410" y="793750"/>
                  </a:lnTo>
                  <a:lnTo>
                    <a:pt x="1033388" y="793750"/>
                  </a:lnTo>
                  <a:lnTo>
                    <a:pt x="1029772" y="786130"/>
                  </a:lnTo>
                  <a:lnTo>
                    <a:pt x="1017069" y="767080"/>
                  </a:lnTo>
                  <a:lnTo>
                    <a:pt x="999787" y="753110"/>
                  </a:lnTo>
                  <a:lnTo>
                    <a:pt x="976410" y="746760"/>
                  </a:lnTo>
                  <a:close/>
                </a:path>
                <a:path w="1144905" h="1109980">
                  <a:moveTo>
                    <a:pt x="1144836" y="746760"/>
                  </a:moveTo>
                  <a:lnTo>
                    <a:pt x="1104262" y="767080"/>
                  </a:lnTo>
                  <a:lnTo>
                    <a:pt x="1081928" y="806450"/>
                  </a:lnTo>
                  <a:lnTo>
                    <a:pt x="1077181" y="816610"/>
                  </a:lnTo>
                  <a:lnTo>
                    <a:pt x="1071671" y="828040"/>
                  </a:lnTo>
                  <a:lnTo>
                    <a:pt x="1065999" y="835660"/>
                  </a:lnTo>
                  <a:lnTo>
                    <a:pt x="1060767" y="839470"/>
                  </a:lnTo>
                  <a:lnTo>
                    <a:pt x="1117114" y="839470"/>
                  </a:lnTo>
                  <a:lnTo>
                    <a:pt x="1123771" y="825500"/>
                  </a:lnTo>
                  <a:lnTo>
                    <a:pt x="1128503" y="815340"/>
                  </a:lnTo>
                  <a:lnTo>
                    <a:pt x="1134052" y="805180"/>
                  </a:lnTo>
                  <a:lnTo>
                    <a:pt x="1139727" y="796290"/>
                  </a:lnTo>
                  <a:lnTo>
                    <a:pt x="1144836" y="793750"/>
                  </a:lnTo>
                  <a:lnTo>
                    <a:pt x="1144836" y="746760"/>
                  </a:lnTo>
                  <a:close/>
                </a:path>
                <a:path w="1144905" h="1109980">
                  <a:moveTo>
                    <a:pt x="471784" y="571500"/>
                  </a:moveTo>
                  <a:lnTo>
                    <a:pt x="471784" y="617220"/>
                  </a:lnTo>
                  <a:lnTo>
                    <a:pt x="476929" y="621030"/>
                  </a:lnTo>
                  <a:lnTo>
                    <a:pt x="482613" y="628650"/>
                  </a:lnTo>
                  <a:lnTo>
                    <a:pt x="488168" y="640080"/>
                  </a:lnTo>
                  <a:lnTo>
                    <a:pt x="502182" y="669290"/>
                  </a:lnTo>
                  <a:lnTo>
                    <a:pt x="514929" y="689610"/>
                  </a:lnTo>
                  <a:lnTo>
                    <a:pt x="532416" y="703580"/>
                  </a:lnTo>
                  <a:lnTo>
                    <a:pt x="555891" y="709930"/>
                  </a:lnTo>
                  <a:lnTo>
                    <a:pt x="579238" y="703580"/>
                  </a:lnTo>
                  <a:lnTo>
                    <a:pt x="596509" y="689610"/>
                  </a:lnTo>
                  <a:lnTo>
                    <a:pt x="609213" y="669290"/>
                  </a:lnTo>
                  <a:lnTo>
                    <a:pt x="612428" y="662940"/>
                  </a:lnTo>
                  <a:lnTo>
                    <a:pt x="555891" y="662940"/>
                  </a:lnTo>
                  <a:lnTo>
                    <a:pt x="550649" y="660400"/>
                  </a:lnTo>
                  <a:lnTo>
                    <a:pt x="544976" y="651510"/>
                  </a:lnTo>
                  <a:lnTo>
                    <a:pt x="539475" y="641350"/>
                  </a:lnTo>
                  <a:lnTo>
                    <a:pt x="534750" y="631190"/>
                  </a:lnTo>
                  <a:lnTo>
                    <a:pt x="525073" y="610870"/>
                  </a:lnTo>
                  <a:lnTo>
                    <a:pt x="512315" y="591820"/>
                  </a:lnTo>
                  <a:lnTo>
                    <a:pt x="495033" y="576580"/>
                  </a:lnTo>
                  <a:lnTo>
                    <a:pt x="471784" y="571500"/>
                  </a:lnTo>
                  <a:close/>
                </a:path>
                <a:path w="1144905" h="1109980">
                  <a:moveTo>
                    <a:pt x="696334" y="617220"/>
                  </a:moveTo>
                  <a:lnTo>
                    <a:pt x="639999" y="617220"/>
                  </a:lnTo>
                  <a:lnTo>
                    <a:pt x="645144" y="621030"/>
                  </a:lnTo>
                  <a:lnTo>
                    <a:pt x="650828" y="628650"/>
                  </a:lnTo>
                  <a:lnTo>
                    <a:pt x="656383" y="640080"/>
                  </a:lnTo>
                  <a:lnTo>
                    <a:pt x="661141" y="650240"/>
                  </a:lnTo>
                  <a:lnTo>
                    <a:pt x="670785" y="669290"/>
                  </a:lnTo>
                  <a:lnTo>
                    <a:pt x="683489" y="689610"/>
                  </a:lnTo>
                  <a:lnTo>
                    <a:pt x="700760" y="703580"/>
                  </a:lnTo>
                  <a:lnTo>
                    <a:pt x="724107" y="709930"/>
                  </a:lnTo>
                  <a:lnTo>
                    <a:pt x="747453" y="703580"/>
                  </a:lnTo>
                  <a:lnTo>
                    <a:pt x="764724" y="689610"/>
                  </a:lnTo>
                  <a:lnTo>
                    <a:pt x="777428" y="669290"/>
                  </a:lnTo>
                  <a:lnTo>
                    <a:pt x="780643" y="662940"/>
                  </a:lnTo>
                  <a:lnTo>
                    <a:pt x="724107" y="662940"/>
                  </a:lnTo>
                  <a:lnTo>
                    <a:pt x="718961" y="660400"/>
                  </a:lnTo>
                  <a:lnTo>
                    <a:pt x="713277" y="651510"/>
                  </a:lnTo>
                  <a:lnTo>
                    <a:pt x="707722" y="641350"/>
                  </a:lnTo>
                  <a:lnTo>
                    <a:pt x="702965" y="631190"/>
                  </a:lnTo>
                  <a:lnTo>
                    <a:pt x="696334" y="617220"/>
                  </a:lnTo>
                  <a:close/>
                </a:path>
                <a:path w="1144905" h="1109980">
                  <a:moveTo>
                    <a:pt x="864550" y="617220"/>
                  </a:moveTo>
                  <a:lnTo>
                    <a:pt x="808214" y="617220"/>
                  </a:lnTo>
                  <a:lnTo>
                    <a:pt x="813360" y="621030"/>
                  </a:lnTo>
                  <a:lnTo>
                    <a:pt x="819044" y="628650"/>
                  </a:lnTo>
                  <a:lnTo>
                    <a:pt x="824598" y="640080"/>
                  </a:lnTo>
                  <a:lnTo>
                    <a:pt x="829356" y="650240"/>
                  </a:lnTo>
                  <a:lnTo>
                    <a:pt x="839001" y="669290"/>
                  </a:lnTo>
                  <a:lnTo>
                    <a:pt x="851704" y="689610"/>
                  </a:lnTo>
                  <a:lnTo>
                    <a:pt x="868975" y="703580"/>
                  </a:lnTo>
                  <a:lnTo>
                    <a:pt x="892322" y="709930"/>
                  </a:lnTo>
                  <a:lnTo>
                    <a:pt x="915668" y="703580"/>
                  </a:lnTo>
                  <a:lnTo>
                    <a:pt x="932940" y="689610"/>
                  </a:lnTo>
                  <a:lnTo>
                    <a:pt x="945643" y="669290"/>
                  </a:lnTo>
                  <a:lnTo>
                    <a:pt x="948858" y="662940"/>
                  </a:lnTo>
                  <a:lnTo>
                    <a:pt x="892322" y="662940"/>
                  </a:lnTo>
                  <a:lnTo>
                    <a:pt x="887177" y="660400"/>
                  </a:lnTo>
                  <a:lnTo>
                    <a:pt x="881493" y="651510"/>
                  </a:lnTo>
                  <a:lnTo>
                    <a:pt x="875938" y="641350"/>
                  </a:lnTo>
                  <a:lnTo>
                    <a:pt x="871180" y="631190"/>
                  </a:lnTo>
                  <a:lnTo>
                    <a:pt x="864550" y="617220"/>
                  </a:lnTo>
                  <a:close/>
                </a:path>
                <a:path w="1144905" h="1109980">
                  <a:moveTo>
                    <a:pt x="1032785" y="617220"/>
                  </a:moveTo>
                  <a:lnTo>
                    <a:pt x="976410" y="617220"/>
                  </a:lnTo>
                  <a:lnTo>
                    <a:pt x="981562" y="621030"/>
                  </a:lnTo>
                  <a:lnTo>
                    <a:pt x="987242" y="628650"/>
                  </a:lnTo>
                  <a:lnTo>
                    <a:pt x="992797" y="640080"/>
                  </a:lnTo>
                  <a:lnTo>
                    <a:pt x="997571" y="650240"/>
                  </a:lnTo>
                  <a:lnTo>
                    <a:pt x="1007284" y="669290"/>
                  </a:lnTo>
                  <a:lnTo>
                    <a:pt x="1020121" y="689610"/>
                  </a:lnTo>
                  <a:lnTo>
                    <a:pt x="1037482" y="703580"/>
                  </a:lnTo>
                  <a:lnTo>
                    <a:pt x="1060767" y="709930"/>
                  </a:lnTo>
                  <a:lnTo>
                    <a:pt x="1084023" y="703580"/>
                  </a:lnTo>
                  <a:lnTo>
                    <a:pt x="1101318" y="689610"/>
                  </a:lnTo>
                  <a:lnTo>
                    <a:pt x="1114088" y="669290"/>
                  </a:lnTo>
                  <a:lnTo>
                    <a:pt x="1117316" y="662940"/>
                  </a:lnTo>
                  <a:lnTo>
                    <a:pt x="1060767" y="662940"/>
                  </a:lnTo>
                  <a:lnTo>
                    <a:pt x="1055532" y="660400"/>
                  </a:lnTo>
                  <a:lnTo>
                    <a:pt x="1049839" y="651510"/>
                  </a:lnTo>
                  <a:lnTo>
                    <a:pt x="1044272" y="641350"/>
                  </a:lnTo>
                  <a:lnTo>
                    <a:pt x="1039415" y="631190"/>
                  </a:lnTo>
                  <a:lnTo>
                    <a:pt x="1032785" y="617220"/>
                  </a:lnTo>
                  <a:close/>
                </a:path>
                <a:path w="1144905" h="1109980">
                  <a:moveTo>
                    <a:pt x="639999" y="571500"/>
                  </a:moveTo>
                  <a:lnTo>
                    <a:pt x="599381" y="591820"/>
                  </a:lnTo>
                  <a:lnTo>
                    <a:pt x="577033" y="631190"/>
                  </a:lnTo>
                  <a:lnTo>
                    <a:pt x="572308" y="641350"/>
                  </a:lnTo>
                  <a:lnTo>
                    <a:pt x="566807" y="651510"/>
                  </a:lnTo>
                  <a:lnTo>
                    <a:pt x="561134" y="660400"/>
                  </a:lnTo>
                  <a:lnTo>
                    <a:pt x="555891" y="662940"/>
                  </a:lnTo>
                  <a:lnTo>
                    <a:pt x="612428" y="662940"/>
                  </a:lnTo>
                  <a:lnTo>
                    <a:pt x="618857" y="650240"/>
                  </a:lnTo>
                  <a:lnTo>
                    <a:pt x="623615" y="640080"/>
                  </a:lnTo>
                  <a:lnTo>
                    <a:pt x="629170" y="628650"/>
                  </a:lnTo>
                  <a:lnTo>
                    <a:pt x="634854" y="621030"/>
                  </a:lnTo>
                  <a:lnTo>
                    <a:pt x="639999" y="617220"/>
                  </a:lnTo>
                  <a:lnTo>
                    <a:pt x="696334" y="617220"/>
                  </a:lnTo>
                  <a:lnTo>
                    <a:pt x="693320" y="610870"/>
                  </a:lnTo>
                  <a:lnTo>
                    <a:pt x="680617" y="591820"/>
                  </a:lnTo>
                  <a:lnTo>
                    <a:pt x="663345" y="576580"/>
                  </a:lnTo>
                  <a:lnTo>
                    <a:pt x="639999" y="571500"/>
                  </a:lnTo>
                  <a:close/>
                </a:path>
                <a:path w="1144905" h="1109980">
                  <a:moveTo>
                    <a:pt x="808214" y="571500"/>
                  </a:moveTo>
                  <a:lnTo>
                    <a:pt x="767597" y="591820"/>
                  </a:lnTo>
                  <a:lnTo>
                    <a:pt x="745248" y="631190"/>
                  </a:lnTo>
                  <a:lnTo>
                    <a:pt x="740491" y="641350"/>
                  </a:lnTo>
                  <a:lnTo>
                    <a:pt x="734936" y="651510"/>
                  </a:lnTo>
                  <a:lnTo>
                    <a:pt x="729252" y="660400"/>
                  </a:lnTo>
                  <a:lnTo>
                    <a:pt x="724107" y="662940"/>
                  </a:lnTo>
                  <a:lnTo>
                    <a:pt x="780643" y="662940"/>
                  </a:lnTo>
                  <a:lnTo>
                    <a:pt x="787072" y="650240"/>
                  </a:lnTo>
                  <a:lnTo>
                    <a:pt x="791830" y="640080"/>
                  </a:lnTo>
                  <a:lnTo>
                    <a:pt x="797385" y="628650"/>
                  </a:lnTo>
                  <a:lnTo>
                    <a:pt x="803069" y="621030"/>
                  </a:lnTo>
                  <a:lnTo>
                    <a:pt x="808214" y="617220"/>
                  </a:lnTo>
                  <a:lnTo>
                    <a:pt x="864550" y="617220"/>
                  </a:lnTo>
                  <a:lnTo>
                    <a:pt x="861536" y="610870"/>
                  </a:lnTo>
                  <a:lnTo>
                    <a:pt x="848832" y="591820"/>
                  </a:lnTo>
                  <a:lnTo>
                    <a:pt x="831561" y="576580"/>
                  </a:lnTo>
                  <a:lnTo>
                    <a:pt x="808214" y="571500"/>
                  </a:lnTo>
                  <a:close/>
                </a:path>
                <a:path w="1144905" h="1109980">
                  <a:moveTo>
                    <a:pt x="976410" y="571500"/>
                  </a:moveTo>
                  <a:lnTo>
                    <a:pt x="935810" y="591820"/>
                  </a:lnTo>
                  <a:lnTo>
                    <a:pt x="913464" y="631190"/>
                  </a:lnTo>
                  <a:lnTo>
                    <a:pt x="908706" y="641350"/>
                  </a:lnTo>
                  <a:lnTo>
                    <a:pt x="903151" y="651510"/>
                  </a:lnTo>
                  <a:lnTo>
                    <a:pt x="897467" y="660400"/>
                  </a:lnTo>
                  <a:lnTo>
                    <a:pt x="892322" y="662940"/>
                  </a:lnTo>
                  <a:lnTo>
                    <a:pt x="948858" y="662940"/>
                  </a:lnTo>
                  <a:lnTo>
                    <a:pt x="955288" y="650240"/>
                  </a:lnTo>
                  <a:lnTo>
                    <a:pt x="960040" y="640080"/>
                  </a:lnTo>
                  <a:lnTo>
                    <a:pt x="965583" y="628650"/>
                  </a:lnTo>
                  <a:lnTo>
                    <a:pt x="971260" y="621030"/>
                  </a:lnTo>
                  <a:lnTo>
                    <a:pt x="976410" y="617220"/>
                  </a:lnTo>
                  <a:lnTo>
                    <a:pt x="1032785" y="617220"/>
                  </a:lnTo>
                  <a:lnTo>
                    <a:pt x="1029772" y="610870"/>
                  </a:lnTo>
                  <a:lnTo>
                    <a:pt x="1017069" y="591820"/>
                  </a:lnTo>
                  <a:lnTo>
                    <a:pt x="999787" y="576580"/>
                  </a:lnTo>
                  <a:lnTo>
                    <a:pt x="976410" y="571500"/>
                  </a:lnTo>
                  <a:close/>
                </a:path>
                <a:path w="1144905" h="1109980">
                  <a:moveTo>
                    <a:pt x="1144836" y="571500"/>
                  </a:moveTo>
                  <a:lnTo>
                    <a:pt x="1104262" y="591820"/>
                  </a:lnTo>
                  <a:lnTo>
                    <a:pt x="1081928" y="631190"/>
                  </a:lnTo>
                  <a:lnTo>
                    <a:pt x="1077181" y="641350"/>
                  </a:lnTo>
                  <a:lnTo>
                    <a:pt x="1071671" y="651510"/>
                  </a:lnTo>
                  <a:lnTo>
                    <a:pt x="1065999" y="660400"/>
                  </a:lnTo>
                  <a:lnTo>
                    <a:pt x="1060767" y="662940"/>
                  </a:lnTo>
                  <a:lnTo>
                    <a:pt x="1117316" y="662940"/>
                  </a:lnTo>
                  <a:lnTo>
                    <a:pt x="1123771" y="650240"/>
                  </a:lnTo>
                  <a:lnTo>
                    <a:pt x="1128503" y="640080"/>
                  </a:lnTo>
                  <a:lnTo>
                    <a:pt x="1134052" y="628650"/>
                  </a:lnTo>
                  <a:lnTo>
                    <a:pt x="1139727" y="621030"/>
                  </a:lnTo>
                  <a:lnTo>
                    <a:pt x="1144836" y="617220"/>
                  </a:lnTo>
                  <a:lnTo>
                    <a:pt x="1144836" y="571500"/>
                  </a:lnTo>
                  <a:close/>
                </a:path>
                <a:path w="1144905" h="1109980">
                  <a:moveTo>
                    <a:pt x="167698" y="521969"/>
                  </a:moveTo>
                  <a:lnTo>
                    <a:pt x="45500" y="521969"/>
                  </a:lnTo>
                  <a:lnTo>
                    <a:pt x="77103" y="539749"/>
                  </a:lnTo>
                  <a:lnTo>
                    <a:pt x="115199" y="554989"/>
                  </a:lnTo>
                  <a:lnTo>
                    <a:pt x="158740" y="567689"/>
                  </a:lnTo>
                  <a:lnTo>
                    <a:pt x="206678" y="577849"/>
                  </a:lnTo>
                  <a:lnTo>
                    <a:pt x="257967" y="585469"/>
                  </a:lnTo>
                  <a:lnTo>
                    <a:pt x="311558" y="591819"/>
                  </a:lnTo>
                  <a:lnTo>
                    <a:pt x="366404" y="594359"/>
                  </a:lnTo>
                  <a:lnTo>
                    <a:pt x="421457" y="595630"/>
                  </a:lnTo>
                  <a:lnTo>
                    <a:pt x="421457" y="549910"/>
                  </a:lnTo>
                  <a:lnTo>
                    <a:pt x="338401" y="547369"/>
                  </a:lnTo>
                  <a:lnTo>
                    <a:pt x="264409" y="541019"/>
                  </a:lnTo>
                  <a:lnTo>
                    <a:pt x="200101" y="529589"/>
                  </a:lnTo>
                  <a:lnTo>
                    <a:pt x="167698" y="521969"/>
                  </a:lnTo>
                  <a:close/>
                </a:path>
                <a:path w="1144905" h="1109980">
                  <a:moveTo>
                    <a:pt x="471784" y="394970"/>
                  </a:moveTo>
                  <a:lnTo>
                    <a:pt x="471784" y="441960"/>
                  </a:lnTo>
                  <a:lnTo>
                    <a:pt x="476929" y="444500"/>
                  </a:lnTo>
                  <a:lnTo>
                    <a:pt x="482613" y="453390"/>
                  </a:lnTo>
                  <a:lnTo>
                    <a:pt x="488168" y="463550"/>
                  </a:lnTo>
                  <a:lnTo>
                    <a:pt x="492926" y="473710"/>
                  </a:lnTo>
                  <a:lnTo>
                    <a:pt x="502182" y="494030"/>
                  </a:lnTo>
                  <a:lnTo>
                    <a:pt x="514929" y="513080"/>
                  </a:lnTo>
                  <a:lnTo>
                    <a:pt x="532416" y="528320"/>
                  </a:lnTo>
                  <a:lnTo>
                    <a:pt x="555891" y="533400"/>
                  </a:lnTo>
                  <a:lnTo>
                    <a:pt x="579238" y="528320"/>
                  </a:lnTo>
                  <a:lnTo>
                    <a:pt x="596509" y="513080"/>
                  </a:lnTo>
                  <a:lnTo>
                    <a:pt x="609213" y="494030"/>
                  </a:lnTo>
                  <a:lnTo>
                    <a:pt x="612829" y="486410"/>
                  </a:lnTo>
                  <a:lnTo>
                    <a:pt x="555891" y="486410"/>
                  </a:lnTo>
                  <a:lnTo>
                    <a:pt x="550649" y="482600"/>
                  </a:lnTo>
                  <a:lnTo>
                    <a:pt x="544976" y="474980"/>
                  </a:lnTo>
                  <a:lnTo>
                    <a:pt x="539475" y="463550"/>
                  </a:lnTo>
                  <a:lnTo>
                    <a:pt x="534750" y="453390"/>
                  </a:lnTo>
                  <a:lnTo>
                    <a:pt x="525073" y="434340"/>
                  </a:lnTo>
                  <a:lnTo>
                    <a:pt x="512315" y="415290"/>
                  </a:lnTo>
                  <a:lnTo>
                    <a:pt x="495033" y="400050"/>
                  </a:lnTo>
                  <a:lnTo>
                    <a:pt x="471784" y="394970"/>
                  </a:lnTo>
                  <a:close/>
                </a:path>
                <a:path w="1144905" h="1109980">
                  <a:moveTo>
                    <a:pt x="697178" y="441960"/>
                  </a:moveTo>
                  <a:lnTo>
                    <a:pt x="639999" y="441960"/>
                  </a:lnTo>
                  <a:lnTo>
                    <a:pt x="645144" y="444500"/>
                  </a:lnTo>
                  <a:lnTo>
                    <a:pt x="650828" y="453390"/>
                  </a:lnTo>
                  <a:lnTo>
                    <a:pt x="656383" y="463550"/>
                  </a:lnTo>
                  <a:lnTo>
                    <a:pt x="661141" y="473710"/>
                  </a:lnTo>
                  <a:lnTo>
                    <a:pt x="670785" y="494030"/>
                  </a:lnTo>
                  <a:lnTo>
                    <a:pt x="683489" y="513080"/>
                  </a:lnTo>
                  <a:lnTo>
                    <a:pt x="700760" y="528320"/>
                  </a:lnTo>
                  <a:lnTo>
                    <a:pt x="724107" y="533400"/>
                  </a:lnTo>
                  <a:lnTo>
                    <a:pt x="747453" y="528320"/>
                  </a:lnTo>
                  <a:lnTo>
                    <a:pt x="764724" y="513080"/>
                  </a:lnTo>
                  <a:lnTo>
                    <a:pt x="777428" y="494030"/>
                  </a:lnTo>
                  <a:lnTo>
                    <a:pt x="781045" y="486410"/>
                  </a:lnTo>
                  <a:lnTo>
                    <a:pt x="724107" y="486410"/>
                  </a:lnTo>
                  <a:lnTo>
                    <a:pt x="718961" y="482600"/>
                  </a:lnTo>
                  <a:lnTo>
                    <a:pt x="713277" y="474980"/>
                  </a:lnTo>
                  <a:lnTo>
                    <a:pt x="707722" y="463550"/>
                  </a:lnTo>
                  <a:lnTo>
                    <a:pt x="702965" y="453390"/>
                  </a:lnTo>
                  <a:lnTo>
                    <a:pt x="697178" y="441960"/>
                  </a:lnTo>
                  <a:close/>
                </a:path>
                <a:path w="1144905" h="1109980">
                  <a:moveTo>
                    <a:pt x="865152" y="441960"/>
                  </a:moveTo>
                  <a:lnTo>
                    <a:pt x="808214" y="441960"/>
                  </a:lnTo>
                  <a:lnTo>
                    <a:pt x="813360" y="444500"/>
                  </a:lnTo>
                  <a:lnTo>
                    <a:pt x="819044" y="453390"/>
                  </a:lnTo>
                  <a:lnTo>
                    <a:pt x="824598" y="463550"/>
                  </a:lnTo>
                  <a:lnTo>
                    <a:pt x="829356" y="473710"/>
                  </a:lnTo>
                  <a:lnTo>
                    <a:pt x="839001" y="494030"/>
                  </a:lnTo>
                  <a:lnTo>
                    <a:pt x="851704" y="513080"/>
                  </a:lnTo>
                  <a:lnTo>
                    <a:pt x="868975" y="528320"/>
                  </a:lnTo>
                  <a:lnTo>
                    <a:pt x="892322" y="533400"/>
                  </a:lnTo>
                  <a:lnTo>
                    <a:pt x="915668" y="528320"/>
                  </a:lnTo>
                  <a:lnTo>
                    <a:pt x="932939" y="513080"/>
                  </a:lnTo>
                  <a:lnTo>
                    <a:pt x="945643" y="494030"/>
                  </a:lnTo>
                  <a:lnTo>
                    <a:pt x="948657" y="487680"/>
                  </a:lnTo>
                  <a:lnTo>
                    <a:pt x="892322" y="487680"/>
                  </a:lnTo>
                  <a:lnTo>
                    <a:pt x="887177" y="483870"/>
                  </a:lnTo>
                  <a:lnTo>
                    <a:pt x="881492" y="476250"/>
                  </a:lnTo>
                  <a:lnTo>
                    <a:pt x="875938" y="464820"/>
                  </a:lnTo>
                  <a:lnTo>
                    <a:pt x="871180" y="454660"/>
                  </a:lnTo>
                  <a:lnTo>
                    <a:pt x="865152" y="441960"/>
                  </a:lnTo>
                  <a:close/>
                </a:path>
                <a:path w="1144905" h="1109980">
                  <a:moveTo>
                    <a:pt x="1033661" y="441960"/>
                  </a:moveTo>
                  <a:lnTo>
                    <a:pt x="976410" y="441960"/>
                  </a:lnTo>
                  <a:lnTo>
                    <a:pt x="981562" y="444500"/>
                  </a:lnTo>
                  <a:lnTo>
                    <a:pt x="987242" y="453390"/>
                  </a:lnTo>
                  <a:lnTo>
                    <a:pt x="992797" y="463550"/>
                  </a:lnTo>
                  <a:lnTo>
                    <a:pt x="997571" y="473710"/>
                  </a:lnTo>
                  <a:lnTo>
                    <a:pt x="1007284" y="494030"/>
                  </a:lnTo>
                  <a:lnTo>
                    <a:pt x="1020121" y="513080"/>
                  </a:lnTo>
                  <a:lnTo>
                    <a:pt x="1037482" y="527050"/>
                  </a:lnTo>
                  <a:lnTo>
                    <a:pt x="1060767" y="532130"/>
                  </a:lnTo>
                  <a:lnTo>
                    <a:pt x="1084023" y="527050"/>
                  </a:lnTo>
                  <a:lnTo>
                    <a:pt x="1101318" y="513080"/>
                  </a:lnTo>
                  <a:lnTo>
                    <a:pt x="1114088" y="494030"/>
                  </a:lnTo>
                  <a:lnTo>
                    <a:pt x="1117719" y="486410"/>
                  </a:lnTo>
                  <a:lnTo>
                    <a:pt x="1060767" y="486410"/>
                  </a:lnTo>
                  <a:lnTo>
                    <a:pt x="1055532" y="482600"/>
                  </a:lnTo>
                  <a:lnTo>
                    <a:pt x="1049839" y="474980"/>
                  </a:lnTo>
                  <a:lnTo>
                    <a:pt x="1044272" y="463550"/>
                  </a:lnTo>
                  <a:lnTo>
                    <a:pt x="1039415" y="453390"/>
                  </a:lnTo>
                  <a:lnTo>
                    <a:pt x="1033661" y="441960"/>
                  </a:lnTo>
                  <a:close/>
                </a:path>
                <a:path w="1144905" h="1109980">
                  <a:moveTo>
                    <a:pt x="976410" y="394970"/>
                  </a:moveTo>
                  <a:lnTo>
                    <a:pt x="935637" y="415290"/>
                  </a:lnTo>
                  <a:lnTo>
                    <a:pt x="913464" y="454660"/>
                  </a:lnTo>
                  <a:lnTo>
                    <a:pt x="908706" y="464820"/>
                  </a:lnTo>
                  <a:lnTo>
                    <a:pt x="903151" y="476250"/>
                  </a:lnTo>
                  <a:lnTo>
                    <a:pt x="897467" y="483870"/>
                  </a:lnTo>
                  <a:lnTo>
                    <a:pt x="892322" y="487680"/>
                  </a:lnTo>
                  <a:lnTo>
                    <a:pt x="948657" y="487680"/>
                  </a:lnTo>
                  <a:lnTo>
                    <a:pt x="955288" y="473710"/>
                  </a:lnTo>
                  <a:lnTo>
                    <a:pt x="960040" y="463550"/>
                  </a:lnTo>
                  <a:lnTo>
                    <a:pt x="965583" y="453390"/>
                  </a:lnTo>
                  <a:lnTo>
                    <a:pt x="971260" y="444500"/>
                  </a:lnTo>
                  <a:lnTo>
                    <a:pt x="976410" y="441960"/>
                  </a:lnTo>
                  <a:lnTo>
                    <a:pt x="1033661" y="441960"/>
                  </a:lnTo>
                  <a:lnTo>
                    <a:pt x="1029826" y="434340"/>
                  </a:lnTo>
                  <a:lnTo>
                    <a:pt x="1017212" y="415290"/>
                  </a:lnTo>
                  <a:lnTo>
                    <a:pt x="999949" y="400050"/>
                  </a:lnTo>
                  <a:lnTo>
                    <a:pt x="976410" y="394970"/>
                  </a:lnTo>
                  <a:close/>
                </a:path>
                <a:path w="1144905" h="1109980">
                  <a:moveTo>
                    <a:pt x="639999" y="394970"/>
                  </a:moveTo>
                  <a:lnTo>
                    <a:pt x="599381" y="415290"/>
                  </a:lnTo>
                  <a:lnTo>
                    <a:pt x="577033" y="453390"/>
                  </a:lnTo>
                  <a:lnTo>
                    <a:pt x="572308" y="463550"/>
                  </a:lnTo>
                  <a:lnTo>
                    <a:pt x="566807" y="474980"/>
                  </a:lnTo>
                  <a:lnTo>
                    <a:pt x="561134" y="482600"/>
                  </a:lnTo>
                  <a:lnTo>
                    <a:pt x="555891" y="486410"/>
                  </a:lnTo>
                  <a:lnTo>
                    <a:pt x="612829" y="486410"/>
                  </a:lnTo>
                  <a:lnTo>
                    <a:pt x="618857" y="473710"/>
                  </a:lnTo>
                  <a:lnTo>
                    <a:pt x="623615" y="463550"/>
                  </a:lnTo>
                  <a:lnTo>
                    <a:pt x="629170" y="453390"/>
                  </a:lnTo>
                  <a:lnTo>
                    <a:pt x="634854" y="444500"/>
                  </a:lnTo>
                  <a:lnTo>
                    <a:pt x="639999" y="441960"/>
                  </a:lnTo>
                  <a:lnTo>
                    <a:pt x="697178" y="441960"/>
                  </a:lnTo>
                  <a:lnTo>
                    <a:pt x="693320" y="434340"/>
                  </a:lnTo>
                  <a:lnTo>
                    <a:pt x="680617" y="415290"/>
                  </a:lnTo>
                  <a:lnTo>
                    <a:pt x="663345" y="400050"/>
                  </a:lnTo>
                  <a:lnTo>
                    <a:pt x="639999" y="394970"/>
                  </a:lnTo>
                  <a:close/>
                </a:path>
                <a:path w="1144905" h="1109980">
                  <a:moveTo>
                    <a:pt x="808214" y="394970"/>
                  </a:moveTo>
                  <a:lnTo>
                    <a:pt x="767424" y="415290"/>
                  </a:lnTo>
                  <a:lnTo>
                    <a:pt x="745248" y="453390"/>
                  </a:lnTo>
                  <a:lnTo>
                    <a:pt x="740491" y="463550"/>
                  </a:lnTo>
                  <a:lnTo>
                    <a:pt x="734936" y="474980"/>
                  </a:lnTo>
                  <a:lnTo>
                    <a:pt x="729252" y="482600"/>
                  </a:lnTo>
                  <a:lnTo>
                    <a:pt x="724107" y="486410"/>
                  </a:lnTo>
                  <a:lnTo>
                    <a:pt x="781045" y="486410"/>
                  </a:lnTo>
                  <a:lnTo>
                    <a:pt x="787072" y="473710"/>
                  </a:lnTo>
                  <a:lnTo>
                    <a:pt x="791830" y="463550"/>
                  </a:lnTo>
                  <a:lnTo>
                    <a:pt x="797385" y="453390"/>
                  </a:lnTo>
                  <a:lnTo>
                    <a:pt x="803069" y="444500"/>
                  </a:lnTo>
                  <a:lnTo>
                    <a:pt x="808214" y="441960"/>
                  </a:lnTo>
                  <a:lnTo>
                    <a:pt x="865152" y="441960"/>
                  </a:lnTo>
                  <a:lnTo>
                    <a:pt x="861536" y="434340"/>
                  </a:lnTo>
                  <a:lnTo>
                    <a:pt x="848832" y="415290"/>
                  </a:lnTo>
                  <a:lnTo>
                    <a:pt x="831561" y="400050"/>
                  </a:lnTo>
                  <a:lnTo>
                    <a:pt x="808214" y="394970"/>
                  </a:lnTo>
                  <a:close/>
                </a:path>
                <a:path w="1144905" h="1109980">
                  <a:moveTo>
                    <a:pt x="1144836" y="394970"/>
                  </a:moveTo>
                  <a:lnTo>
                    <a:pt x="1104262" y="415290"/>
                  </a:lnTo>
                  <a:lnTo>
                    <a:pt x="1081928" y="453390"/>
                  </a:lnTo>
                  <a:lnTo>
                    <a:pt x="1077181" y="463550"/>
                  </a:lnTo>
                  <a:lnTo>
                    <a:pt x="1071671" y="474980"/>
                  </a:lnTo>
                  <a:lnTo>
                    <a:pt x="1065999" y="482600"/>
                  </a:lnTo>
                  <a:lnTo>
                    <a:pt x="1060767" y="486410"/>
                  </a:lnTo>
                  <a:lnTo>
                    <a:pt x="1117719" y="486410"/>
                  </a:lnTo>
                  <a:lnTo>
                    <a:pt x="1123771" y="473710"/>
                  </a:lnTo>
                  <a:lnTo>
                    <a:pt x="1128503" y="463550"/>
                  </a:lnTo>
                  <a:lnTo>
                    <a:pt x="1134052" y="453390"/>
                  </a:lnTo>
                  <a:lnTo>
                    <a:pt x="1139727" y="444500"/>
                  </a:lnTo>
                  <a:lnTo>
                    <a:pt x="1144836" y="441960"/>
                  </a:lnTo>
                  <a:lnTo>
                    <a:pt x="1144836" y="394970"/>
                  </a:lnTo>
                  <a:close/>
                </a:path>
                <a:path w="1144905" h="1109980">
                  <a:moveTo>
                    <a:pt x="818326" y="259080"/>
                  </a:moveTo>
                  <a:lnTo>
                    <a:pt x="772365" y="259080"/>
                  </a:lnTo>
                  <a:lnTo>
                    <a:pt x="772365" y="341630"/>
                  </a:lnTo>
                  <a:lnTo>
                    <a:pt x="818326" y="341630"/>
                  </a:lnTo>
                  <a:lnTo>
                    <a:pt x="818326" y="259080"/>
                  </a:lnTo>
                  <a:close/>
                </a:path>
                <a:path w="1144905" h="1109980">
                  <a:moveTo>
                    <a:pt x="162182" y="259079"/>
                  </a:moveTo>
                  <a:lnTo>
                    <a:pt x="45500" y="259079"/>
                  </a:lnTo>
                  <a:lnTo>
                    <a:pt x="75806" y="276859"/>
                  </a:lnTo>
                  <a:lnTo>
                    <a:pt x="112193" y="292099"/>
                  </a:lnTo>
                  <a:lnTo>
                    <a:pt x="153783" y="304799"/>
                  </a:lnTo>
                  <a:lnTo>
                    <a:pt x="199698" y="316229"/>
                  </a:lnTo>
                  <a:lnTo>
                    <a:pt x="249059" y="325119"/>
                  </a:lnTo>
                  <a:lnTo>
                    <a:pt x="300990" y="330199"/>
                  </a:lnTo>
                  <a:lnTo>
                    <a:pt x="354612" y="334009"/>
                  </a:lnTo>
                  <a:lnTo>
                    <a:pt x="409048" y="335279"/>
                  </a:lnTo>
                  <a:lnTo>
                    <a:pt x="463473" y="334010"/>
                  </a:lnTo>
                  <a:lnTo>
                    <a:pt x="517069" y="330200"/>
                  </a:lnTo>
                  <a:lnTo>
                    <a:pt x="568963" y="325120"/>
                  </a:lnTo>
                  <a:lnTo>
                    <a:pt x="618283" y="316230"/>
                  </a:lnTo>
                  <a:lnTo>
                    <a:pt x="664155" y="304800"/>
                  </a:lnTo>
                  <a:lnTo>
                    <a:pt x="705708" y="292100"/>
                  </a:lnTo>
                  <a:lnTo>
                    <a:pt x="711768" y="289560"/>
                  </a:lnTo>
                  <a:lnTo>
                    <a:pt x="409507" y="289559"/>
                  </a:lnTo>
                  <a:lnTo>
                    <a:pt x="329161" y="287019"/>
                  </a:lnTo>
                  <a:lnTo>
                    <a:pt x="257597" y="279399"/>
                  </a:lnTo>
                  <a:lnTo>
                    <a:pt x="195410" y="267969"/>
                  </a:lnTo>
                  <a:lnTo>
                    <a:pt x="162182" y="259079"/>
                  </a:lnTo>
                  <a:close/>
                </a:path>
                <a:path w="1144905" h="1109980">
                  <a:moveTo>
                    <a:pt x="702620" y="46990"/>
                  </a:moveTo>
                  <a:lnTo>
                    <a:pt x="409507" y="46989"/>
                  </a:lnTo>
                  <a:lnTo>
                    <a:pt x="479283" y="48260"/>
                  </a:lnTo>
                  <a:lnTo>
                    <a:pt x="543124" y="54610"/>
                  </a:lnTo>
                  <a:lnTo>
                    <a:pt x="600422" y="64770"/>
                  </a:lnTo>
                  <a:lnTo>
                    <a:pt x="650571" y="77470"/>
                  </a:lnTo>
                  <a:lnTo>
                    <a:pt x="692963" y="92710"/>
                  </a:lnTo>
                  <a:lnTo>
                    <a:pt x="752050" y="128270"/>
                  </a:lnTo>
                  <a:lnTo>
                    <a:pt x="772825" y="166370"/>
                  </a:lnTo>
                  <a:lnTo>
                    <a:pt x="772825" y="186690"/>
                  </a:lnTo>
                  <a:lnTo>
                    <a:pt x="766460" y="203200"/>
                  </a:lnTo>
                  <a:lnTo>
                    <a:pt x="717310" y="238760"/>
                  </a:lnTo>
                  <a:lnTo>
                    <a:pt x="675704" y="254000"/>
                  </a:lnTo>
                  <a:lnTo>
                    <a:pt x="623532" y="267970"/>
                  </a:lnTo>
                  <a:lnTo>
                    <a:pt x="561381" y="279400"/>
                  </a:lnTo>
                  <a:lnTo>
                    <a:pt x="489843" y="287020"/>
                  </a:lnTo>
                  <a:lnTo>
                    <a:pt x="409507" y="289559"/>
                  </a:lnTo>
                  <a:lnTo>
                    <a:pt x="711768" y="289560"/>
                  </a:lnTo>
                  <a:lnTo>
                    <a:pt x="742069" y="276860"/>
                  </a:lnTo>
                  <a:lnTo>
                    <a:pt x="772365" y="259080"/>
                  </a:lnTo>
                  <a:lnTo>
                    <a:pt x="818326" y="259080"/>
                  </a:lnTo>
                  <a:lnTo>
                    <a:pt x="818326" y="166370"/>
                  </a:lnTo>
                  <a:lnTo>
                    <a:pt x="798528" y="111760"/>
                  </a:lnTo>
                  <a:lnTo>
                    <a:pt x="742561" y="66040"/>
                  </a:lnTo>
                  <a:lnTo>
                    <a:pt x="702620" y="4699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62584" y="1066800"/>
              <a:ext cx="3066415" cy="859790"/>
            </a:xfrm>
            <a:custGeom>
              <a:avLst/>
              <a:gdLst/>
              <a:ahLst/>
              <a:cxnLst/>
              <a:rect l="l" t="t" r="r" b="b"/>
              <a:pathLst>
                <a:path w="3066415" h="859789">
                  <a:moveTo>
                    <a:pt x="3066288" y="0"/>
                  </a:moveTo>
                  <a:lnTo>
                    <a:pt x="0" y="0"/>
                  </a:lnTo>
                  <a:lnTo>
                    <a:pt x="0" y="859536"/>
                  </a:lnTo>
                  <a:lnTo>
                    <a:pt x="3066288" y="859536"/>
                  </a:lnTo>
                  <a:lnTo>
                    <a:pt x="306628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850798" y="1041349"/>
            <a:ext cx="260350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Trebuchet MS"/>
                <a:cs typeface="Trebuchet MS"/>
              </a:rPr>
              <a:t>lake—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Central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repository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Simple</a:t>
            </a:r>
            <a:r>
              <a:rPr dirty="0" sz="1400" spc="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50798" y="1468627"/>
            <a:ext cx="104330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(Amazon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S3)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803328" y="1207008"/>
            <a:ext cx="5773420" cy="5331460"/>
            <a:chOff x="5803328" y="1207008"/>
            <a:chExt cx="5773420" cy="5331460"/>
          </a:xfrm>
        </p:grpSpPr>
        <p:sp>
          <p:nvSpPr>
            <p:cNvPr id="12" name="object 12" descr=""/>
            <p:cNvSpPr/>
            <p:nvPr/>
          </p:nvSpPr>
          <p:spPr>
            <a:xfrm>
              <a:off x="5812535" y="1350264"/>
              <a:ext cx="5755005" cy="5179060"/>
            </a:xfrm>
            <a:custGeom>
              <a:avLst/>
              <a:gdLst/>
              <a:ahLst/>
              <a:cxnLst/>
              <a:rect l="l" t="t" r="r" b="b"/>
              <a:pathLst>
                <a:path w="5755005" h="5179059">
                  <a:moveTo>
                    <a:pt x="0" y="5178552"/>
                  </a:moveTo>
                  <a:lnTo>
                    <a:pt x="5754623" y="5178552"/>
                  </a:lnTo>
                  <a:lnTo>
                    <a:pt x="5754623" y="0"/>
                  </a:lnTo>
                  <a:lnTo>
                    <a:pt x="0" y="0"/>
                  </a:lnTo>
                  <a:lnTo>
                    <a:pt x="0" y="5178552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88607" y="1207008"/>
              <a:ext cx="4602480" cy="247015"/>
            </a:xfrm>
            <a:custGeom>
              <a:avLst/>
              <a:gdLst/>
              <a:ahLst/>
              <a:cxnLst/>
              <a:rect l="l" t="t" r="r" b="b"/>
              <a:pathLst>
                <a:path w="4602480" h="247015">
                  <a:moveTo>
                    <a:pt x="4602480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4602480" y="246887"/>
                  </a:lnTo>
                  <a:lnTo>
                    <a:pt x="460248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377178" y="1180337"/>
            <a:ext cx="3945254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tools—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dirty="0" sz="16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unified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lake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660647" y="1816607"/>
            <a:ext cx="7528559" cy="4376420"/>
            <a:chOff x="3660647" y="1816607"/>
            <a:chExt cx="7528559" cy="4376420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0695" y="1816607"/>
              <a:ext cx="1130807" cy="11308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9703" y="3456431"/>
              <a:ext cx="1057655" cy="106070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8343709" y="5053596"/>
              <a:ext cx="1012190" cy="1100455"/>
            </a:xfrm>
            <a:custGeom>
              <a:avLst/>
              <a:gdLst/>
              <a:ahLst/>
              <a:cxnLst/>
              <a:rect l="l" t="t" r="r" b="b"/>
              <a:pathLst>
                <a:path w="1012190" h="1100454">
                  <a:moveTo>
                    <a:pt x="132016" y="0"/>
                  </a:moveTo>
                  <a:lnTo>
                    <a:pt x="69088" y="0"/>
                  </a:lnTo>
                  <a:lnTo>
                    <a:pt x="42227" y="5524"/>
                  </a:lnTo>
                  <a:lnTo>
                    <a:pt x="20294" y="20332"/>
                  </a:lnTo>
                  <a:lnTo>
                    <a:pt x="5486" y="42265"/>
                  </a:lnTo>
                  <a:lnTo>
                    <a:pt x="0" y="69113"/>
                  </a:lnTo>
                  <a:lnTo>
                    <a:pt x="0" y="1031341"/>
                  </a:lnTo>
                  <a:lnTo>
                    <a:pt x="5384" y="1058049"/>
                  </a:lnTo>
                  <a:lnTo>
                    <a:pt x="20104" y="1079868"/>
                  </a:lnTo>
                  <a:lnTo>
                    <a:pt x="41922" y="1094587"/>
                  </a:lnTo>
                  <a:lnTo>
                    <a:pt x="68643" y="1099972"/>
                  </a:lnTo>
                  <a:lnTo>
                    <a:pt x="132016" y="1099972"/>
                  </a:lnTo>
                  <a:lnTo>
                    <a:pt x="132016" y="1055979"/>
                  </a:lnTo>
                  <a:lnTo>
                    <a:pt x="69088" y="1055979"/>
                  </a:lnTo>
                  <a:lnTo>
                    <a:pt x="59321" y="1054011"/>
                  </a:lnTo>
                  <a:lnTo>
                    <a:pt x="51346" y="1048626"/>
                  </a:lnTo>
                  <a:lnTo>
                    <a:pt x="45974" y="1040663"/>
                  </a:lnTo>
                  <a:lnTo>
                    <a:pt x="44005" y="1030897"/>
                  </a:lnTo>
                  <a:lnTo>
                    <a:pt x="44005" y="68846"/>
                  </a:lnTo>
                  <a:lnTo>
                    <a:pt x="46012" y="59232"/>
                  </a:lnTo>
                  <a:lnTo>
                    <a:pt x="51346" y="51371"/>
                  </a:lnTo>
                  <a:lnTo>
                    <a:pt x="59232" y="46037"/>
                  </a:lnTo>
                  <a:lnTo>
                    <a:pt x="68872" y="44005"/>
                  </a:lnTo>
                  <a:lnTo>
                    <a:pt x="132016" y="44005"/>
                  </a:lnTo>
                  <a:lnTo>
                    <a:pt x="132016" y="0"/>
                  </a:lnTo>
                  <a:close/>
                </a:path>
                <a:path w="1012190" h="1100454">
                  <a:moveTo>
                    <a:pt x="837234" y="362127"/>
                  </a:moveTo>
                  <a:lnTo>
                    <a:pt x="822477" y="333311"/>
                  </a:lnTo>
                  <a:lnTo>
                    <a:pt x="822147" y="332676"/>
                  </a:lnTo>
                  <a:lnTo>
                    <a:pt x="788085" y="314820"/>
                  </a:lnTo>
                  <a:lnTo>
                    <a:pt x="788085" y="362102"/>
                  </a:lnTo>
                  <a:lnTo>
                    <a:pt x="764667" y="371678"/>
                  </a:lnTo>
                  <a:lnTo>
                    <a:pt x="759929" y="372795"/>
                  </a:lnTo>
                  <a:lnTo>
                    <a:pt x="759929" y="417626"/>
                  </a:lnTo>
                  <a:lnTo>
                    <a:pt x="618515" y="696506"/>
                  </a:lnTo>
                  <a:lnTo>
                    <a:pt x="616115" y="702970"/>
                  </a:lnTo>
                  <a:lnTo>
                    <a:pt x="616102" y="775271"/>
                  </a:lnTo>
                  <a:lnTo>
                    <a:pt x="605370" y="779538"/>
                  </a:lnTo>
                  <a:lnTo>
                    <a:pt x="594093" y="780973"/>
                  </a:lnTo>
                  <a:lnTo>
                    <a:pt x="582815" y="779538"/>
                  </a:lnTo>
                  <a:lnTo>
                    <a:pt x="572096" y="775271"/>
                  </a:lnTo>
                  <a:lnTo>
                    <a:pt x="572096" y="707288"/>
                  </a:lnTo>
                  <a:lnTo>
                    <a:pt x="571246" y="700468"/>
                  </a:lnTo>
                  <a:lnTo>
                    <a:pt x="427469" y="416991"/>
                  </a:lnTo>
                  <a:lnTo>
                    <a:pt x="459079" y="424713"/>
                  </a:lnTo>
                  <a:lnTo>
                    <a:pt x="514553" y="431673"/>
                  </a:lnTo>
                  <a:lnTo>
                    <a:pt x="563283" y="434581"/>
                  </a:lnTo>
                  <a:lnTo>
                    <a:pt x="595198" y="435165"/>
                  </a:lnTo>
                  <a:lnTo>
                    <a:pt x="627113" y="434568"/>
                  </a:lnTo>
                  <a:lnTo>
                    <a:pt x="675843" y="431622"/>
                  </a:lnTo>
                  <a:lnTo>
                    <a:pt x="731316" y="424637"/>
                  </a:lnTo>
                  <a:lnTo>
                    <a:pt x="759929" y="417626"/>
                  </a:lnTo>
                  <a:lnTo>
                    <a:pt x="759929" y="372795"/>
                  </a:lnTo>
                  <a:lnTo>
                    <a:pt x="724281" y="381101"/>
                  </a:lnTo>
                  <a:lnTo>
                    <a:pt x="667588" y="388302"/>
                  </a:lnTo>
                  <a:lnTo>
                    <a:pt x="595198" y="391160"/>
                  </a:lnTo>
                  <a:lnTo>
                    <a:pt x="522833" y="388302"/>
                  </a:lnTo>
                  <a:lnTo>
                    <a:pt x="466204" y="381101"/>
                  </a:lnTo>
                  <a:lnTo>
                    <a:pt x="425818" y="371678"/>
                  </a:lnTo>
                  <a:lnTo>
                    <a:pt x="402221" y="362127"/>
                  </a:lnTo>
                  <a:lnTo>
                    <a:pt x="425780" y="352704"/>
                  </a:lnTo>
                  <a:lnTo>
                    <a:pt x="466115" y="343344"/>
                  </a:lnTo>
                  <a:lnTo>
                    <a:pt x="522744" y="336169"/>
                  </a:lnTo>
                  <a:lnTo>
                    <a:pt x="595198" y="333311"/>
                  </a:lnTo>
                  <a:lnTo>
                    <a:pt x="667677" y="336169"/>
                  </a:lnTo>
                  <a:lnTo>
                    <a:pt x="724357" y="343344"/>
                  </a:lnTo>
                  <a:lnTo>
                    <a:pt x="764705" y="352704"/>
                  </a:lnTo>
                  <a:lnTo>
                    <a:pt x="788085" y="362102"/>
                  </a:lnTo>
                  <a:lnTo>
                    <a:pt x="788085" y="314820"/>
                  </a:lnTo>
                  <a:lnTo>
                    <a:pt x="731570" y="299732"/>
                  </a:lnTo>
                  <a:lnTo>
                    <a:pt x="676135" y="292785"/>
                  </a:lnTo>
                  <a:lnTo>
                    <a:pt x="627341" y="289890"/>
                  </a:lnTo>
                  <a:lnTo>
                    <a:pt x="595198" y="289306"/>
                  </a:lnTo>
                  <a:lnTo>
                    <a:pt x="563054" y="289877"/>
                  </a:lnTo>
                  <a:lnTo>
                    <a:pt x="514261" y="292735"/>
                  </a:lnTo>
                  <a:lnTo>
                    <a:pt x="458825" y="299656"/>
                  </a:lnTo>
                  <a:lnTo>
                    <a:pt x="406806" y="312356"/>
                  </a:lnTo>
                  <a:lnTo>
                    <a:pt x="368236" y="332600"/>
                  </a:lnTo>
                  <a:lnTo>
                    <a:pt x="353161" y="362127"/>
                  </a:lnTo>
                  <a:lnTo>
                    <a:pt x="356730" y="369112"/>
                  </a:lnTo>
                  <a:lnTo>
                    <a:pt x="354469" y="370268"/>
                  </a:lnTo>
                  <a:lnTo>
                    <a:pt x="527202" y="712571"/>
                  </a:lnTo>
                  <a:lnTo>
                    <a:pt x="527215" y="795947"/>
                  </a:lnTo>
                  <a:lnTo>
                    <a:pt x="531025" y="802919"/>
                  </a:lnTo>
                  <a:lnTo>
                    <a:pt x="550481" y="814362"/>
                  </a:lnTo>
                  <a:lnTo>
                    <a:pt x="564464" y="819886"/>
                  </a:lnTo>
                  <a:lnTo>
                    <a:pt x="579069" y="823442"/>
                  </a:lnTo>
                  <a:lnTo>
                    <a:pt x="594093" y="824992"/>
                  </a:lnTo>
                  <a:lnTo>
                    <a:pt x="609092" y="823556"/>
                  </a:lnTo>
                  <a:lnTo>
                    <a:pt x="656424" y="802449"/>
                  </a:lnTo>
                  <a:lnTo>
                    <a:pt x="660107" y="711695"/>
                  </a:lnTo>
                  <a:lnTo>
                    <a:pt x="833716" y="369392"/>
                  </a:lnTo>
                  <a:lnTo>
                    <a:pt x="833539" y="369316"/>
                  </a:lnTo>
                  <a:lnTo>
                    <a:pt x="837234" y="362127"/>
                  </a:lnTo>
                  <a:close/>
                </a:path>
                <a:path w="1012190" h="1100454">
                  <a:moveTo>
                    <a:pt x="902144" y="967981"/>
                  </a:moveTo>
                  <a:lnTo>
                    <a:pt x="308051" y="967981"/>
                  </a:lnTo>
                  <a:lnTo>
                    <a:pt x="308051" y="1011974"/>
                  </a:lnTo>
                  <a:lnTo>
                    <a:pt x="902144" y="1011974"/>
                  </a:lnTo>
                  <a:lnTo>
                    <a:pt x="902144" y="967981"/>
                  </a:lnTo>
                  <a:close/>
                </a:path>
                <a:path w="1012190" h="1100454">
                  <a:moveTo>
                    <a:pt x="902144" y="879983"/>
                  </a:moveTo>
                  <a:lnTo>
                    <a:pt x="308051" y="879983"/>
                  </a:lnTo>
                  <a:lnTo>
                    <a:pt x="308051" y="923975"/>
                  </a:lnTo>
                  <a:lnTo>
                    <a:pt x="902144" y="923975"/>
                  </a:lnTo>
                  <a:lnTo>
                    <a:pt x="902144" y="879983"/>
                  </a:lnTo>
                  <a:close/>
                </a:path>
                <a:path w="1012190" h="1100454">
                  <a:moveTo>
                    <a:pt x="902144" y="198018"/>
                  </a:moveTo>
                  <a:lnTo>
                    <a:pt x="308051" y="198018"/>
                  </a:lnTo>
                  <a:lnTo>
                    <a:pt x="308051" y="242011"/>
                  </a:lnTo>
                  <a:lnTo>
                    <a:pt x="902144" y="242011"/>
                  </a:lnTo>
                  <a:lnTo>
                    <a:pt x="902144" y="198018"/>
                  </a:lnTo>
                  <a:close/>
                </a:path>
                <a:path w="1012190" h="1100454">
                  <a:moveTo>
                    <a:pt x="902144" y="109994"/>
                  </a:moveTo>
                  <a:lnTo>
                    <a:pt x="308051" y="109994"/>
                  </a:lnTo>
                  <a:lnTo>
                    <a:pt x="308051" y="154000"/>
                  </a:lnTo>
                  <a:lnTo>
                    <a:pt x="902144" y="154000"/>
                  </a:lnTo>
                  <a:lnTo>
                    <a:pt x="902144" y="109994"/>
                  </a:lnTo>
                  <a:close/>
                </a:path>
                <a:path w="1012190" h="1100454">
                  <a:moveTo>
                    <a:pt x="1012164" y="22009"/>
                  </a:moveTo>
                  <a:lnTo>
                    <a:pt x="1010450" y="13462"/>
                  </a:lnTo>
                  <a:lnTo>
                    <a:pt x="1005738" y="6464"/>
                  </a:lnTo>
                  <a:lnTo>
                    <a:pt x="998740" y="1739"/>
                  </a:lnTo>
                  <a:lnTo>
                    <a:pt x="990168" y="0"/>
                  </a:lnTo>
                  <a:lnTo>
                    <a:pt x="968159" y="0"/>
                  </a:lnTo>
                  <a:lnTo>
                    <a:pt x="968159" y="44005"/>
                  </a:lnTo>
                  <a:lnTo>
                    <a:pt x="968159" y="1055979"/>
                  </a:lnTo>
                  <a:lnTo>
                    <a:pt x="220027" y="1055979"/>
                  </a:lnTo>
                  <a:lnTo>
                    <a:pt x="220027" y="44005"/>
                  </a:lnTo>
                  <a:lnTo>
                    <a:pt x="968159" y="44005"/>
                  </a:lnTo>
                  <a:lnTo>
                    <a:pt x="968159" y="0"/>
                  </a:lnTo>
                  <a:lnTo>
                    <a:pt x="198031" y="0"/>
                  </a:lnTo>
                  <a:lnTo>
                    <a:pt x="189471" y="1739"/>
                  </a:lnTo>
                  <a:lnTo>
                    <a:pt x="182473" y="6464"/>
                  </a:lnTo>
                  <a:lnTo>
                    <a:pt x="177749" y="13462"/>
                  </a:lnTo>
                  <a:lnTo>
                    <a:pt x="176022" y="22009"/>
                  </a:lnTo>
                  <a:lnTo>
                    <a:pt x="176022" y="1077976"/>
                  </a:lnTo>
                  <a:lnTo>
                    <a:pt x="177749" y="1086535"/>
                  </a:lnTo>
                  <a:lnTo>
                    <a:pt x="182473" y="1093533"/>
                  </a:lnTo>
                  <a:lnTo>
                    <a:pt x="189471" y="1098245"/>
                  </a:lnTo>
                  <a:lnTo>
                    <a:pt x="198031" y="1099972"/>
                  </a:lnTo>
                  <a:lnTo>
                    <a:pt x="990168" y="1099972"/>
                  </a:lnTo>
                  <a:lnTo>
                    <a:pt x="998740" y="1098245"/>
                  </a:lnTo>
                  <a:lnTo>
                    <a:pt x="1005738" y="1093533"/>
                  </a:lnTo>
                  <a:lnTo>
                    <a:pt x="1010450" y="1086535"/>
                  </a:lnTo>
                  <a:lnTo>
                    <a:pt x="1012164" y="1077976"/>
                  </a:lnTo>
                  <a:lnTo>
                    <a:pt x="1012164" y="1055979"/>
                  </a:lnTo>
                  <a:lnTo>
                    <a:pt x="1012164" y="44005"/>
                  </a:lnTo>
                  <a:lnTo>
                    <a:pt x="1012164" y="22009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9703" y="1929383"/>
              <a:ext cx="1100327" cy="117348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6412991" y="4959084"/>
              <a:ext cx="1231900" cy="1233805"/>
            </a:xfrm>
            <a:custGeom>
              <a:avLst/>
              <a:gdLst/>
              <a:ahLst/>
              <a:cxnLst/>
              <a:rect l="l" t="t" r="r" b="b"/>
              <a:pathLst>
                <a:path w="1231900" h="1233804">
                  <a:moveTo>
                    <a:pt x="1231761" y="0"/>
                  </a:moveTo>
                  <a:lnTo>
                    <a:pt x="0" y="0"/>
                  </a:lnTo>
                  <a:lnTo>
                    <a:pt x="0" y="1233545"/>
                  </a:lnTo>
                  <a:lnTo>
                    <a:pt x="1231761" y="1233545"/>
                  </a:lnTo>
                  <a:lnTo>
                    <a:pt x="1231761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633337" y="5164696"/>
              <a:ext cx="789940" cy="822960"/>
            </a:xfrm>
            <a:custGeom>
              <a:avLst/>
              <a:gdLst/>
              <a:ahLst/>
              <a:cxnLst/>
              <a:rect l="l" t="t" r="r" b="b"/>
              <a:pathLst>
                <a:path w="789940" h="822960">
                  <a:moveTo>
                    <a:pt x="364705" y="555485"/>
                  </a:moveTo>
                  <a:lnTo>
                    <a:pt x="329501" y="482968"/>
                  </a:lnTo>
                  <a:lnTo>
                    <a:pt x="329501" y="559193"/>
                  </a:lnTo>
                  <a:lnTo>
                    <a:pt x="220624" y="789457"/>
                  </a:lnTo>
                  <a:lnTo>
                    <a:pt x="43738" y="789457"/>
                  </a:lnTo>
                  <a:lnTo>
                    <a:pt x="240982" y="375805"/>
                  </a:lnTo>
                  <a:lnTo>
                    <a:pt x="329501" y="559193"/>
                  </a:lnTo>
                  <a:lnTo>
                    <a:pt x="329501" y="482968"/>
                  </a:lnTo>
                  <a:lnTo>
                    <a:pt x="277482" y="375805"/>
                  </a:lnTo>
                  <a:lnTo>
                    <a:pt x="255600" y="330733"/>
                  </a:lnTo>
                  <a:lnTo>
                    <a:pt x="252831" y="325107"/>
                  </a:lnTo>
                  <a:lnTo>
                    <a:pt x="247103" y="321551"/>
                  </a:lnTo>
                  <a:lnTo>
                    <a:pt x="234505" y="321551"/>
                  </a:lnTo>
                  <a:lnTo>
                    <a:pt x="228752" y="325183"/>
                  </a:lnTo>
                  <a:lnTo>
                    <a:pt x="226034" y="330936"/>
                  </a:lnTo>
                  <a:lnTo>
                    <a:pt x="2679" y="798169"/>
                  </a:lnTo>
                  <a:lnTo>
                    <a:pt x="0" y="803414"/>
                  </a:lnTo>
                  <a:lnTo>
                    <a:pt x="317" y="809675"/>
                  </a:lnTo>
                  <a:lnTo>
                    <a:pt x="3505" y="814616"/>
                  </a:lnTo>
                  <a:lnTo>
                    <a:pt x="6502" y="819442"/>
                  </a:lnTo>
                  <a:lnTo>
                    <a:pt x="11785" y="822363"/>
                  </a:lnTo>
                  <a:lnTo>
                    <a:pt x="230962" y="822350"/>
                  </a:lnTo>
                  <a:lnTo>
                    <a:pt x="237578" y="822223"/>
                  </a:lnTo>
                  <a:lnTo>
                    <a:pt x="243471" y="818134"/>
                  </a:lnTo>
                  <a:lnTo>
                    <a:pt x="245910" y="811987"/>
                  </a:lnTo>
                  <a:lnTo>
                    <a:pt x="256565" y="789457"/>
                  </a:lnTo>
                  <a:lnTo>
                    <a:pt x="362521" y="565277"/>
                  </a:lnTo>
                  <a:lnTo>
                    <a:pt x="364705" y="560755"/>
                  </a:lnTo>
                  <a:lnTo>
                    <a:pt x="364705" y="555485"/>
                  </a:lnTo>
                  <a:close/>
                </a:path>
                <a:path w="789940" h="822960">
                  <a:moveTo>
                    <a:pt x="789698" y="615899"/>
                  </a:moveTo>
                  <a:lnTo>
                    <a:pt x="782370" y="608533"/>
                  </a:lnTo>
                  <a:lnTo>
                    <a:pt x="756843" y="608533"/>
                  </a:lnTo>
                  <a:lnTo>
                    <a:pt x="756843" y="641426"/>
                  </a:lnTo>
                  <a:lnTo>
                    <a:pt x="756843" y="789457"/>
                  </a:lnTo>
                  <a:lnTo>
                    <a:pt x="581253" y="789457"/>
                  </a:lnTo>
                  <a:lnTo>
                    <a:pt x="295351" y="190309"/>
                  </a:lnTo>
                  <a:lnTo>
                    <a:pt x="292633" y="184556"/>
                  </a:lnTo>
                  <a:lnTo>
                    <a:pt x="286880" y="180924"/>
                  </a:lnTo>
                  <a:lnTo>
                    <a:pt x="165595" y="180924"/>
                  </a:lnTo>
                  <a:lnTo>
                    <a:pt x="165595" y="32893"/>
                  </a:lnTo>
                  <a:lnTo>
                    <a:pt x="391591" y="32893"/>
                  </a:lnTo>
                  <a:lnTo>
                    <a:pt x="676376" y="632053"/>
                  </a:lnTo>
                  <a:lnTo>
                    <a:pt x="679107" y="637768"/>
                  </a:lnTo>
                  <a:lnTo>
                    <a:pt x="684860" y="641413"/>
                  </a:lnTo>
                  <a:lnTo>
                    <a:pt x="691146" y="641426"/>
                  </a:lnTo>
                  <a:lnTo>
                    <a:pt x="756843" y="641426"/>
                  </a:lnTo>
                  <a:lnTo>
                    <a:pt x="756843" y="608533"/>
                  </a:lnTo>
                  <a:lnTo>
                    <a:pt x="701484" y="608533"/>
                  </a:lnTo>
                  <a:lnTo>
                    <a:pt x="427888" y="32893"/>
                  </a:lnTo>
                  <a:lnTo>
                    <a:pt x="416712" y="9385"/>
                  </a:lnTo>
                  <a:lnTo>
                    <a:pt x="413994" y="3632"/>
                  </a:lnTo>
                  <a:lnTo>
                    <a:pt x="408254" y="0"/>
                  </a:lnTo>
                  <a:lnTo>
                    <a:pt x="139941" y="0"/>
                  </a:lnTo>
                  <a:lnTo>
                    <a:pt x="132588" y="7327"/>
                  </a:lnTo>
                  <a:lnTo>
                    <a:pt x="132588" y="206413"/>
                  </a:lnTo>
                  <a:lnTo>
                    <a:pt x="139941" y="213817"/>
                  </a:lnTo>
                  <a:lnTo>
                    <a:pt x="270052" y="213817"/>
                  </a:lnTo>
                  <a:lnTo>
                    <a:pt x="558876" y="818680"/>
                  </a:lnTo>
                  <a:lnTo>
                    <a:pt x="564616" y="822325"/>
                  </a:lnTo>
                  <a:lnTo>
                    <a:pt x="570915" y="822350"/>
                  </a:lnTo>
                  <a:lnTo>
                    <a:pt x="782370" y="822350"/>
                  </a:lnTo>
                  <a:lnTo>
                    <a:pt x="789698" y="814984"/>
                  </a:lnTo>
                  <a:lnTo>
                    <a:pt x="789698" y="789457"/>
                  </a:lnTo>
                  <a:lnTo>
                    <a:pt x="789698" y="61589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9527" y="3419855"/>
              <a:ext cx="1249679" cy="124968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660647" y="4044695"/>
              <a:ext cx="2200275" cy="152400"/>
            </a:xfrm>
            <a:custGeom>
              <a:avLst/>
              <a:gdLst/>
              <a:ahLst/>
              <a:cxnLst/>
              <a:rect l="l" t="t" r="r" b="b"/>
              <a:pathLst>
                <a:path w="2200275" h="152400">
                  <a:moveTo>
                    <a:pt x="91439" y="0"/>
                  </a:moveTo>
                  <a:lnTo>
                    <a:pt x="0" y="76199"/>
                  </a:lnTo>
                  <a:lnTo>
                    <a:pt x="91439" y="152399"/>
                  </a:lnTo>
                  <a:lnTo>
                    <a:pt x="91439" y="91439"/>
                  </a:lnTo>
                  <a:lnTo>
                    <a:pt x="76200" y="91439"/>
                  </a:lnTo>
                  <a:lnTo>
                    <a:pt x="76200" y="60959"/>
                  </a:lnTo>
                  <a:lnTo>
                    <a:pt x="91439" y="60959"/>
                  </a:lnTo>
                  <a:lnTo>
                    <a:pt x="91439" y="0"/>
                  </a:lnTo>
                  <a:close/>
                </a:path>
                <a:path w="2200275" h="152400">
                  <a:moveTo>
                    <a:pt x="2108327" y="0"/>
                  </a:moveTo>
                  <a:lnTo>
                    <a:pt x="2108327" y="152399"/>
                  </a:lnTo>
                  <a:lnTo>
                    <a:pt x="2181479" y="91439"/>
                  </a:lnTo>
                  <a:lnTo>
                    <a:pt x="2123566" y="91439"/>
                  </a:lnTo>
                  <a:lnTo>
                    <a:pt x="2123566" y="60959"/>
                  </a:lnTo>
                  <a:lnTo>
                    <a:pt x="2181479" y="60959"/>
                  </a:lnTo>
                  <a:lnTo>
                    <a:pt x="2108327" y="0"/>
                  </a:lnTo>
                  <a:close/>
                </a:path>
                <a:path w="2200275" h="152400">
                  <a:moveTo>
                    <a:pt x="91439" y="60959"/>
                  </a:moveTo>
                  <a:lnTo>
                    <a:pt x="76200" y="60959"/>
                  </a:lnTo>
                  <a:lnTo>
                    <a:pt x="76200" y="91439"/>
                  </a:lnTo>
                  <a:lnTo>
                    <a:pt x="91439" y="91439"/>
                  </a:lnTo>
                  <a:lnTo>
                    <a:pt x="91439" y="60959"/>
                  </a:lnTo>
                  <a:close/>
                </a:path>
                <a:path w="2200275" h="152400">
                  <a:moveTo>
                    <a:pt x="2108327" y="60959"/>
                  </a:moveTo>
                  <a:lnTo>
                    <a:pt x="91439" y="60959"/>
                  </a:lnTo>
                  <a:lnTo>
                    <a:pt x="91439" y="91439"/>
                  </a:lnTo>
                  <a:lnTo>
                    <a:pt x="2108327" y="91439"/>
                  </a:lnTo>
                  <a:lnTo>
                    <a:pt x="2108327" y="60959"/>
                  </a:lnTo>
                  <a:close/>
                </a:path>
                <a:path w="2200275" h="152400">
                  <a:moveTo>
                    <a:pt x="2181479" y="60959"/>
                  </a:moveTo>
                  <a:lnTo>
                    <a:pt x="2123566" y="60959"/>
                  </a:lnTo>
                  <a:lnTo>
                    <a:pt x="2123566" y="91439"/>
                  </a:lnTo>
                  <a:lnTo>
                    <a:pt x="2181479" y="91439"/>
                  </a:lnTo>
                  <a:lnTo>
                    <a:pt x="2199766" y="76199"/>
                  </a:lnTo>
                  <a:lnTo>
                    <a:pt x="2181479" y="60959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6257035" y="2934081"/>
            <a:ext cx="3295015" cy="410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152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Kinesis</a:t>
            </a:r>
            <a:endParaRPr sz="1400">
              <a:latin typeface="Trebuchet MS"/>
              <a:cs typeface="Trebuchet MS"/>
            </a:endParaRPr>
          </a:p>
          <a:p>
            <a:pPr marL="1910714">
              <a:lnSpc>
                <a:spcPts val="1520"/>
              </a:lnSpc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Redshift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046470" y="4449267"/>
            <a:ext cx="202438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Database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Migration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(AWS</a:t>
            </a:r>
            <a:r>
              <a:rPr dirty="0" sz="1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DMS)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8201914" y="4517897"/>
            <a:ext cx="130429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Athena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467094" y="6162243"/>
            <a:ext cx="109664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Lambda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481441" y="6162243"/>
            <a:ext cx="81978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Glue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949942" y="4658614"/>
            <a:ext cx="128016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Kinesis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Firehose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9088" y="3383279"/>
            <a:ext cx="1057656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43211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Unified</a:t>
            </a:r>
            <a:r>
              <a:rPr dirty="0" spc="-375"/>
              <a:t> </a:t>
            </a:r>
            <a:r>
              <a:rPr dirty="0" spc="-165"/>
              <a:t>data</a:t>
            </a:r>
            <a:r>
              <a:rPr dirty="0" spc="-335"/>
              <a:t> </a:t>
            </a:r>
            <a:r>
              <a:rPr dirty="0" spc="-160"/>
              <a:t>lake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493005" y="1487305"/>
            <a:ext cx="859790" cy="856615"/>
            <a:chOff x="3493005" y="1487305"/>
            <a:chExt cx="859790" cy="856615"/>
          </a:xfrm>
        </p:grpSpPr>
        <p:sp>
          <p:nvSpPr>
            <p:cNvPr id="4" name="object 4" descr=""/>
            <p:cNvSpPr/>
            <p:nvPr/>
          </p:nvSpPr>
          <p:spPr>
            <a:xfrm>
              <a:off x="3492995" y="1487309"/>
              <a:ext cx="859790" cy="856615"/>
            </a:xfrm>
            <a:custGeom>
              <a:avLst/>
              <a:gdLst/>
              <a:ahLst/>
              <a:cxnLst/>
              <a:rect l="l" t="t" r="r" b="b"/>
              <a:pathLst>
                <a:path w="859789" h="856614">
                  <a:moveTo>
                    <a:pt x="549681" y="580910"/>
                  </a:moveTo>
                  <a:lnTo>
                    <a:pt x="292582" y="580910"/>
                  </a:lnTo>
                  <a:lnTo>
                    <a:pt x="292582" y="617359"/>
                  </a:lnTo>
                  <a:lnTo>
                    <a:pt x="549681" y="617359"/>
                  </a:lnTo>
                  <a:lnTo>
                    <a:pt x="549681" y="580910"/>
                  </a:lnTo>
                  <a:close/>
                </a:path>
                <a:path w="859789" h="856614">
                  <a:moveTo>
                    <a:pt x="549681" y="495452"/>
                  </a:moveTo>
                  <a:lnTo>
                    <a:pt x="292582" y="495452"/>
                  </a:lnTo>
                  <a:lnTo>
                    <a:pt x="292582" y="531901"/>
                  </a:lnTo>
                  <a:lnTo>
                    <a:pt x="549681" y="531901"/>
                  </a:lnTo>
                  <a:lnTo>
                    <a:pt x="549681" y="495452"/>
                  </a:lnTo>
                  <a:close/>
                </a:path>
                <a:path w="859789" h="856614">
                  <a:moveTo>
                    <a:pt x="549681" y="324535"/>
                  </a:moveTo>
                  <a:lnTo>
                    <a:pt x="292582" y="324535"/>
                  </a:lnTo>
                  <a:lnTo>
                    <a:pt x="292582" y="360984"/>
                  </a:lnTo>
                  <a:lnTo>
                    <a:pt x="549681" y="360984"/>
                  </a:lnTo>
                  <a:lnTo>
                    <a:pt x="549681" y="324535"/>
                  </a:lnTo>
                  <a:close/>
                </a:path>
                <a:path w="859789" h="856614">
                  <a:moveTo>
                    <a:pt x="549681" y="239268"/>
                  </a:moveTo>
                  <a:lnTo>
                    <a:pt x="292582" y="239268"/>
                  </a:lnTo>
                  <a:lnTo>
                    <a:pt x="292582" y="275704"/>
                  </a:lnTo>
                  <a:lnTo>
                    <a:pt x="549681" y="275704"/>
                  </a:lnTo>
                  <a:lnTo>
                    <a:pt x="549681" y="239268"/>
                  </a:lnTo>
                  <a:close/>
                </a:path>
                <a:path w="859789" h="856614">
                  <a:moveTo>
                    <a:pt x="619544" y="479425"/>
                  </a:moveTo>
                  <a:lnTo>
                    <a:pt x="582968" y="479425"/>
                  </a:lnTo>
                  <a:lnTo>
                    <a:pt x="582968" y="666191"/>
                  </a:lnTo>
                  <a:lnTo>
                    <a:pt x="259486" y="666191"/>
                  </a:lnTo>
                  <a:lnTo>
                    <a:pt x="259486" y="479425"/>
                  </a:lnTo>
                  <a:lnTo>
                    <a:pt x="222910" y="479425"/>
                  </a:lnTo>
                  <a:lnTo>
                    <a:pt x="222910" y="684415"/>
                  </a:lnTo>
                  <a:lnTo>
                    <a:pt x="224345" y="691502"/>
                  </a:lnTo>
                  <a:lnTo>
                    <a:pt x="228269" y="697293"/>
                  </a:lnTo>
                  <a:lnTo>
                    <a:pt x="234086" y="701205"/>
                  </a:lnTo>
                  <a:lnTo>
                    <a:pt x="241198" y="702627"/>
                  </a:lnTo>
                  <a:lnTo>
                    <a:pt x="601256" y="702627"/>
                  </a:lnTo>
                  <a:lnTo>
                    <a:pt x="608368" y="701205"/>
                  </a:lnTo>
                  <a:lnTo>
                    <a:pt x="614184" y="697293"/>
                  </a:lnTo>
                  <a:lnTo>
                    <a:pt x="618096" y="691502"/>
                  </a:lnTo>
                  <a:lnTo>
                    <a:pt x="619544" y="684415"/>
                  </a:lnTo>
                  <a:lnTo>
                    <a:pt x="619544" y="479425"/>
                  </a:lnTo>
                  <a:close/>
                </a:path>
                <a:path w="859789" h="856614">
                  <a:moveTo>
                    <a:pt x="619544" y="172021"/>
                  </a:moveTo>
                  <a:lnTo>
                    <a:pt x="618096" y="164934"/>
                  </a:lnTo>
                  <a:lnTo>
                    <a:pt x="614184" y="159143"/>
                  </a:lnTo>
                  <a:lnTo>
                    <a:pt x="608368" y="155232"/>
                  </a:lnTo>
                  <a:lnTo>
                    <a:pt x="601256" y="153809"/>
                  </a:lnTo>
                  <a:lnTo>
                    <a:pt x="241198" y="153809"/>
                  </a:lnTo>
                  <a:lnTo>
                    <a:pt x="234086" y="155232"/>
                  </a:lnTo>
                  <a:lnTo>
                    <a:pt x="228269" y="159143"/>
                  </a:lnTo>
                  <a:lnTo>
                    <a:pt x="224345" y="164934"/>
                  </a:lnTo>
                  <a:lnTo>
                    <a:pt x="222910" y="172021"/>
                  </a:lnTo>
                  <a:lnTo>
                    <a:pt x="222910" y="377012"/>
                  </a:lnTo>
                  <a:lnTo>
                    <a:pt x="259486" y="377012"/>
                  </a:lnTo>
                  <a:lnTo>
                    <a:pt x="259486" y="190246"/>
                  </a:lnTo>
                  <a:lnTo>
                    <a:pt x="582968" y="190246"/>
                  </a:lnTo>
                  <a:lnTo>
                    <a:pt x="582968" y="377012"/>
                  </a:lnTo>
                  <a:lnTo>
                    <a:pt x="619544" y="377012"/>
                  </a:lnTo>
                  <a:lnTo>
                    <a:pt x="619544" y="172021"/>
                  </a:lnTo>
                  <a:close/>
                </a:path>
                <a:path w="859789" h="856614">
                  <a:moveTo>
                    <a:pt x="772591" y="409994"/>
                  </a:moveTo>
                  <a:lnTo>
                    <a:pt x="104051" y="409994"/>
                  </a:lnTo>
                  <a:lnTo>
                    <a:pt x="104051" y="446443"/>
                  </a:lnTo>
                  <a:lnTo>
                    <a:pt x="772591" y="446443"/>
                  </a:lnTo>
                  <a:lnTo>
                    <a:pt x="772591" y="409994"/>
                  </a:lnTo>
                  <a:close/>
                </a:path>
                <a:path w="859789" h="856614">
                  <a:moveTo>
                    <a:pt x="859459" y="428218"/>
                  </a:moveTo>
                  <a:lnTo>
                    <a:pt x="856932" y="381558"/>
                  </a:lnTo>
                  <a:lnTo>
                    <a:pt x="849541" y="336359"/>
                  </a:lnTo>
                  <a:lnTo>
                    <a:pt x="837539" y="292874"/>
                  </a:lnTo>
                  <a:lnTo>
                    <a:pt x="822883" y="255625"/>
                  </a:lnTo>
                  <a:lnTo>
                    <a:pt x="822883" y="428218"/>
                  </a:lnTo>
                  <a:lnTo>
                    <a:pt x="819823" y="477354"/>
                  </a:lnTo>
                  <a:lnTo>
                    <a:pt x="810869" y="524675"/>
                  </a:lnTo>
                  <a:lnTo>
                    <a:pt x="796417" y="569810"/>
                  </a:lnTo>
                  <a:lnTo>
                    <a:pt x="776820" y="612381"/>
                  </a:lnTo>
                  <a:lnTo>
                    <a:pt x="752436" y="652043"/>
                  </a:lnTo>
                  <a:lnTo>
                    <a:pt x="723658" y="688403"/>
                  </a:lnTo>
                  <a:lnTo>
                    <a:pt x="690841" y="721106"/>
                  </a:lnTo>
                  <a:lnTo>
                    <a:pt x="654342" y="749782"/>
                  </a:lnTo>
                  <a:lnTo>
                    <a:pt x="614553" y="774077"/>
                  </a:lnTo>
                  <a:lnTo>
                    <a:pt x="571830" y="793610"/>
                  </a:lnTo>
                  <a:lnTo>
                    <a:pt x="526529" y="808012"/>
                  </a:lnTo>
                  <a:lnTo>
                    <a:pt x="479044" y="816927"/>
                  </a:lnTo>
                  <a:lnTo>
                    <a:pt x="429729" y="819975"/>
                  </a:lnTo>
                  <a:lnTo>
                    <a:pt x="380415" y="816927"/>
                  </a:lnTo>
                  <a:lnTo>
                    <a:pt x="332917" y="808012"/>
                  </a:lnTo>
                  <a:lnTo>
                    <a:pt x="287629" y="793610"/>
                  </a:lnTo>
                  <a:lnTo>
                    <a:pt x="244906" y="774077"/>
                  </a:lnTo>
                  <a:lnTo>
                    <a:pt x="205117" y="749782"/>
                  </a:lnTo>
                  <a:lnTo>
                    <a:pt x="168617" y="721106"/>
                  </a:lnTo>
                  <a:lnTo>
                    <a:pt x="135801" y="688403"/>
                  </a:lnTo>
                  <a:lnTo>
                    <a:pt x="107010" y="652043"/>
                  </a:lnTo>
                  <a:lnTo>
                    <a:pt x="82638" y="612381"/>
                  </a:lnTo>
                  <a:lnTo>
                    <a:pt x="63042" y="569810"/>
                  </a:lnTo>
                  <a:lnTo>
                    <a:pt x="48577" y="524675"/>
                  </a:lnTo>
                  <a:lnTo>
                    <a:pt x="39636" y="477354"/>
                  </a:lnTo>
                  <a:lnTo>
                    <a:pt x="36576" y="428218"/>
                  </a:lnTo>
                  <a:lnTo>
                    <a:pt x="39636" y="379082"/>
                  </a:lnTo>
                  <a:lnTo>
                    <a:pt x="48577" y="331762"/>
                  </a:lnTo>
                  <a:lnTo>
                    <a:pt x="63042" y="286626"/>
                  </a:lnTo>
                  <a:lnTo>
                    <a:pt x="82638" y="244043"/>
                  </a:lnTo>
                  <a:lnTo>
                    <a:pt x="107010" y="204393"/>
                  </a:lnTo>
                  <a:lnTo>
                    <a:pt x="135801" y="168033"/>
                  </a:lnTo>
                  <a:lnTo>
                    <a:pt x="168617" y="135318"/>
                  </a:lnTo>
                  <a:lnTo>
                    <a:pt x="205117" y="106641"/>
                  </a:lnTo>
                  <a:lnTo>
                    <a:pt x="244906" y="82346"/>
                  </a:lnTo>
                  <a:lnTo>
                    <a:pt x="287629" y="62814"/>
                  </a:lnTo>
                  <a:lnTo>
                    <a:pt x="332917" y="48412"/>
                  </a:lnTo>
                  <a:lnTo>
                    <a:pt x="380415" y="39497"/>
                  </a:lnTo>
                  <a:lnTo>
                    <a:pt x="429729" y="36449"/>
                  </a:lnTo>
                  <a:lnTo>
                    <a:pt x="479018" y="39547"/>
                  </a:lnTo>
                  <a:lnTo>
                    <a:pt x="526491" y="48488"/>
                  </a:lnTo>
                  <a:lnTo>
                    <a:pt x="571766" y="62915"/>
                  </a:lnTo>
                  <a:lnTo>
                    <a:pt x="614464" y="82461"/>
                  </a:lnTo>
                  <a:lnTo>
                    <a:pt x="654240" y="106756"/>
                  </a:lnTo>
                  <a:lnTo>
                    <a:pt x="690727" y="135445"/>
                  </a:lnTo>
                  <a:lnTo>
                    <a:pt x="723531" y="168135"/>
                  </a:lnTo>
                  <a:lnTo>
                    <a:pt x="752322" y="204495"/>
                  </a:lnTo>
                  <a:lnTo>
                    <a:pt x="776693" y="244132"/>
                  </a:lnTo>
                  <a:lnTo>
                    <a:pt x="796315" y="286689"/>
                  </a:lnTo>
                  <a:lnTo>
                    <a:pt x="810793" y="331800"/>
                  </a:lnTo>
                  <a:lnTo>
                    <a:pt x="819772" y="379095"/>
                  </a:lnTo>
                  <a:lnTo>
                    <a:pt x="822883" y="428218"/>
                  </a:lnTo>
                  <a:lnTo>
                    <a:pt x="822883" y="255625"/>
                  </a:lnTo>
                  <a:lnTo>
                    <a:pt x="800785" y="212090"/>
                  </a:lnTo>
                  <a:lnTo>
                    <a:pt x="776541" y="175323"/>
                  </a:lnTo>
                  <a:lnTo>
                    <a:pt x="748741" y="141312"/>
                  </a:lnTo>
                  <a:lnTo>
                    <a:pt x="717651" y="110324"/>
                  </a:lnTo>
                  <a:lnTo>
                    <a:pt x="683514" y="82626"/>
                  </a:lnTo>
                  <a:lnTo>
                    <a:pt x="646620" y="58470"/>
                  </a:lnTo>
                  <a:lnTo>
                    <a:pt x="607212" y="38112"/>
                  </a:lnTo>
                  <a:lnTo>
                    <a:pt x="602932" y="36449"/>
                  </a:lnTo>
                  <a:lnTo>
                    <a:pt x="565556" y="21831"/>
                  </a:lnTo>
                  <a:lnTo>
                    <a:pt x="521919" y="9880"/>
                  </a:lnTo>
                  <a:lnTo>
                    <a:pt x="476554" y="2514"/>
                  </a:lnTo>
                  <a:lnTo>
                    <a:pt x="429729" y="0"/>
                  </a:lnTo>
                  <a:lnTo>
                    <a:pt x="382905" y="2514"/>
                  </a:lnTo>
                  <a:lnTo>
                    <a:pt x="337540" y="9880"/>
                  </a:lnTo>
                  <a:lnTo>
                    <a:pt x="293903" y="21831"/>
                  </a:lnTo>
                  <a:lnTo>
                    <a:pt x="252247" y="38112"/>
                  </a:lnTo>
                  <a:lnTo>
                    <a:pt x="212839" y="58470"/>
                  </a:lnTo>
                  <a:lnTo>
                    <a:pt x="175933" y="82626"/>
                  </a:lnTo>
                  <a:lnTo>
                    <a:pt x="141808" y="110324"/>
                  </a:lnTo>
                  <a:lnTo>
                    <a:pt x="110718" y="141312"/>
                  </a:lnTo>
                  <a:lnTo>
                    <a:pt x="82918" y="175323"/>
                  </a:lnTo>
                  <a:lnTo>
                    <a:pt x="58674" y="212090"/>
                  </a:lnTo>
                  <a:lnTo>
                    <a:pt x="38252" y="251358"/>
                  </a:lnTo>
                  <a:lnTo>
                    <a:pt x="21907" y="292874"/>
                  </a:lnTo>
                  <a:lnTo>
                    <a:pt x="9918" y="336359"/>
                  </a:lnTo>
                  <a:lnTo>
                    <a:pt x="2527" y="381558"/>
                  </a:lnTo>
                  <a:lnTo>
                    <a:pt x="0" y="428218"/>
                  </a:lnTo>
                  <a:lnTo>
                    <a:pt x="2527" y="474878"/>
                  </a:lnTo>
                  <a:lnTo>
                    <a:pt x="9918" y="520077"/>
                  </a:lnTo>
                  <a:lnTo>
                    <a:pt x="21907" y="563562"/>
                  </a:lnTo>
                  <a:lnTo>
                    <a:pt x="38252" y="605066"/>
                  </a:lnTo>
                  <a:lnTo>
                    <a:pt x="58674" y="644347"/>
                  </a:lnTo>
                  <a:lnTo>
                    <a:pt x="82918" y="681113"/>
                  </a:lnTo>
                  <a:lnTo>
                    <a:pt x="110718" y="715111"/>
                  </a:lnTo>
                  <a:lnTo>
                    <a:pt x="141808" y="746099"/>
                  </a:lnTo>
                  <a:lnTo>
                    <a:pt x="175933" y="773798"/>
                  </a:lnTo>
                  <a:lnTo>
                    <a:pt x="212839" y="797953"/>
                  </a:lnTo>
                  <a:lnTo>
                    <a:pt x="252247" y="818311"/>
                  </a:lnTo>
                  <a:lnTo>
                    <a:pt x="293903" y="834593"/>
                  </a:lnTo>
                  <a:lnTo>
                    <a:pt x="337540" y="846543"/>
                  </a:lnTo>
                  <a:lnTo>
                    <a:pt x="382905" y="853909"/>
                  </a:lnTo>
                  <a:lnTo>
                    <a:pt x="429729" y="856424"/>
                  </a:lnTo>
                  <a:lnTo>
                    <a:pt x="476529" y="853871"/>
                  </a:lnTo>
                  <a:lnTo>
                    <a:pt x="521881" y="846480"/>
                  </a:lnTo>
                  <a:lnTo>
                    <a:pt x="565505" y="834504"/>
                  </a:lnTo>
                  <a:lnTo>
                    <a:pt x="602615" y="819975"/>
                  </a:lnTo>
                  <a:lnTo>
                    <a:pt x="607136" y="818210"/>
                  </a:lnTo>
                  <a:lnTo>
                    <a:pt x="646531" y="797852"/>
                  </a:lnTo>
                  <a:lnTo>
                    <a:pt x="683412" y="773696"/>
                  </a:lnTo>
                  <a:lnTo>
                    <a:pt x="717537" y="745998"/>
                  </a:lnTo>
                  <a:lnTo>
                    <a:pt x="748626" y="715010"/>
                  </a:lnTo>
                  <a:lnTo>
                    <a:pt x="776414" y="681012"/>
                  </a:lnTo>
                  <a:lnTo>
                    <a:pt x="800658" y="644258"/>
                  </a:lnTo>
                  <a:lnTo>
                    <a:pt x="821093" y="605002"/>
                  </a:lnTo>
                  <a:lnTo>
                    <a:pt x="837450" y="563511"/>
                  </a:lnTo>
                  <a:lnTo>
                    <a:pt x="849464" y="520039"/>
                  </a:lnTo>
                  <a:lnTo>
                    <a:pt x="856894" y="474853"/>
                  </a:lnTo>
                  <a:lnTo>
                    <a:pt x="859459" y="428218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7033" y="1816944"/>
              <a:ext cx="116962" cy="19679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1664" y="2534285"/>
            <a:ext cx="609600" cy="277622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815074" y="3258959"/>
            <a:ext cx="694690" cy="693420"/>
            <a:chOff x="2815074" y="3258959"/>
            <a:chExt cx="694690" cy="693420"/>
          </a:xfrm>
        </p:grpSpPr>
        <p:sp>
          <p:nvSpPr>
            <p:cNvPr id="8" name="object 8" descr=""/>
            <p:cNvSpPr/>
            <p:nvPr/>
          </p:nvSpPr>
          <p:spPr>
            <a:xfrm>
              <a:off x="2815069" y="3563340"/>
              <a:ext cx="694690" cy="389255"/>
            </a:xfrm>
            <a:custGeom>
              <a:avLst/>
              <a:gdLst/>
              <a:ahLst/>
              <a:cxnLst/>
              <a:rect l="l" t="t" r="r" b="b"/>
              <a:pathLst>
                <a:path w="694689" h="389254">
                  <a:moveTo>
                    <a:pt x="209283" y="6616"/>
                  </a:moveTo>
                  <a:lnTo>
                    <a:pt x="202653" y="0"/>
                  </a:lnTo>
                  <a:lnTo>
                    <a:pt x="179666" y="0"/>
                  </a:lnTo>
                  <a:lnTo>
                    <a:pt x="179666" y="29502"/>
                  </a:lnTo>
                  <a:lnTo>
                    <a:pt x="179666" y="304101"/>
                  </a:lnTo>
                  <a:lnTo>
                    <a:pt x="70358" y="304101"/>
                  </a:lnTo>
                  <a:lnTo>
                    <a:pt x="70358" y="29502"/>
                  </a:lnTo>
                  <a:lnTo>
                    <a:pt x="179666" y="29502"/>
                  </a:lnTo>
                  <a:lnTo>
                    <a:pt x="179666" y="0"/>
                  </a:lnTo>
                  <a:lnTo>
                    <a:pt x="47371" y="0"/>
                  </a:lnTo>
                  <a:lnTo>
                    <a:pt x="40728" y="6616"/>
                  </a:lnTo>
                  <a:lnTo>
                    <a:pt x="40728" y="326999"/>
                  </a:lnTo>
                  <a:lnTo>
                    <a:pt x="47371" y="333603"/>
                  </a:lnTo>
                  <a:lnTo>
                    <a:pt x="202653" y="333603"/>
                  </a:lnTo>
                  <a:lnTo>
                    <a:pt x="209283" y="326999"/>
                  </a:lnTo>
                  <a:lnTo>
                    <a:pt x="209283" y="304101"/>
                  </a:lnTo>
                  <a:lnTo>
                    <a:pt x="209283" y="29502"/>
                  </a:lnTo>
                  <a:lnTo>
                    <a:pt x="209283" y="6616"/>
                  </a:lnTo>
                  <a:close/>
                </a:path>
                <a:path w="694689" h="389254">
                  <a:moveTo>
                    <a:pt x="431469" y="75628"/>
                  </a:moveTo>
                  <a:lnTo>
                    <a:pt x="424827" y="69024"/>
                  </a:lnTo>
                  <a:lnTo>
                    <a:pt x="401840" y="69024"/>
                  </a:lnTo>
                  <a:lnTo>
                    <a:pt x="401840" y="98526"/>
                  </a:lnTo>
                  <a:lnTo>
                    <a:pt x="401840" y="304101"/>
                  </a:lnTo>
                  <a:lnTo>
                    <a:pt x="292531" y="304101"/>
                  </a:lnTo>
                  <a:lnTo>
                    <a:pt x="292531" y="98526"/>
                  </a:lnTo>
                  <a:lnTo>
                    <a:pt x="401840" y="98526"/>
                  </a:lnTo>
                  <a:lnTo>
                    <a:pt x="401840" y="69024"/>
                  </a:lnTo>
                  <a:lnTo>
                    <a:pt x="269544" y="69024"/>
                  </a:lnTo>
                  <a:lnTo>
                    <a:pt x="262902" y="75628"/>
                  </a:lnTo>
                  <a:lnTo>
                    <a:pt x="262902" y="326999"/>
                  </a:lnTo>
                  <a:lnTo>
                    <a:pt x="269544" y="333603"/>
                  </a:lnTo>
                  <a:lnTo>
                    <a:pt x="424827" y="333603"/>
                  </a:lnTo>
                  <a:lnTo>
                    <a:pt x="431469" y="326999"/>
                  </a:lnTo>
                  <a:lnTo>
                    <a:pt x="431469" y="304101"/>
                  </a:lnTo>
                  <a:lnTo>
                    <a:pt x="431469" y="98526"/>
                  </a:lnTo>
                  <a:lnTo>
                    <a:pt x="431469" y="75628"/>
                  </a:lnTo>
                  <a:close/>
                </a:path>
                <a:path w="694689" h="389254">
                  <a:moveTo>
                    <a:pt x="694397" y="359410"/>
                  </a:moveTo>
                  <a:lnTo>
                    <a:pt x="0" y="359410"/>
                  </a:lnTo>
                  <a:lnTo>
                    <a:pt x="0" y="388899"/>
                  </a:lnTo>
                  <a:lnTo>
                    <a:pt x="694397" y="388899"/>
                  </a:lnTo>
                  <a:lnTo>
                    <a:pt x="694397" y="35941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2196" y="3258959"/>
              <a:ext cx="224195" cy="22326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300148" y="3499875"/>
              <a:ext cx="170180" cy="397510"/>
            </a:xfrm>
            <a:custGeom>
              <a:avLst/>
              <a:gdLst/>
              <a:ahLst/>
              <a:cxnLst/>
              <a:rect l="l" t="t" r="r" b="b"/>
              <a:pathLst>
                <a:path w="170179" h="397510">
                  <a:moveTo>
                    <a:pt x="17070" y="0"/>
                  </a:moveTo>
                  <a:lnTo>
                    <a:pt x="11423" y="282"/>
                  </a:lnTo>
                  <a:lnTo>
                    <a:pt x="6973" y="3146"/>
                  </a:lnTo>
                  <a:lnTo>
                    <a:pt x="2635" y="5849"/>
                  </a:lnTo>
                  <a:lnTo>
                    <a:pt x="0" y="10587"/>
                  </a:lnTo>
                  <a:lnTo>
                    <a:pt x="12" y="390457"/>
                  </a:lnTo>
                  <a:lnTo>
                    <a:pt x="6646" y="397057"/>
                  </a:lnTo>
                  <a:lnTo>
                    <a:pt x="153783" y="397057"/>
                  </a:lnTo>
                  <a:lnTo>
                    <a:pt x="154153" y="397094"/>
                  </a:lnTo>
                  <a:lnTo>
                    <a:pt x="155017" y="397106"/>
                  </a:lnTo>
                  <a:lnTo>
                    <a:pt x="163164" y="397082"/>
                  </a:lnTo>
                  <a:lnTo>
                    <a:pt x="169768" y="390457"/>
                  </a:lnTo>
                  <a:lnTo>
                    <a:pt x="169767" y="367562"/>
                  </a:lnTo>
                  <a:lnTo>
                    <a:pt x="29636" y="367562"/>
                  </a:lnTo>
                  <a:lnTo>
                    <a:pt x="29635" y="37360"/>
                  </a:lnTo>
                  <a:lnTo>
                    <a:pt x="169767" y="37360"/>
                  </a:lnTo>
                  <a:lnTo>
                    <a:pt x="169767" y="16460"/>
                  </a:lnTo>
                  <a:lnTo>
                    <a:pt x="84883" y="16460"/>
                  </a:lnTo>
                  <a:lnTo>
                    <a:pt x="52742" y="12947"/>
                  </a:lnTo>
                  <a:lnTo>
                    <a:pt x="21785" y="2408"/>
                  </a:lnTo>
                  <a:lnTo>
                    <a:pt x="17070" y="0"/>
                  </a:lnTo>
                  <a:close/>
                </a:path>
                <a:path w="170179" h="397510">
                  <a:moveTo>
                    <a:pt x="169767" y="37360"/>
                  </a:moveTo>
                  <a:lnTo>
                    <a:pt x="138971" y="37360"/>
                  </a:lnTo>
                  <a:lnTo>
                    <a:pt x="138971" y="367562"/>
                  </a:lnTo>
                  <a:lnTo>
                    <a:pt x="169767" y="367562"/>
                  </a:lnTo>
                  <a:lnTo>
                    <a:pt x="169767" y="37360"/>
                  </a:lnTo>
                  <a:close/>
                </a:path>
                <a:path w="170179" h="397510">
                  <a:moveTo>
                    <a:pt x="138971" y="37360"/>
                  </a:moveTo>
                  <a:lnTo>
                    <a:pt x="29635" y="37360"/>
                  </a:lnTo>
                  <a:lnTo>
                    <a:pt x="56707" y="43831"/>
                  </a:lnTo>
                  <a:lnTo>
                    <a:pt x="84294" y="45988"/>
                  </a:lnTo>
                  <a:lnTo>
                    <a:pt x="111886" y="43831"/>
                  </a:lnTo>
                  <a:lnTo>
                    <a:pt x="138971" y="37360"/>
                  </a:lnTo>
                  <a:close/>
                </a:path>
                <a:path w="170179" h="397510">
                  <a:moveTo>
                    <a:pt x="152672" y="0"/>
                  </a:moveTo>
                  <a:lnTo>
                    <a:pt x="147982" y="2408"/>
                  </a:lnTo>
                  <a:lnTo>
                    <a:pt x="117024" y="12947"/>
                  </a:lnTo>
                  <a:lnTo>
                    <a:pt x="84883" y="16460"/>
                  </a:lnTo>
                  <a:lnTo>
                    <a:pt x="169767" y="16460"/>
                  </a:lnTo>
                  <a:lnTo>
                    <a:pt x="169767" y="10587"/>
                  </a:lnTo>
                  <a:lnTo>
                    <a:pt x="167114" y="5849"/>
                  </a:lnTo>
                  <a:lnTo>
                    <a:pt x="162794" y="3146"/>
                  </a:lnTo>
                  <a:lnTo>
                    <a:pt x="158350" y="282"/>
                  </a:lnTo>
                  <a:lnTo>
                    <a:pt x="152672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2023" y="4123944"/>
            <a:ext cx="963167" cy="22313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9403" y="5736742"/>
            <a:ext cx="1380744" cy="230123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5641023" y="672435"/>
            <a:ext cx="767715" cy="767080"/>
            <a:chOff x="5641023" y="672435"/>
            <a:chExt cx="767715" cy="767080"/>
          </a:xfrm>
        </p:grpSpPr>
        <p:sp>
          <p:nvSpPr>
            <p:cNvPr id="14" name="object 14" descr=""/>
            <p:cNvSpPr/>
            <p:nvPr/>
          </p:nvSpPr>
          <p:spPr>
            <a:xfrm>
              <a:off x="5654563" y="686306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740158" y="0"/>
                  </a:moveTo>
                  <a:lnTo>
                    <a:pt x="0" y="0"/>
                  </a:lnTo>
                  <a:lnTo>
                    <a:pt x="0" y="739985"/>
                  </a:lnTo>
                  <a:lnTo>
                    <a:pt x="740158" y="739985"/>
                  </a:lnTo>
                  <a:lnTo>
                    <a:pt x="740158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41022" y="672439"/>
              <a:ext cx="767715" cy="767080"/>
            </a:xfrm>
            <a:custGeom>
              <a:avLst/>
              <a:gdLst/>
              <a:ahLst/>
              <a:cxnLst/>
              <a:rect l="l" t="t" r="r" b="b"/>
              <a:pathLst>
                <a:path w="767714" h="767080">
                  <a:moveTo>
                    <a:pt x="767232" y="0"/>
                  </a:moveTo>
                  <a:lnTo>
                    <a:pt x="740156" y="0"/>
                  </a:lnTo>
                  <a:lnTo>
                    <a:pt x="740156" y="27940"/>
                  </a:lnTo>
                  <a:lnTo>
                    <a:pt x="740156" y="740321"/>
                  </a:lnTo>
                  <a:lnTo>
                    <a:pt x="27076" y="740321"/>
                  </a:lnTo>
                  <a:lnTo>
                    <a:pt x="27076" y="27940"/>
                  </a:lnTo>
                  <a:lnTo>
                    <a:pt x="740156" y="27940"/>
                  </a:lnTo>
                  <a:lnTo>
                    <a:pt x="740156" y="0"/>
                  </a:lnTo>
                  <a:lnTo>
                    <a:pt x="0" y="0"/>
                  </a:lnTo>
                  <a:lnTo>
                    <a:pt x="0" y="27940"/>
                  </a:lnTo>
                  <a:lnTo>
                    <a:pt x="0" y="740321"/>
                  </a:lnTo>
                  <a:lnTo>
                    <a:pt x="0" y="766991"/>
                  </a:lnTo>
                  <a:lnTo>
                    <a:pt x="767232" y="766991"/>
                  </a:lnTo>
                  <a:lnTo>
                    <a:pt x="767232" y="740321"/>
                  </a:lnTo>
                  <a:lnTo>
                    <a:pt x="767232" y="27940"/>
                  </a:lnTo>
                  <a:lnTo>
                    <a:pt x="767232" y="27419"/>
                  </a:lnTo>
                  <a:lnTo>
                    <a:pt x="767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812524" y="844241"/>
              <a:ext cx="433705" cy="433705"/>
            </a:xfrm>
            <a:custGeom>
              <a:avLst/>
              <a:gdLst/>
              <a:ahLst/>
              <a:cxnLst/>
              <a:rect l="l" t="t" r="r" b="b"/>
              <a:pathLst>
                <a:path w="433704" h="433705">
                  <a:moveTo>
                    <a:pt x="402385" y="0"/>
                  </a:moveTo>
                  <a:lnTo>
                    <a:pt x="30870" y="0"/>
                  </a:lnTo>
                  <a:lnTo>
                    <a:pt x="0" y="30832"/>
                  </a:lnTo>
                  <a:lnTo>
                    <a:pt x="0" y="402288"/>
                  </a:lnTo>
                  <a:lnTo>
                    <a:pt x="30870" y="433151"/>
                  </a:lnTo>
                  <a:lnTo>
                    <a:pt x="402386" y="433151"/>
                  </a:lnTo>
                  <a:lnTo>
                    <a:pt x="414414" y="430725"/>
                  </a:lnTo>
                  <a:lnTo>
                    <a:pt x="424227" y="424111"/>
                  </a:lnTo>
                  <a:lnTo>
                    <a:pt x="430299" y="415102"/>
                  </a:lnTo>
                  <a:lnTo>
                    <a:pt x="30870" y="415102"/>
                  </a:lnTo>
                  <a:lnTo>
                    <a:pt x="23810" y="415053"/>
                  </a:lnTo>
                  <a:lnTo>
                    <a:pt x="18101" y="409342"/>
                  </a:lnTo>
                  <a:lnTo>
                    <a:pt x="18052" y="225605"/>
                  </a:lnTo>
                  <a:lnTo>
                    <a:pt x="89541" y="225605"/>
                  </a:lnTo>
                  <a:lnTo>
                    <a:pt x="91617" y="223048"/>
                  </a:lnTo>
                  <a:lnTo>
                    <a:pt x="94272" y="220529"/>
                  </a:lnTo>
                  <a:lnTo>
                    <a:pt x="95129" y="216656"/>
                  </a:lnTo>
                  <a:lnTo>
                    <a:pt x="92414" y="209813"/>
                  </a:lnTo>
                  <a:lnTo>
                    <a:pt x="89089" y="207556"/>
                  </a:lnTo>
                  <a:lnTo>
                    <a:pt x="18052" y="207556"/>
                  </a:lnTo>
                  <a:lnTo>
                    <a:pt x="18101" y="23801"/>
                  </a:lnTo>
                  <a:lnTo>
                    <a:pt x="23810" y="18086"/>
                  </a:lnTo>
                  <a:lnTo>
                    <a:pt x="430313" y="18048"/>
                  </a:lnTo>
                  <a:lnTo>
                    <a:pt x="424227" y="9029"/>
                  </a:lnTo>
                  <a:lnTo>
                    <a:pt x="414413" y="2422"/>
                  </a:lnTo>
                  <a:lnTo>
                    <a:pt x="402385" y="0"/>
                  </a:lnTo>
                  <a:close/>
                </a:path>
                <a:path w="433704" h="433705">
                  <a:moveTo>
                    <a:pt x="213961" y="332324"/>
                  </a:moveTo>
                  <a:lnTo>
                    <a:pt x="208432" y="337622"/>
                  </a:lnTo>
                  <a:lnTo>
                    <a:pt x="207417" y="340235"/>
                  </a:lnTo>
                  <a:lnTo>
                    <a:pt x="207503" y="341457"/>
                  </a:lnTo>
                  <a:lnTo>
                    <a:pt x="207605" y="415102"/>
                  </a:lnTo>
                  <a:lnTo>
                    <a:pt x="225658" y="415102"/>
                  </a:lnTo>
                  <a:lnTo>
                    <a:pt x="225658" y="359964"/>
                  </a:lnTo>
                  <a:lnTo>
                    <a:pt x="264898" y="359964"/>
                  </a:lnTo>
                  <a:lnTo>
                    <a:pt x="270895" y="357470"/>
                  </a:lnTo>
                  <a:lnTo>
                    <a:pt x="281198" y="349405"/>
                  </a:lnTo>
                  <a:lnTo>
                    <a:pt x="283655" y="346099"/>
                  </a:lnTo>
                  <a:lnTo>
                    <a:pt x="245631" y="346099"/>
                  </a:lnTo>
                  <a:lnTo>
                    <a:pt x="237359" y="344850"/>
                  </a:lnTo>
                  <a:lnTo>
                    <a:pt x="229714" y="341457"/>
                  </a:lnTo>
                  <a:lnTo>
                    <a:pt x="223138" y="336050"/>
                  </a:lnTo>
                  <a:lnTo>
                    <a:pt x="219678" y="332448"/>
                  </a:lnTo>
                  <a:lnTo>
                    <a:pt x="213961" y="332324"/>
                  </a:lnTo>
                  <a:close/>
                </a:path>
                <a:path w="433704" h="433705">
                  <a:moveTo>
                    <a:pt x="358053" y="156468"/>
                  </a:moveTo>
                  <a:lnTo>
                    <a:pt x="324917" y="156468"/>
                  </a:lnTo>
                  <a:lnTo>
                    <a:pt x="336197" y="160579"/>
                  </a:lnTo>
                  <a:lnTo>
                    <a:pt x="345115" y="168617"/>
                  </a:lnTo>
                  <a:lnTo>
                    <a:pt x="350446" y="179845"/>
                  </a:lnTo>
                  <a:lnTo>
                    <a:pt x="351361" y="188090"/>
                  </a:lnTo>
                  <a:lnTo>
                    <a:pt x="350122" y="196145"/>
                  </a:lnTo>
                  <a:lnTo>
                    <a:pt x="346845" y="203607"/>
                  </a:lnTo>
                  <a:lnTo>
                    <a:pt x="341646" y="210076"/>
                  </a:lnTo>
                  <a:lnTo>
                    <a:pt x="338976" y="212595"/>
                  </a:lnTo>
                  <a:lnTo>
                    <a:pt x="338148" y="216506"/>
                  </a:lnTo>
                  <a:lnTo>
                    <a:pt x="339464" y="219890"/>
                  </a:lnTo>
                  <a:lnTo>
                    <a:pt x="340856" y="223349"/>
                  </a:lnTo>
                  <a:lnTo>
                    <a:pt x="344166" y="225605"/>
                  </a:lnTo>
                  <a:lnTo>
                    <a:pt x="415210" y="225605"/>
                  </a:lnTo>
                  <a:lnTo>
                    <a:pt x="415173" y="409342"/>
                  </a:lnTo>
                  <a:lnTo>
                    <a:pt x="409456" y="415053"/>
                  </a:lnTo>
                  <a:lnTo>
                    <a:pt x="402386" y="415102"/>
                  </a:lnTo>
                  <a:lnTo>
                    <a:pt x="430299" y="415102"/>
                  </a:lnTo>
                  <a:lnTo>
                    <a:pt x="430840" y="414301"/>
                  </a:lnTo>
                  <a:lnTo>
                    <a:pt x="433263" y="402288"/>
                  </a:lnTo>
                  <a:lnTo>
                    <a:pt x="433263" y="207557"/>
                  </a:lnTo>
                  <a:lnTo>
                    <a:pt x="365490" y="207557"/>
                  </a:lnTo>
                  <a:lnTo>
                    <a:pt x="369619" y="191664"/>
                  </a:lnTo>
                  <a:lnTo>
                    <a:pt x="368391" y="175704"/>
                  </a:lnTo>
                  <a:lnTo>
                    <a:pt x="362121" y="160978"/>
                  </a:lnTo>
                  <a:lnTo>
                    <a:pt x="358053" y="156468"/>
                  </a:lnTo>
                  <a:close/>
                </a:path>
                <a:path w="433704" h="433705">
                  <a:moveTo>
                    <a:pt x="264898" y="359964"/>
                  </a:moveTo>
                  <a:lnTo>
                    <a:pt x="225658" y="359964"/>
                  </a:lnTo>
                  <a:lnTo>
                    <a:pt x="233646" y="362707"/>
                  </a:lnTo>
                  <a:lnTo>
                    <a:pt x="241919" y="364066"/>
                  </a:lnTo>
                  <a:lnTo>
                    <a:pt x="250298" y="364029"/>
                  </a:lnTo>
                  <a:lnTo>
                    <a:pt x="258604" y="362581"/>
                  </a:lnTo>
                  <a:lnTo>
                    <a:pt x="264898" y="359964"/>
                  </a:lnTo>
                  <a:close/>
                </a:path>
                <a:path w="433704" h="433705">
                  <a:moveTo>
                    <a:pt x="284311" y="283655"/>
                  </a:moveTo>
                  <a:lnTo>
                    <a:pt x="245045" y="283655"/>
                  </a:lnTo>
                  <a:lnTo>
                    <a:pt x="256881" y="285662"/>
                  </a:lnTo>
                  <a:lnTo>
                    <a:pt x="267404" y="292294"/>
                  </a:lnTo>
                  <a:lnTo>
                    <a:pt x="272603" y="298754"/>
                  </a:lnTo>
                  <a:lnTo>
                    <a:pt x="275881" y="306218"/>
                  </a:lnTo>
                  <a:lnTo>
                    <a:pt x="277120" y="314275"/>
                  </a:lnTo>
                  <a:lnTo>
                    <a:pt x="276205" y="322514"/>
                  </a:lnTo>
                  <a:lnTo>
                    <a:pt x="245631" y="346099"/>
                  </a:lnTo>
                  <a:lnTo>
                    <a:pt x="283655" y="346099"/>
                  </a:lnTo>
                  <a:lnTo>
                    <a:pt x="289004" y="338903"/>
                  </a:lnTo>
                  <a:lnTo>
                    <a:pt x="293806" y="326484"/>
                  </a:lnTo>
                  <a:lnTo>
                    <a:pt x="295210" y="315316"/>
                  </a:lnTo>
                  <a:lnTo>
                    <a:pt x="294117" y="304252"/>
                  </a:lnTo>
                  <a:lnTo>
                    <a:pt x="290612" y="293701"/>
                  </a:lnTo>
                  <a:lnTo>
                    <a:pt x="284780" y="284074"/>
                  </a:lnTo>
                  <a:lnTo>
                    <a:pt x="284311" y="283655"/>
                  </a:lnTo>
                  <a:close/>
                </a:path>
                <a:path w="433704" h="433705">
                  <a:moveTo>
                    <a:pt x="225658" y="225605"/>
                  </a:moveTo>
                  <a:lnTo>
                    <a:pt x="207605" y="225605"/>
                  </a:lnTo>
                  <a:lnTo>
                    <a:pt x="207643" y="292121"/>
                  </a:lnTo>
                  <a:lnTo>
                    <a:pt x="211667" y="296144"/>
                  </a:lnTo>
                  <a:lnTo>
                    <a:pt x="219114" y="296118"/>
                  </a:lnTo>
                  <a:lnTo>
                    <a:pt x="221445" y="295122"/>
                  </a:lnTo>
                  <a:lnTo>
                    <a:pt x="223138" y="293366"/>
                  </a:lnTo>
                  <a:lnTo>
                    <a:pt x="233323" y="286235"/>
                  </a:lnTo>
                  <a:lnTo>
                    <a:pt x="245045" y="283655"/>
                  </a:lnTo>
                  <a:lnTo>
                    <a:pt x="284311" y="283655"/>
                  </a:lnTo>
                  <a:lnTo>
                    <a:pt x="272480" y="273065"/>
                  </a:lnTo>
                  <a:lnTo>
                    <a:pt x="264799" y="269824"/>
                  </a:lnTo>
                  <a:lnTo>
                    <a:pt x="225658" y="269824"/>
                  </a:lnTo>
                  <a:lnTo>
                    <a:pt x="225658" y="225605"/>
                  </a:lnTo>
                  <a:close/>
                </a:path>
                <a:path w="433704" h="433705">
                  <a:moveTo>
                    <a:pt x="89541" y="225605"/>
                  </a:moveTo>
                  <a:lnTo>
                    <a:pt x="67787" y="225605"/>
                  </a:lnTo>
                  <a:lnTo>
                    <a:pt x="65021" y="233570"/>
                  </a:lnTo>
                  <a:lnTo>
                    <a:pt x="63638" y="241834"/>
                  </a:lnTo>
                  <a:lnTo>
                    <a:pt x="63652" y="250219"/>
                  </a:lnTo>
                  <a:lnTo>
                    <a:pt x="88769" y="288916"/>
                  </a:lnTo>
                  <a:lnTo>
                    <a:pt x="112738" y="294990"/>
                  </a:lnTo>
                  <a:lnTo>
                    <a:pt x="131909" y="291235"/>
                  </a:lnTo>
                  <a:lnTo>
                    <a:pt x="147606" y="280783"/>
                  </a:lnTo>
                  <a:lnTo>
                    <a:pt x="150152" y="277055"/>
                  </a:lnTo>
                  <a:lnTo>
                    <a:pt x="113485" y="277055"/>
                  </a:lnTo>
                  <a:lnTo>
                    <a:pt x="105246" y="276141"/>
                  </a:lnTo>
                  <a:lnTo>
                    <a:pt x="81668" y="246097"/>
                  </a:lnTo>
                  <a:lnTo>
                    <a:pt x="81699" y="244983"/>
                  </a:lnTo>
                  <a:lnTo>
                    <a:pt x="82870" y="237313"/>
                  </a:lnTo>
                  <a:lnTo>
                    <a:pt x="86248" y="229661"/>
                  </a:lnTo>
                  <a:lnTo>
                    <a:pt x="89541" y="225605"/>
                  </a:lnTo>
                  <a:close/>
                </a:path>
                <a:path w="433704" h="433705">
                  <a:moveTo>
                    <a:pt x="225658" y="152396"/>
                  </a:moveTo>
                  <a:lnTo>
                    <a:pt x="207605" y="152396"/>
                  </a:lnTo>
                  <a:lnTo>
                    <a:pt x="207605" y="207557"/>
                  </a:lnTo>
                  <a:lnTo>
                    <a:pt x="136929" y="207557"/>
                  </a:lnTo>
                  <a:lnTo>
                    <a:pt x="133604" y="209813"/>
                  </a:lnTo>
                  <a:lnTo>
                    <a:pt x="130889" y="216656"/>
                  </a:lnTo>
                  <a:lnTo>
                    <a:pt x="131746" y="220529"/>
                  </a:lnTo>
                  <a:lnTo>
                    <a:pt x="134401" y="223048"/>
                  </a:lnTo>
                  <a:lnTo>
                    <a:pt x="141535" y="233253"/>
                  </a:lnTo>
                  <a:lnTo>
                    <a:pt x="144109" y="244984"/>
                  </a:lnTo>
                  <a:lnTo>
                    <a:pt x="142097" y="256820"/>
                  </a:lnTo>
                  <a:lnTo>
                    <a:pt x="135473" y="267342"/>
                  </a:lnTo>
                  <a:lnTo>
                    <a:pt x="129011" y="272540"/>
                  </a:lnTo>
                  <a:lnTo>
                    <a:pt x="121545" y="275816"/>
                  </a:lnTo>
                  <a:lnTo>
                    <a:pt x="113485" y="277055"/>
                  </a:lnTo>
                  <a:lnTo>
                    <a:pt x="150152" y="277055"/>
                  </a:lnTo>
                  <a:lnTo>
                    <a:pt x="158237" y="265212"/>
                  </a:lnTo>
                  <a:lnTo>
                    <a:pt x="162210" y="246097"/>
                  </a:lnTo>
                  <a:lnTo>
                    <a:pt x="162248" y="239028"/>
                  </a:lnTo>
                  <a:lnTo>
                    <a:pt x="160781" y="232035"/>
                  </a:lnTo>
                  <a:lnTo>
                    <a:pt x="157885" y="225605"/>
                  </a:lnTo>
                  <a:lnTo>
                    <a:pt x="296326" y="225605"/>
                  </a:lnTo>
                  <a:lnTo>
                    <a:pt x="299673" y="223349"/>
                  </a:lnTo>
                  <a:lnTo>
                    <a:pt x="301027" y="219890"/>
                  </a:lnTo>
                  <a:lnTo>
                    <a:pt x="302381" y="216506"/>
                  </a:lnTo>
                  <a:lnTo>
                    <a:pt x="301516" y="212595"/>
                  </a:lnTo>
                  <a:lnTo>
                    <a:pt x="298846" y="210076"/>
                  </a:lnTo>
                  <a:lnTo>
                    <a:pt x="297072" y="207895"/>
                  </a:lnTo>
                  <a:lnTo>
                    <a:pt x="225658" y="207895"/>
                  </a:lnTo>
                  <a:lnTo>
                    <a:pt x="225658" y="152396"/>
                  </a:lnTo>
                  <a:close/>
                </a:path>
                <a:path w="433704" h="433705">
                  <a:moveTo>
                    <a:pt x="241618" y="265626"/>
                  </a:moveTo>
                  <a:lnTo>
                    <a:pt x="225658" y="269824"/>
                  </a:lnTo>
                  <a:lnTo>
                    <a:pt x="264799" y="269824"/>
                  </a:lnTo>
                  <a:lnTo>
                    <a:pt x="257659" y="266811"/>
                  </a:lnTo>
                  <a:lnTo>
                    <a:pt x="241618" y="265626"/>
                  </a:lnTo>
                  <a:close/>
                </a:path>
                <a:path w="433704" h="433705">
                  <a:moveTo>
                    <a:pt x="319940" y="138359"/>
                  </a:moveTo>
                  <a:lnTo>
                    <a:pt x="277788" y="162753"/>
                  </a:lnTo>
                  <a:lnTo>
                    <a:pt x="271245" y="191722"/>
                  </a:lnTo>
                  <a:lnTo>
                    <a:pt x="272622" y="199958"/>
                  </a:lnTo>
                  <a:lnTo>
                    <a:pt x="275378" y="207895"/>
                  </a:lnTo>
                  <a:lnTo>
                    <a:pt x="297072" y="207895"/>
                  </a:lnTo>
                  <a:lnTo>
                    <a:pt x="293480" y="203480"/>
                  </a:lnTo>
                  <a:lnTo>
                    <a:pt x="290102" y="195830"/>
                  </a:lnTo>
                  <a:lnTo>
                    <a:pt x="288839" y="187566"/>
                  </a:lnTo>
                  <a:lnTo>
                    <a:pt x="289820" y="179130"/>
                  </a:lnTo>
                  <a:lnTo>
                    <a:pt x="293030" y="171409"/>
                  </a:lnTo>
                  <a:lnTo>
                    <a:pt x="298098" y="164931"/>
                  </a:lnTo>
                  <a:lnTo>
                    <a:pt x="304697" y="160026"/>
                  </a:lnTo>
                  <a:lnTo>
                    <a:pt x="312498" y="157021"/>
                  </a:lnTo>
                  <a:lnTo>
                    <a:pt x="324917" y="156468"/>
                  </a:lnTo>
                  <a:lnTo>
                    <a:pt x="358053" y="156468"/>
                  </a:lnTo>
                  <a:lnTo>
                    <a:pt x="351123" y="148786"/>
                  </a:lnTo>
                  <a:lnTo>
                    <a:pt x="341524" y="142956"/>
                  </a:lnTo>
                  <a:lnTo>
                    <a:pt x="330993" y="139452"/>
                  </a:lnTo>
                  <a:lnTo>
                    <a:pt x="319940" y="138359"/>
                  </a:lnTo>
                  <a:close/>
                </a:path>
                <a:path w="433704" h="433705">
                  <a:moveTo>
                    <a:pt x="430313" y="18048"/>
                  </a:moveTo>
                  <a:lnTo>
                    <a:pt x="402385" y="18048"/>
                  </a:lnTo>
                  <a:lnTo>
                    <a:pt x="409456" y="18086"/>
                  </a:lnTo>
                  <a:lnTo>
                    <a:pt x="415173" y="23801"/>
                  </a:lnTo>
                  <a:lnTo>
                    <a:pt x="415210" y="207557"/>
                  </a:lnTo>
                  <a:lnTo>
                    <a:pt x="433263" y="207557"/>
                  </a:lnTo>
                  <a:lnTo>
                    <a:pt x="433263" y="30832"/>
                  </a:lnTo>
                  <a:lnTo>
                    <a:pt x="430839" y="18829"/>
                  </a:lnTo>
                  <a:lnTo>
                    <a:pt x="430313" y="18048"/>
                  </a:lnTo>
                  <a:close/>
                </a:path>
                <a:path w="433704" h="433705">
                  <a:moveTo>
                    <a:pt x="191720" y="58181"/>
                  </a:moveTo>
                  <a:lnTo>
                    <a:pt x="148859" y="76593"/>
                  </a:lnTo>
                  <a:lnTo>
                    <a:pt x="138416" y="107842"/>
                  </a:lnTo>
                  <a:lnTo>
                    <a:pt x="139817" y="119006"/>
                  </a:lnTo>
                  <a:lnTo>
                    <a:pt x="162722" y="150008"/>
                  </a:lnTo>
                  <a:lnTo>
                    <a:pt x="191563" y="156494"/>
                  </a:lnTo>
                  <a:lnTo>
                    <a:pt x="199707" y="155130"/>
                  </a:lnTo>
                  <a:lnTo>
                    <a:pt x="207605" y="152396"/>
                  </a:lnTo>
                  <a:lnTo>
                    <a:pt x="225658" y="152396"/>
                  </a:lnTo>
                  <a:lnTo>
                    <a:pt x="225658" y="139168"/>
                  </a:lnTo>
                  <a:lnTo>
                    <a:pt x="187631" y="139168"/>
                  </a:lnTo>
                  <a:lnTo>
                    <a:pt x="179172" y="138145"/>
                  </a:lnTo>
                  <a:lnTo>
                    <a:pt x="156505" y="103169"/>
                  </a:lnTo>
                  <a:lnTo>
                    <a:pt x="160616" y="91891"/>
                  </a:lnTo>
                  <a:lnTo>
                    <a:pt x="168656" y="82976"/>
                  </a:lnTo>
                  <a:lnTo>
                    <a:pt x="179887" y="77645"/>
                  </a:lnTo>
                  <a:lnTo>
                    <a:pt x="188139" y="76731"/>
                  </a:lnTo>
                  <a:lnTo>
                    <a:pt x="225658" y="76731"/>
                  </a:lnTo>
                  <a:lnTo>
                    <a:pt x="225658" y="62267"/>
                  </a:lnTo>
                  <a:lnTo>
                    <a:pt x="207605" y="62267"/>
                  </a:lnTo>
                  <a:lnTo>
                    <a:pt x="191720" y="58181"/>
                  </a:lnTo>
                  <a:close/>
                </a:path>
                <a:path w="433704" h="433705">
                  <a:moveTo>
                    <a:pt x="221596" y="126339"/>
                  </a:moveTo>
                  <a:lnTo>
                    <a:pt x="216594" y="126376"/>
                  </a:lnTo>
                  <a:lnTo>
                    <a:pt x="214149" y="126376"/>
                  </a:lnTo>
                  <a:lnTo>
                    <a:pt x="211817" y="127354"/>
                  </a:lnTo>
                  <a:lnTo>
                    <a:pt x="210125" y="129121"/>
                  </a:lnTo>
                  <a:lnTo>
                    <a:pt x="203548" y="134529"/>
                  </a:lnTo>
                  <a:lnTo>
                    <a:pt x="195904" y="137920"/>
                  </a:lnTo>
                  <a:lnTo>
                    <a:pt x="187631" y="139168"/>
                  </a:lnTo>
                  <a:lnTo>
                    <a:pt x="225658" y="139168"/>
                  </a:lnTo>
                  <a:lnTo>
                    <a:pt x="225620" y="130362"/>
                  </a:lnTo>
                  <a:lnTo>
                    <a:pt x="221596" y="126339"/>
                  </a:lnTo>
                  <a:close/>
                </a:path>
                <a:path w="433704" h="433705">
                  <a:moveTo>
                    <a:pt x="225658" y="76731"/>
                  </a:moveTo>
                  <a:lnTo>
                    <a:pt x="188139" y="76731"/>
                  </a:lnTo>
                  <a:lnTo>
                    <a:pt x="196204" y="77970"/>
                  </a:lnTo>
                  <a:lnTo>
                    <a:pt x="203671" y="81246"/>
                  </a:lnTo>
                  <a:lnTo>
                    <a:pt x="210125" y="86444"/>
                  </a:lnTo>
                  <a:lnTo>
                    <a:pt x="213585" y="90054"/>
                  </a:lnTo>
                  <a:lnTo>
                    <a:pt x="219302" y="90167"/>
                  </a:lnTo>
                  <a:lnTo>
                    <a:pt x="224830" y="84865"/>
                  </a:lnTo>
                  <a:lnTo>
                    <a:pt x="225846" y="82270"/>
                  </a:lnTo>
                  <a:lnTo>
                    <a:pt x="225774" y="81246"/>
                  </a:lnTo>
                  <a:lnTo>
                    <a:pt x="225658" y="76731"/>
                  </a:lnTo>
                  <a:close/>
                </a:path>
                <a:path w="433704" h="433705">
                  <a:moveTo>
                    <a:pt x="225658" y="18048"/>
                  </a:moveTo>
                  <a:lnTo>
                    <a:pt x="207605" y="18048"/>
                  </a:lnTo>
                  <a:lnTo>
                    <a:pt x="207605" y="62267"/>
                  </a:lnTo>
                  <a:lnTo>
                    <a:pt x="225658" y="62267"/>
                  </a:lnTo>
                  <a:lnTo>
                    <a:pt x="225658" y="1804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5091176" y="1541780"/>
            <a:ext cx="2243455" cy="292100"/>
            <a:chOff x="5091176" y="1541780"/>
            <a:chExt cx="2243455" cy="292100"/>
          </a:xfrm>
        </p:grpSpPr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1176" y="1541780"/>
              <a:ext cx="698373" cy="22898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6125" y="1675688"/>
              <a:ext cx="90830" cy="256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3506" y="1541780"/>
              <a:ext cx="1380744" cy="292100"/>
            </a:xfrm>
            <a:prstGeom prst="rect">
              <a:avLst/>
            </a:prstGeom>
          </p:spPr>
        </p:pic>
      </p:grpSp>
      <p:sp>
        <p:nvSpPr>
          <p:cNvPr id="21" name="object 21" descr=""/>
          <p:cNvSpPr/>
          <p:nvPr/>
        </p:nvSpPr>
        <p:spPr>
          <a:xfrm>
            <a:off x="3710000" y="4779035"/>
            <a:ext cx="565785" cy="823594"/>
          </a:xfrm>
          <a:custGeom>
            <a:avLst/>
            <a:gdLst/>
            <a:ahLst/>
            <a:cxnLst/>
            <a:rect l="l" t="t" r="r" b="b"/>
            <a:pathLst>
              <a:path w="565785" h="823595">
                <a:moveTo>
                  <a:pt x="123215" y="664819"/>
                </a:moveTo>
                <a:lnTo>
                  <a:pt x="81318" y="664819"/>
                </a:lnTo>
                <a:lnTo>
                  <a:pt x="81318" y="700176"/>
                </a:lnTo>
                <a:lnTo>
                  <a:pt x="123215" y="700176"/>
                </a:lnTo>
                <a:lnTo>
                  <a:pt x="123215" y="664819"/>
                </a:lnTo>
                <a:close/>
              </a:path>
              <a:path w="565785" h="823595">
                <a:moveTo>
                  <a:pt x="123215" y="457352"/>
                </a:moveTo>
                <a:lnTo>
                  <a:pt x="81318" y="457352"/>
                </a:lnTo>
                <a:lnTo>
                  <a:pt x="81318" y="492696"/>
                </a:lnTo>
                <a:lnTo>
                  <a:pt x="123215" y="492696"/>
                </a:lnTo>
                <a:lnTo>
                  <a:pt x="123215" y="457352"/>
                </a:lnTo>
                <a:close/>
              </a:path>
              <a:path w="565785" h="823595">
                <a:moveTo>
                  <a:pt x="123215" y="249872"/>
                </a:moveTo>
                <a:lnTo>
                  <a:pt x="81318" y="249872"/>
                </a:lnTo>
                <a:lnTo>
                  <a:pt x="81318" y="285216"/>
                </a:lnTo>
                <a:lnTo>
                  <a:pt x="123215" y="285216"/>
                </a:lnTo>
                <a:lnTo>
                  <a:pt x="123215" y="249872"/>
                </a:lnTo>
                <a:close/>
              </a:path>
              <a:path w="565785" h="823595">
                <a:moveTo>
                  <a:pt x="217424" y="664819"/>
                </a:moveTo>
                <a:lnTo>
                  <a:pt x="143535" y="664819"/>
                </a:lnTo>
                <a:lnTo>
                  <a:pt x="143535" y="700176"/>
                </a:lnTo>
                <a:lnTo>
                  <a:pt x="217424" y="700176"/>
                </a:lnTo>
                <a:lnTo>
                  <a:pt x="217424" y="664819"/>
                </a:lnTo>
                <a:close/>
              </a:path>
              <a:path w="565785" h="823595">
                <a:moveTo>
                  <a:pt x="217424" y="457352"/>
                </a:moveTo>
                <a:lnTo>
                  <a:pt x="143535" y="457352"/>
                </a:lnTo>
                <a:lnTo>
                  <a:pt x="143535" y="492696"/>
                </a:lnTo>
                <a:lnTo>
                  <a:pt x="217424" y="492696"/>
                </a:lnTo>
                <a:lnTo>
                  <a:pt x="217424" y="457352"/>
                </a:lnTo>
                <a:close/>
              </a:path>
              <a:path w="565785" h="823595">
                <a:moveTo>
                  <a:pt x="217424" y="249872"/>
                </a:moveTo>
                <a:lnTo>
                  <a:pt x="143535" y="249872"/>
                </a:lnTo>
                <a:lnTo>
                  <a:pt x="143535" y="285216"/>
                </a:lnTo>
                <a:lnTo>
                  <a:pt x="217424" y="285216"/>
                </a:lnTo>
                <a:lnTo>
                  <a:pt x="217424" y="249872"/>
                </a:lnTo>
                <a:close/>
              </a:path>
              <a:path w="565785" h="823595">
                <a:moveTo>
                  <a:pt x="565658" y="100368"/>
                </a:moveTo>
                <a:lnTo>
                  <a:pt x="557415" y="74053"/>
                </a:lnTo>
                <a:lnTo>
                  <a:pt x="534327" y="51650"/>
                </a:lnTo>
                <a:lnTo>
                  <a:pt x="530301" y="49568"/>
                </a:lnTo>
                <a:lnTo>
                  <a:pt x="530301" y="100368"/>
                </a:lnTo>
                <a:lnTo>
                  <a:pt x="530301" y="151599"/>
                </a:lnTo>
                <a:lnTo>
                  <a:pt x="530301" y="722795"/>
                </a:lnTo>
                <a:lnTo>
                  <a:pt x="522338" y="736574"/>
                </a:lnTo>
                <a:lnTo>
                  <a:pt x="462508" y="764984"/>
                </a:lnTo>
                <a:lnTo>
                  <a:pt x="413296" y="776706"/>
                </a:lnTo>
                <a:lnTo>
                  <a:pt x="352958" y="784809"/>
                </a:lnTo>
                <a:lnTo>
                  <a:pt x="282829" y="787831"/>
                </a:lnTo>
                <a:lnTo>
                  <a:pt x="212699" y="784809"/>
                </a:lnTo>
                <a:lnTo>
                  <a:pt x="152361" y="776706"/>
                </a:lnTo>
                <a:lnTo>
                  <a:pt x="103149" y="764984"/>
                </a:lnTo>
                <a:lnTo>
                  <a:pt x="66357" y="751116"/>
                </a:lnTo>
                <a:lnTo>
                  <a:pt x="35356" y="722795"/>
                </a:lnTo>
                <a:lnTo>
                  <a:pt x="35356" y="566381"/>
                </a:lnTo>
                <a:lnTo>
                  <a:pt x="71348" y="584022"/>
                </a:lnTo>
                <a:lnTo>
                  <a:pt x="116433" y="597852"/>
                </a:lnTo>
                <a:lnTo>
                  <a:pt x="168275" y="607822"/>
                </a:lnTo>
                <a:lnTo>
                  <a:pt x="224523" y="613841"/>
                </a:lnTo>
                <a:lnTo>
                  <a:pt x="282829" y="615873"/>
                </a:lnTo>
                <a:lnTo>
                  <a:pt x="341198" y="613778"/>
                </a:lnTo>
                <a:lnTo>
                  <a:pt x="397586" y="607618"/>
                </a:lnTo>
                <a:lnTo>
                  <a:pt x="449529" y="597547"/>
                </a:lnTo>
                <a:lnTo>
                  <a:pt x="494588" y="583755"/>
                </a:lnTo>
                <a:lnTo>
                  <a:pt x="501218" y="580529"/>
                </a:lnTo>
                <a:lnTo>
                  <a:pt x="530301" y="566381"/>
                </a:lnTo>
                <a:lnTo>
                  <a:pt x="530301" y="514959"/>
                </a:lnTo>
                <a:lnTo>
                  <a:pt x="522338" y="528955"/>
                </a:lnTo>
                <a:lnTo>
                  <a:pt x="499300" y="543661"/>
                </a:lnTo>
                <a:lnTo>
                  <a:pt x="462508" y="557618"/>
                </a:lnTo>
                <a:lnTo>
                  <a:pt x="413194" y="569391"/>
                </a:lnTo>
                <a:lnTo>
                  <a:pt x="352933" y="577494"/>
                </a:lnTo>
                <a:lnTo>
                  <a:pt x="282829" y="580529"/>
                </a:lnTo>
                <a:lnTo>
                  <a:pt x="212686" y="577494"/>
                </a:lnTo>
                <a:lnTo>
                  <a:pt x="152311" y="569379"/>
                </a:lnTo>
                <a:lnTo>
                  <a:pt x="139763" y="566381"/>
                </a:lnTo>
                <a:lnTo>
                  <a:pt x="103149" y="557657"/>
                </a:lnTo>
                <a:lnTo>
                  <a:pt x="66357" y="543763"/>
                </a:lnTo>
                <a:lnTo>
                  <a:pt x="43332" y="529158"/>
                </a:lnTo>
                <a:lnTo>
                  <a:pt x="35356" y="515315"/>
                </a:lnTo>
                <a:lnTo>
                  <a:pt x="35356" y="358559"/>
                </a:lnTo>
                <a:lnTo>
                  <a:pt x="71348" y="376186"/>
                </a:lnTo>
                <a:lnTo>
                  <a:pt x="116433" y="390017"/>
                </a:lnTo>
                <a:lnTo>
                  <a:pt x="168275" y="399986"/>
                </a:lnTo>
                <a:lnTo>
                  <a:pt x="224523" y="406019"/>
                </a:lnTo>
                <a:lnTo>
                  <a:pt x="282829" y="408038"/>
                </a:lnTo>
                <a:lnTo>
                  <a:pt x="341198" y="405942"/>
                </a:lnTo>
                <a:lnTo>
                  <a:pt x="397586" y="399783"/>
                </a:lnTo>
                <a:lnTo>
                  <a:pt x="449529" y="389712"/>
                </a:lnTo>
                <a:lnTo>
                  <a:pt x="494588" y="375920"/>
                </a:lnTo>
                <a:lnTo>
                  <a:pt x="530301" y="358559"/>
                </a:lnTo>
                <a:lnTo>
                  <a:pt x="530301" y="307835"/>
                </a:lnTo>
                <a:lnTo>
                  <a:pt x="523290" y="320586"/>
                </a:lnTo>
                <a:lnTo>
                  <a:pt x="502361" y="334873"/>
                </a:lnTo>
                <a:lnTo>
                  <a:pt x="467690" y="348983"/>
                </a:lnTo>
                <a:lnTo>
                  <a:pt x="419430" y="361200"/>
                </a:lnTo>
                <a:lnTo>
                  <a:pt x="357746" y="369798"/>
                </a:lnTo>
                <a:lnTo>
                  <a:pt x="282829" y="373049"/>
                </a:lnTo>
                <a:lnTo>
                  <a:pt x="207911" y="369798"/>
                </a:lnTo>
                <a:lnTo>
                  <a:pt x="146240" y="361200"/>
                </a:lnTo>
                <a:lnTo>
                  <a:pt x="97980" y="348983"/>
                </a:lnTo>
                <a:lnTo>
                  <a:pt x="42367" y="320586"/>
                </a:lnTo>
                <a:lnTo>
                  <a:pt x="35356" y="307835"/>
                </a:lnTo>
                <a:lnTo>
                  <a:pt x="35356" y="151599"/>
                </a:lnTo>
                <a:lnTo>
                  <a:pt x="71348" y="169214"/>
                </a:lnTo>
                <a:lnTo>
                  <a:pt x="116433" y="183007"/>
                </a:lnTo>
                <a:lnTo>
                  <a:pt x="168275" y="192925"/>
                </a:lnTo>
                <a:lnTo>
                  <a:pt x="224523" y="198907"/>
                </a:lnTo>
                <a:lnTo>
                  <a:pt x="282829" y="200914"/>
                </a:lnTo>
                <a:lnTo>
                  <a:pt x="341198" y="198907"/>
                </a:lnTo>
                <a:lnTo>
                  <a:pt x="397586" y="192925"/>
                </a:lnTo>
                <a:lnTo>
                  <a:pt x="449529" y="183007"/>
                </a:lnTo>
                <a:lnTo>
                  <a:pt x="494588" y="169214"/>
                </a:lnTo>
                <a:lnTo>
                  <a:pt x="530301" y="151599"/>
                </a:lnTo>
                <a:lnTo>
                  <a:pt x="530301" y="100368"/>
                </a:lnTo>
                <a:lnTo>
                  <a:pt x="522287" y="114147"/>
                </a:lnTo>
                <a:lnTo>
                  <a:pt x="499135" y="128739"/>
                </a:lnTo>
                <a:lnTo>
                  <a:pt x="462254" y="142633"/>
                </a:lnTo>
                <a:lnTo>
                  <a:pt x="412978" y="154393"/>
                </a:lnTo>
                <a:lnTo>
                  <a:pt x="352717" y="162534"/>
                </a:lnTo>
                <a:lnTo>
                  <a:pt x="282829" y="165569"/>
                </a:lnTo>
                <a:lnTo>
                  <a:pt x="212852" y="162534"/>
                </a:lnTo>
                <a:lnTo>
                  <a:pt x="152679" y="154432"/>
                </a:lnTo>
                <a:lnTo>
                  <a:pt x="140792" y="151599"/>
                </a:lnTo>
                <a:lnTo>
                  <a:pt x="103416" y="142709"/>
                </a:lnTo>
                <a:lnTo>
                  <a:pt x="66522" y="128816"/>
                </a:lnTo>
                <a:lnTo>
                  <a:pt x="43370" y="114211"/>
                </a:lnTo>
                <a:lnTo>
                  <a:pt x="35356" y="100368"/>
                </a:lnTo>
                <a:lnTo>
                  <a:pt x="43332" y="86525"/>
                </a:lnTo>
                <a:lnTo>
                  <a:pt x="103149" y="58115"/>
                </a:lnTo>
                <a:lnTo>
                  <a:pt x="152361" y="46431"/>
                </a:lnTo>
                <a:lnTo>
                  <a:pt x="212699" y="38354"/>
                </a:lnTo>
                <a:lnTo>
                  <a:pt x="282829" y="35344"/>
                </a:lnTo>
                <a:lnTo>
                  <a:pt x="352958" y="38366"/>
                </a:lnTo>
                <a:lnTo>
                  <a:pt x="413296" y="46456"/>
                </a:lnTo>
                <a:lnTo>
                  <a:pt x="462508" y="58166"/>
                </a:lnTo>
                <a:lnTo>
                  <a:pt x="499300" y="72021"/>
                </a:lnTo>
                <a:lnTo>
                  <a:pt x="530301" y="100368"/>
                </a:lnTo>
                <a:lnTo>
                  <a:pt x="530301" y="49568"/>
                </a:lnTo>
                <a:lnTo>
                  <a:pt x="453517" y="18757"/>
                </a:lnTo>
                <a:lnTo>
                  <a:pt x="400748" y="8369"/>
                </a:lnTo>
                <a:lnTo>
                  <a:pt x="343027" y="2108"/>
                </a:lnTo>
                <a:lnTo>
                  <a:pt x="282829" y="0"/>
                </a:lnTo>
                <a:lnTo>
                  <a:pt x="222631" y="2146"/>
                </a:lnTo>
                <a:lnTo>
                  <a:pt x="164922" y="8521"/>
                </a:lnTo>
                <a:lnTo>
                  <a:pt x="112141" y="19037"/>
                </a:lnTo>
                <a:lnTo>
                  <a:pt x="66789" y="33566"/>
                </a:lnTo>
                <a:lnTo>
                  <a:pt x="31330" y="52031"/>
                </a:lnTo>
                <a:lnTo>
                  <a:pt x="0" y="100368"/>
                </a:lnTo>
                <a:lnTo>
                  <a:pt x="0" y="722795"/>
                </a:lnTo>
                <a:lnTo>
                  <a:pt x="31559" y="771525"/>
                </a:lnTo>
                <a:lnTo>
                  <a:pt x="67183" y="789978"/>
                </a:lnTo>
                <a:lnTo>
                  <a:pt x="112661" y="804418"/>
                </a:lnTo>
                <a:lnTo>
                  <a:pt x="165455" y="814806"/>
                </a:lnTo>
                <a:lnTo>
                  <a:pt x="223024" y="821080"/>
                </a:lnTo>
                <a:lnTo>
                  <a:pt x="282829" y="823175"/>
                </a:lnTo>
                <a:lnTo>
                  <a:pt x="342633" y="821080"/>
                </a:lnTo>
                <a:lnTo>
                  <a:pt x="400202" y="814806"/>
                </a:lnTo>
                <a:lnTo>
                  <a:pt x="452996" y="804418"/>
                </a:lnTo>
                <a:lnTo>
                  <a:pt x="498475" y="789978"/>
                </a:lnTo>
                <a:lnTo>
                  <a:pt x="534111" y="771525"/>
                </a:lnTo>
                <a:lnTo>
                  <a:pt x="565658" y="722795"/>
                </a:lnTo>
                <a:lnTo>
                  <a:pt x="565658" y="566381"/>
                </a:lnTo>
                <a:lnTo>
                  <a:pt x="565658" y="358559"/>
                </a:lnTo>
                <a:lnTo>
                  <a:pt x="565658" y="151599"/>
                </a:lnTo>
                <a:lnTo>
                  <a:pt x="565658" y="100368"/>
                </a:lnTo>
                <a:close/>
              </a:path>
            </a:pathLst>
          </a:custGeom>
          <a:solidFill>
            <a:srgbClr val="6CAD3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3437" y="5184959"/>
            <a:ext cx="555591" cy="104141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79263" y="6416637"/>
            <a:ext cx="1817242" cy="291998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07680" y="1103375"/>
            <a:ext cx="899159" cy="89916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99094" y="2107692"/>
            <a:ext cx="1235709" cy="291973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8781288" y="3191250"/>
            <a:ext cx="899794" cy="898525"/>
            <a:chOff x="8781288" y="3191250"/>
            <a:chExt cx="899794" cy="898525"/>
          </a:xfrm>
        </p:grpSpPr>
        <p:sp>
          <p:nvSpPr>
            <p:cNvPr id="27" name="object 27" descr=""/>
            <p:cNvSpPr/>
            <p:nvPr/>
          </p:nvSpPr>
          <p:spPr>
            <a:xfrm>
              <a:off x="8781288" y="3191250"/>
              <a:ext cx="899794" cy="898525"/>
            </a:xfrm>
            <a:custGeom>
              <a:avLst/>
              <a:gdLst/>
              <a:ahLst/>
              <a:cxnLst/>
              <a:rect l="l" t="t" r="r" b="b"/>
              <a:pathLst>
                <a:path w="899795" h="898525">
                  <a:moveTo>
                    <a:pt x="899404" y="0"/>
                  </a:moveTo>
                  <a:lnTo>
                    <a:pt x="0" y="0"/>
                  </a:lnTo>
                  <a:lnTo>
                    <a:pt x="0" y="898505"/>
                  </a:lnTo>
                  <a:lnTo>
                    <a:pt x="899404" y="898505"/>
                  </a:lnTo>
                  <a:lnTo>
                    <a:pt x="899404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931910" y="3353803"/>
              <a:ext cx="599440" cy="574040"/>
            </a:xfrm>
            <a:custGeom>
              <a:avLst/>
              <a:gdLst/>
              <a:ahLst/>
              <a:cxnLst/>
              <a:rect l="l" t="t" r="r" b="b"/>
              <a:pathLst>
                <a:path w="599440" h="574039">
                  <a:moveTo>
                    <a:pt x="418998" y="268732"/>
                  </a:moveTo>
                  <a:lnTo>
                    <a:pt x="335051" y="268732"/>
                  </a:lnTo>
                  <a:lnTo>
                    <a:pt x="335051" y="292696"/>
                  </a:lnTo>
                  <a:lnTo>
                    <a:pt x="418998" y="292696"/>
                  </a:lnTo>
                  <a:lnTo>
                    <a:pt x="418998" y="268732"/>
                  </a:lnTo>
                  <a:close/>
                </a:path>
                <a:path w="599440" h="574039">
                  <a:moveTo>
                    <a:pt x="454964" y="352602"/>
                  </a:moveTo>
                  <a:lnTo>
                    <a:pt x="191147" y="352602"/>
                  </a:lnTo>
                  <a:lnTo>
                    <a:pt x="191147" y="220827"/>
                  </a:lnTo>
                  <a:lnTo>
                    <a:pt x="191147" y="196862"/>
                  </a:lnTo>
                  <a:lnTo>
                    <a:pt x="191147" y="65087"/>
                  </a:lnTo>
                  <a:lnTo>
                    <a:pt x="191147" y="46469"/>
                  </a:lnTo>
                  <a:lnTo>
                    <a:pt x="185775" y="41122"/>
                  </a:lnTo>
                  <a:lnTo>
                    <a:pt x="105765" y="41122"/>
                  </a:lnTo>
                  <a:lnTo>
                    <a:pt x="97663" y="23152"/>
                  </a:lnTo>
                  <a:lnTo>
                    <a:pt x="96964" y="21590"/>
                  </a:lnTo>
                  <a:lnTo>
                    <a:pt x="83210" y="8712"/>
                  </a:lnTo>
                  <a:lnTo>
                    <a:pt x="83210" y="53111"/>
                  </a:lnTo>
                  <a:lnTo>
                    <a:pt x="80860" y="64757"/>
                  </a:lnTo>
                  <a:lnTo>
                    <a:pt x="74434" y="74282"/>
                  </a:lnTo>
                  <a:lnTo>
                    <a:pt x="64909" y="80695"/>
                  </a:lnTo>
                  <a:lnTo>
                    <a:pt x="53238" y="83058"/>
                  </a:lnTo>
                  <a:lnTo>
                    <a:pt x="41567" y="80695"/>
                  </a:lnTo>
                  <a:lnTo>
                    <a:pt x="32042" y="74282"/>
                  </a:lnTo>
                  <a:lnTo>
                    <a:pt x="25615" y="64757"/>
                  </a:lnTo>
                  <a:lnTo>
                    <a:pt x="23253" y="53111"/>
                  </a:lnTo>
                  <a:lnTo>
                    <a:pt x="25615" y="41440"/>
                  </a:lnTo>
                  <a:lnTo>
                    <a:pt x="64909" y="25501"/>
                  </a:lnTo>
                  <a:lnTo>
                    <a:pt x="83210" y="53111"/>
                  </a:lnTo>
                  <a:lnTo>
                    <a:pt x="83210" y="8712"/>
                  </a:lnTo>
                  <a:lnTo>
                    <a:pt x="81876" y="7454"/>
                  </a:lnTo>
                  <a:lnTo>
                    <a:pt x="62572" y="0"/>
                  </a:lnTo>
                  <a:lnTo>
                    <a:pt x="41160" y="546"/>
                  </a:lnTo>
                  <a:lnTo>
                    <a:pt x="21615" y="9321"/>
                  </a:lnTo>
                  <a:lnTo>
                    <a:pt x="7467" y="24396"/>
                  </a:lnTo>
                  <a:lnTo>
                    <a:pt x="0" y="43675"/>
                  </a:lnTo>
                  <a:lnTo>
                    <a:pt x="533" y="65087"/>
                  </a:lnTo>
                  <a:lnTo>
                    <a:pt x="9334" y="84594"/>
                  </a:lnTo>
                  <a:lnTo>
                    <a:pt x="24422" y="98729"/>
                  </a:lnTo>
                  <a:lnTo>
                    <a:pt x="43713" y="106184"/>
                  </a:lnTo>
                  <a:lnTo>
                    <a:pt x="65138" y="105664"/>
                  </a:lnTo>
                  <a:lnTo>
                    <a:pt x="97472" y="83058"/>
                  </a:lnTo>
                  <a:lnTo>
                    <a:pt x="105765" y="65087"/>
                  </a:lnTo>
                  <a:lnTo>
                    <a:pt x="167157" y="65087"/>
                  </a:lnTo>
                  <a:lnTo>
                    <a:pt x="167157" y="196862"/>
                  </a:lnTo>
                  <a:lnTo>
                    <a:pt x="105765" y="196862"/>
                  </a:lnTo>
                  <a:lnTo>
                    <a:pt x="97663" y="178892"/>
                  </a:lnTo>
                  <a:lnTo>
                    <a:pt x="96964" y="177330"/>
                  </a:lnTo>
                  <a:lnTo>
                    <a:pt x="83210" y="164452"/>
                  </a:lnTo>
                  <a:lnTo>
                    <a:pt x="83210" y="208851"/>
                  </a:lnTo>
                  <a:lnTo>
                    <a:pt x="80860" y="220497"/>
                  </a:lnTo>
                  <a:lnTo>
                    <a:pt x="74434" y="230009"/>
                  </a:lnTo>
                  <a:lnTo>
                    <a:pt x="64909" y="236435"/>
                  </a:lnTo>
                  <a:lnTo>
                    <a:pt x="53238" y="238785"/>
                  </a:lnTo>
                  <a:lnTo>
                    <a:pt x="41567" y="236435"/>
                  </a:lnTo>
                  <a:lnTo>
                    <a:pt x="32042" y="230009"/>
                  </a:lnTo>
                  <a:lnTo>
                    <a:pt x="25615" y="220497"/>
                  </a:lnTo>
                  <a:lnTo>
                    <a:pt x="23253" y="208851"/>
                  </a:lnTo>
                  <a:lnTo>
                    <a:pt x="25615" y="197180"/>
                  </a:lnTo>
                  <a:lnTo>
                    <a:pt x="64909" y="181241"/>
                  </a:lnTo>
                  <a:lnTo>
                    <a:pt x="83210" y="208851"/>
                  </a:lnTo>
                  <a:lnTo>
                    <a:pt x="83210" y="164452"/>
                  </a:lnTo>
                  <a:lnTo>
                    <a:pt x="81876" y="163195"/>
                  </a:lnTo>
                  <a:lnTo>
                    <a:pt x="62572" y="155740"/>
                  </a:lnTo>
                  <a:lnTo>
                    <a:pt x="41160" y="156286"/>
                  </a:lnTo>
                  <a:lnTo>
                    <a:pt x="21615" y="165061"/>
                  </a:lnTo>
                  <a:lnTo>
                    <a:pt x="7467" y="180136"/>
                  </a:lnTo>
                  <a:lnTo>
                    <a:pt x="0" y="199415"/>
                  </a:lnTo>
                  <a:lnTo>
                    <a:pt x="533" y="220827"/>
                  </a:lnTo>
                  <a:lnTo>
                    <a:pt x="9334" y="240334"/>
                  </a:lnTo>
                  <a:lnTo>
                    <a:pt x="24422" y="254469"/>
                  </a:lnTo>
                  <a:lnTo>
                    <a:pt x="43713" y="261924"/>
                  </a:lnTo>
                  <a:lnTo>
                    <a:pt x="65138" y="261404"/>
                  </a:lnTo>
                  <a:lnTo>
                    <a:pt x="97485" y="238785"/>
                  </a:lnTo>
                  <a:lnTo>
                    <a:pt x="105765" y="220827"/>
                  </a:lnTo>
                  <a:lnTo>
                    <a:pt x="167157" y="220827"/>
                  </a:lnTo>
                  <a:lnTo>
                    <a:pt x="167157" y="352602"/>
                  </a:lnTo>
                  <a:lnTo>
                    <a:pt x="105765" y="352602"/>
                  </a:lnTo>
                  <a:lnTo>
                    <a:pt x="97663" y="334632"/>
                  </a:lnTo>
                  <a:lnTo>
                    <a:pt x="96964" y="333082"/>
                  </a:lnTo>
                  <a:lnTo>
                    <a:pt x="83210" y="320192"/>
                  </a:lnTo>
                  <a:lnTo>
                    <a:pt x="83210" y="364578"/>
                  </a:lnTo>
                  <a:lnTo>
                    <a:pt x="80860" y="376237"/>
                  </a:lnTo>
                  <a:lnTo>
                    <a:pt x="74434" y="385749"/>
                  </a:lnTo>
                  <a:lnTo>
                    <a:pt x="64909" y="392176"/>
                  </a:lnTo>
                  <a:lnTo>
                    <a:pt x="53238" y="394525"/>
                  </a:lnTo>
                  <a:lnTo>
                    <a:pt x="41567" y="392176"/>
                  </a:lnTo>
                  <a:lnTo>
                    <a:pt x="32042" y="385749"/>
                  </a:lnTo>
                  <a:lnTo>
                    <a:pt x="25615" y="376237"/>
                  </a:lnTo>
                  <a:lnTo>
                    <a:pt x="23253" y="364578"/>
                  </a:lnTo>
                  <a:lnTo>
                    <a:pt x="25615" y="352920"/>
                  </a:lnTo>
                  <a:lnTo>
                    <a:pt x="64909" y="336981"/>
                  </a:lnTo>
                  <a:lnTo>
                    <a:pt x="83210" y="364578"/>
                  </a:lnTo>
                  <a:lnTo>
                    <a:pt x="83210" y="320192"/>
                  </a:lnTo>
                  <a:lnTo>
                    <a:pt x="81876" y="318935"/>
                  </a:lnTo>
                  <a:lnTo>
                    <a:pt x="62572" y="311480"/>
                  </a:lnTo>
                  <a:lnTo>
                    <a:pt x="41160" y="312013"/>
                  </a:lnTo>
                  <a:lnTo>
                    <a:pt x="21615" y="320802"/>
                  </a:lnTo>
                  <a:lnTo>
                    <a:pt x="7467" y="335876"/>
                  </a:lnTo>
                  <a:lnTo>
                    <a:pt x="0" y="355155"/>
                  </a:lnTo>
                  <a:lnTo>
                    <a:pt x="533" y="376555"/>
                  </a:lnTo>
                  <a:lnTo>
                    <a:pt x="9334" y="396074"/>
                  </a:lnTo>
                  <a:lnTo>
                    <a:pt x="24422" y="410210"/>
                  </a:lnTo>
                  <a:lnTo>
                    <a:pt x="43713" y="417677"/>
                  </a:lnTo>
                  <a:lnTo>
                    <a:pt x="65138" y="417144"/>
                  </a:lnTo>
                  <a:lnTo>
                    <a:pt x="79375" y="411695"/>
                  </a:lnTo>
                  <a:lnTo>
                    <a:pt x="91300" y="402691"/>
                  </a:lnTo>
                  <a:lnTo>
                    <a:pt x="97472" y="394525"/>
                  </a:lnTo>
                  <a:lnTo>
                    <a:pt x="100317" y="390779"/>
                  </a:lnTo>
                  <a:lnTo>
                    <a:pt x="105765" y="376555"/>
                  </a:lnTo>
                  <a:lnTo>
                    <a:pt x="167157" y="376555"/>
                  </a:lnTo>
                  <a:lnTo>
                    <a:pt x="167157" y="508342"/>
                  </a:lnTo>
                  <a:lnTo>
                    <a:pt x="105765" y="508342"/>
                  </a:lnTo>
                  <a:lnTo>
                    <a:pt x="97663" y="490372"/>
                  </a:lnTo>
                  <a:lnTo>
                    <a:pt x="96964" y="488823"/>
                  </a:lnTo>
                  <a:lnTo>
                    <a:pt x="83210" y="475932"/>
                  </a:lnTo>
                  <a:lnTo>
                    <a:pt x="83210" y="520319"/>
                  </a:lnTo>
                  <a:lnTo>
                    <a:pt x="80860" y="531977"/>
                  </a:lnTo>
                  <a:lnTo>
                    <a:pt x="74434" y="541489"/>
                  </a:lnTo>
                  <a:lnTo>
                    <a:pt x="64909" y="547916"/>
                  </a:lnTo>
                  <a:lnTo>
                    <a:pt x="53238" y="550265"/>
                  </a:lnTo>
                  <a:lnTo>
                    <a:pt x="41567" y="547916"/>
                  </a:lnTo>
                  <a:lnTo>
                    <a:pt x="32042" y="541489"/>
                  </a:lnTo>
                  <a:lnTo>
                    <a:pt x="25615" y="531977"/>
                  </a:lnTo>
                  <a:lnTo>
                    <a:pt x="23253" y="520319"/>
                  </a:lnTo>
                  <a:lnTo>
                    <a:pt x="25615" y="508660"/>
                  </a:lnTo>
                  <a:lnTo>
                    <a:pt x="64909" y="492721"/>
                  </a:lnTo>
                  <a:lnTo>
                    <a:pt x="83210" y="520319"/>
                  </a:lnTo>
                  <a:lnTo>
                    <a:pt x="83210" y="475932"/>
                  </a:lnTo>
                  <a:lnTo>
                    <a:pt x="81876" y="474675"/>
                  </a:lnTo>
                  <a:lnTo>
                    <a:pt x="62572" y="467220"/>
                  </a:lnTo>
                  <a:lnTo>
                    <a:pt x="41160" y="467753"/>
                  </a:lnTo>
                  <a:lnTo>
                    <a:pt x="21615" y="476554"/>
                  </a:lnTo>
                  <a:lnTo>
                    <a:pt x="7467" y="491617"/>
                  </a:lnTo>
                  <a:lnTo>
                    <a:pt x="0" y="510895"/>
                  </a:lnTo>
                  <a:lnTo>
                    <a:pt x="533" y="532295"/>
                  </a:lnTo>
                  <a:lnTo>
                    <a:pt x="9334" y="551815"/>
                  </a:lnTo>
                  <a:lnTo>
                    <a:pt x="24422" y="565950"/>
                  </a:lnTo>
                  <a:lnTo>
                    <a:pt x="43713" y="573417"/>
                  </a:lnTo>
                  <a:lnTo>
                    <a:pt x="65138" y="572884"/>
                  </a:lnTo>
                  <a:lnTo>
                    <a:pt x="79375" y="567436"/>
                  </a:lnTo>
                  <a:lnTo>
                    <a:pt x="91300" y="558431"/>
                  </a:lnTo>
                  <a:lnTo>
                    <a:pt x="97472" y="550265"/>
                  </a:lnTo>
                  <a:lnTo>
                    <a:pt x="100317" y="546519"/>
                  </a:lnTo>
                  <a:lnTo>
                    <a:pt x="105765" y="532295"/>
                  </a:lnTo>
                  <a:lnTo>
                    <a:pt x="185775" y="532295"/>
                  </a:lnTo>
                  <a:lnTo>
                    <a:pt x="191147" y="526935"/>
                  </a:lnTo>
                  <a:lnTo>
                    <a:pt x="191147" y="508342"/>
                  </a:lnTo>
                  <a:lnTo>
                    <a:pt x="191147" y="376555"/>
                  </a:lnTo>
                  <a:lnTo>
                    <a:pt x="454964" y="376555"/>
                  </a:lnTo>
                  <a:lnTo>
                    <a:pt x="454964" y="352602"/>
                  </a:lnTo>
                  <a:close/>
                </a:path>
                <a:path w="599440" h="574039">
                  <a:moveTo>
                    <a:pt x="478955" y="208851"/>
                  </a:moveTo>
                  <a:lnTo>
                    <a:pt x="335051" y="208851"/>
                  </a:lnTo>
                  <a:lnTo>
                    <a:pt x="335051" y="232803"/>
                  </a:lnTo>
                  <a:lnTo>
                    <a:pt x="478955" y="232803"/>
                  </a:lnTo>
                  <a:lnTo>
                    <a:pt x="478955" y="208851"/>
                  </a:lnTo>
                  <a:close/>
                </a:path>
                <a:path w="599440" h="574039">
                  <a:moveTo>
                    <a:pt x="550900" y="352602"/>
                  </a:moveTo>
                  <a:lnTo>
                    <a:pt x="478955" y="352602"/>
                  </a:lnTo>
                  <a:lnTo>
                    <a:pt x="478955" y="376555"/>
                  </a:lnTo>
                  <a:lnTo>
                    <a:pt x="550900" y="376555"/>
                  </a:lnTo>
                  <a:lnTo>
                    <a:pt x="550900" y="352602"/>
                  </a:lnTo>
                  <a:close/>
                </a:path>
                <a:path w="599440" h="574039">
                  <a:moveTo>
                    <a:pt x="550900" y="268732"/>
                  </a:moveTo>
                  <a:lnTo>
                    <a:pt x="514934" y="268732"/>
                  </a:lnTo>
                  <a:lnTo>
                    <a:pt x="514934" y="292696"/>
                  </a:lnTo>
                  <a:lnTo>
                    <a:pt x="550900" y="292696"/>
                  </a:lnTo>
                  <a:lnTo>
                    <a:pt x="550900" y="268732"/>
                  </a:lnTo>
                  <a:close/>
                </a:path>
                <a:path w="599440" h="574039">
                  <a:moveTo>
                    <a:pt x="550900" y="208851"/>
                  </a:moveTo>
                  <a:lnTo>
                    <a:pt x="514934" y="208851"/>
                  </a:lnTo>
                  <a:lnTo>
                    <a:pt x="514934" y="232803"/>
                  </a:lnTo>
                  <a:lnTo>
                    <a:pt x="550900" y="232803"/>
                  </a:lnTo>
                  <a:lnTo>
                    <a:pt x="550900" y="208851"/>
                  </a:lnTo>
                  <a:close/>
                </a:path>
                <a:path w="599440" h="574039">
                  <a:moveTo>
                    <a:pt x="598881" y="496354"/>
                  </a:moveTo>
                  <a:lnTo>
                    <a:pt x="598779" y="158978"/>
                  </a:lnTo>
                  <a:lnTo>
                    <a:pt x="598525" y="158026"/>
                  </a:lnTo>
                  <a:lnTo>
                    <a:pt x="598030" y="155930"/>
                  </a:lnTo>
                  <a:lnTo>
                    <a:pt x="596925" y="153987"/>
                  </a:lnTo>
                  <a:lnTo>
                    <a:pt x="595376" y="152387"/>
                  </a:lnTo>
                  <a:lnTo>
                    <a:pt x="591934" y="148945"/>
                  </a:lnTo>
                  <a:lnTo>
                    <a:pt x="557999" y="115062"/>
                  </a:lnTo>
                  <a:lnTo>
                    <a:pt x="557999" y="148945"/>
                  </a:lnTo>
                  <a:lnTo>
                    <a:pt x="502589" y="148945"/>
                  </a:lnTo>
                  <a:lnTo>
                    <a:pt x="502589" y="93941"/>
                  </a:lnTo>
                  <a:lnTo>
                    <a:pt x="557999" y="148945"/>
                  </a:lnTo>
                  <a:lnTo>
                    <a:pt x="557999" y="115062"/>
                  </a:lnTo>
                  <a:lnTo>
                    <a:pt x="519976" y="77063"/>
                  </a:lnTo>
                  <a:lnTo>
                    <a:pt x="492848" y="53301"/>
                  </a:lnTo>
                  <a:lnTo>
                    <a:pt x="491896" y="53301"/>
                  </a:lnTo>
                  <a:lnTo>
                    <a:pt x="490943" y="53454"/>
                  </a:lnTo>
                  <a:lnTo>
                    <a:pt x="292455" y="53454"/>
                  </a:lnTo>
                  <a:lnTo>
                    <a:pt x="287083" y="58801"/>
                  </a:lnTo>
                  <a:lnTo>
                    <a:pt x="287083" y="328637"/>
                  </a:lnTo>
                  <a:lnTo>
                    <a:pt x="311061" y="328637"/>
                  </a:lnTo>
                  <a:lnTo>
                    <a:pt x="311061" y="77063"/>
                  </a:lnTo>
                  <a:lnTo>
                    <a:pt x="478955" y="77063"/>
                  </a:lnTo>
                  <a:lnTo>
                    <a:pt x="478955" y="167513"/>
                  </a:lnTo>
                  <a:lnTo>
                    <a:pt x="484301" y="172910"/>
                  </a:lnTo>
                  <a:lnTo>
                    <a:pt x="574890" y="172910"/>
                  </a:lnTo>
                  <a:lnTo>
                    <a:pt x="574890" y="496354"/>
                  </a:lnTo>
                  <a:lnTo>
                    <a:pt x="311061" y="496354"/>
                  </a:lnTo>
                  <a:lnTo>
                    <a:pt x="311061" y="400519"/>
                  </a:lnTo>
                  <a:lnTo>
                    <a:pt x="287083" y="400519"/>
                  </a:lnTo>
                  <a:lnTo>
                    <a:pt x="287083" y="514946"/>
                  </a:lnTo>
                  <a:lnTo>
                    <a:pt x="292455" y="520319"/>
                  </a:lnTo>
                  <a:lnTo>
                    <a:pt x="593534" y="520319"/>
                  </a:lnTo>
                  <a:lnTo>
                    <a:pt x="598881" y="514946"/>
                  </a:lnTo>
                  <a:lnTo>
                    <a:pt x="598881" y="49635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42222" y="4259834"/>
            <a:ext cx="1320419" cy="284988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7875761" y="4980046"/>
            <a:ext cx="959485" cy="958850"/>
            <a:chOff x="7875761" y="4980046"/>
            <a:chExt cx="959485" cy="958850"/>
          </a:xfrm>
        </p:grpSpPr>
        <p:sp>
          <p:nvSpPr>
            <p:cNvPr id="31" name="object 31" descr=""/>
            <p:cNvSpPr/>
            <p:nvPr/>
          </p:nvSpPr>
          <p:spPr>
            <a:xfrm>
              <a:off x="7892684" y="4997098"/>
              <a:ext cx="925194" cy="925194"/>
            </a:xfrm>
            <a:custGeom>
              <a:avLst/>
              <a:gdLst/>
              <a:ahLst/>
              <a:cxnLst/>
              <a:rect l="l" t="t" r="r" b="b"/>
              <a:pathLst>
                <a:path w="925195" h="925195">
                  <a:moveTo>
                    <a:pt x="925169" y="0"/>
                  </a:moveTo>
                  <a:lnTo>
                    <a:pt x="0" y="0"/>
                  </a:lnTo>
                  <a:lnTo>
                    <a:pt x="0" y="924953"/>
                  </a:lnTo>
                  <a:lnTo>
                    <a:pt x="925170" y="924954"/>
                  </a:lnTo>
                  <a:lnTo>
                    <a:pt x="925169" y="0"/>
                  </a:lnTo>
                  <a:close/>
                </a:path>
              </a:pathLst>
            </a:custGeom>
            <a:solidFill>
              <a:srgbClr val="55C0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875752" y="4980050"/>
              <a:ext cx="959485" cy="958850"/>
            </a:xfrm>
            <a:custGeom>
              <a:avLst/>
              <a:gdLst/>
              <a:ahLst/>
              <a:cxnLst/>
              <a:rect l="l" t="t" r="r" b="b"/>
              <a:pathLst>
                <a:path w="959484" h="958850">
                  <a:moveTo>
                    <a:pt x="959015" y="0"/>
                  </a:moveTo>
                  <a:lnTo>
                    <a:pt x="925169" y="0"/>
                  </a:lnTo>
                  <a:lnTo>
                    <a:pt x="925169" y="34290"/>
                  </a:lnTo>
                  <a:lnTo>
                    <a:pt x="925169" y="924458"/>
                  </a:lnTo>
                  <a:lnTo>
                    <a:pt x="33845" y="924458"/>
                  </a:lnTo>
                  <a:lnTo>
                    <a:pt x="33845" y="34290"/>
                  </a:lnTo>
                  <a:lnTo>
                    <a:pt x="925169" y="34290"/>
                  </a:lnTo>
                  <a:lnTo>
                    <a:pt x="92516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924458"/>
                  </a:lnTo>
                  <a:lnTo>
                    <a:pt x="0" y="958735"/>
                  </a:lnTo>
                  <a:lnTo>
                    <a:pt x="959015" y="958735"/>
                  </a:lnTo>
                  <a:lnTo>
                    <a:pt x="959015" y="925093"/>
                  </a:lnTo>
                  <a:lnTo>
                    <a:pt x="959015" y="924458"/>
                  </a:lnTo>
                  <a:lnTo>
                    <a:pt x="959015" y="34290"/>
                  </a:lnTo>
                  <a:lnTo>
                    <a:pt x="959015" y="33985"/>
                  </a:lnTo>
                  <a:lnTo>
                    <a:pt x="959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383006" y="5194511"/>
              <a:ext cx="260350" cy="557530"/>
            </a:xfrm>
            <a:custGeom>
              <a:avLst/>
              <a:gdLst/>
              <a:ahLst/>
              <a:cxnLst/>
              <a:rect l="l" t="t" r="r" b="b"/>
              <a:pathLst>
                <a:path w="260350" h="557529">
                  <a:moveTo>
                    <a:pt x="43665" y="516719"/>
                  </a:moveTo>
                  <a:lnTo>
                    <a:pt x="18616" y="516719"/>
                  </a:lnTo>
                  <a:lnTo>
                    <a:pt x="31168" y="549431"/>
                  </a:lnTo>
                  <a:lnTo>
                    <a:pt x="32296" y="552293"/>
                  </a:lnTo>
                  <a:lnTo>
                    <a:pt x="34506" y="554572"/>
                  </a:lnTo>
                  <a:lnTo>
                    <a:pt x="37373" y="555747"/>
                  </a:lnTo>
                  <a:lnTo>
                    <a:pt x="40288" y="557035"/>
                  </a:lnTo>
                  <a:lnTo>
                    <a:pt x="43579" y="557035"/>
                  </a:lnTo>
                  <a:lnTo>
                    <a:pt x="103960" y="530142"/>
                  </a:lnTo>
                  <a:lnTo>
                    <a:pt x="48656" y="530142"/>
                  </a:lnTo>
                  <a:lnTo>
                    <a:pt x="43665" y="516719"/>
                  </a:lnTo>
                  <a:close/>
                </a:path>
                <a:path w="260350" h="557529">
                  <a:moveTo>
                    <a:pt x="172012" y="393105"/>
                  </a:moveTo>
                  <a:lnTo>
                    <a:pt x="166088" y="394820"/>
                  </a:lnTo>
                  <a:lnTo>
                    <a:pt x="163033" y="399408"/>
                  </a:lnTo>
                  <a:lnTo>
                    <a:pt x="152078" y="414346"/>
                  </a:lnTo>
                  <a:lnTo>
                    <a:pt x="139921" y="428284"/>
                  </a:lnTo>
                  <a:lnTo>
                    <a:pt x="126627" y="441151"/>
                  </a:lnTo>
                  <a:lnTo>
                    <a:pt x="112261" y="452874"/>
                  </a:lnTo>
                  <a:lnTo>
                    <a:pt x="107748" y="456155"/>
                  </a:lnTo>
                  <a:lnTo>
                    <a:pt x="106338" y="462246"/>
                  </a:lnTo>
                  <a:lnTo>
                    <a:pt x="108876" y="467200"/>
                  </a:lnTo>
                  <a:lnTo>
                    <a:pt x="124578" y="496302"/>
                  </a:lnTo>
                  <a:lnTo>
                    <a:pt x="48656" y="530142"/>
                  </a:lnTo>
                  <a:lnTo>
                    <a:pt x="103960" y="530142"/>
                  </a:lnTo>
                  <a:lnTo>
                    <a:pt x="144228" y="512207"/>
                  </a:lnTo>
                  <a:lnTo>
                    <a:pt x="149964" y="509763"/>
                  </a:lnTo>
                  <a:lnTo>
                    <a:pt x="152596" y="503141"/>
                  </a:lnTo>
                  <a:lnTo>
                    <a:pt x="150152" y="497407"/>
                  </a:lnTo>
                  <a:lnTo>
                    <a:pt x="150011" y="497031"/>
                  </a:lnTo>
                  <a:lnTo>
                    <a:pt x="133510" y="465170"/>
                  </a:lnTo>
                  <a:lnTo>
                    <a:pt x="145334" y="454958"/>
                  </a:lnTo>
                  <a:lnTo>
                    <a:pt x="156457" y="444011"/>
                  </a:lnTo>
                  <a:lnTo>
                    <a:pt x="166849" y="432363"/>
                  </a:lnTo>
                  <a:lnTo>
                    <a:pt x="176478" y="420050"/>
                  </a:lnTo>
                  <a:lnTo>
                    <a:pt x="227232" y="420050"/>
                  </a:lnTo>
                  <a:lnTo>
                    <a:pt x="231711" y="408319"/>
                  </a:lnTo>
                  <a:lnTo>
                    <a:pt x="207176" y="408319"/>
                  </a:lnTo>
                  <a:lnTo>
                    <a:pt x="177042" y="395347"/>
                  </a:lnTo>
                  <a:lnTo>
                    <a:pt x="172012" y="393105"/>
                  </a:lnTo>
                  <a:close/>
                </a:path>
                <a:path w="260350" h="557529">
                  <a:moveTo>
                    <a:pt x="29381" y="491574"/>
                  </a:moveTo>
                  <a:lnTo>
                    <a:pt x="23834" y="493144"/>
                  </a:lnTo>
                  <a:lnTo>
                    <a:pt x="16077" y="494605"/>
                  </a:lnTo>
                  <a:lnTo>
                    <a:pt x="8321" y="495658"/>
                  </a:lnTo>
                  <a:lnTo>
                    <a:pt x="470" y="496302"/>
                  </a:lnTo>
                  <a:lnTo>
                    <a:pt x="470" y="518862"/>
                  </a:lnTo>
                  <a:lnTo>
                    <a:pt x="6581" y="518646"/>
                  </a:lnTo>
                  <a:lnTo>
                    <a:pt x="12646" y="517931"/>
                  </a:lnTo>
                  <a:lnTo>
                    <a:pt x="18616" y="516719"/>
                  </a:lnTo>
                  <a:lnTo>
                    <a:pt x="43665" y="516719"/>
                  </a:lnTo>
                  <a:lnTo>
                    <a:pt x="37373" y="499799"/>
                  </a:lnTo>
                  <a:lnTo>
                    <a:pt x="35211" y="494446"/>
                  </a:lnTo>
                  <a:lnTo>
                    <a:pt x="29381" y="491574"/>
                  </a:lnTo>
                  <a:close/>
                </a:path>
                <a:path w="260350" h="557529">
                  <a:moveTo>
                    <a:pt x="227232" y="420050"/>
                  </a:moveTo>
                  <a:lnTo>
                    <a:pt x="176478" y="420050"/>
                  </a:lnTo>
                  <a:lnTo>
                    <a:pt x="208633" y="434375"/>
                  </a:lnTo>
                  <a:lnTo>
                    <a:pt x="214227" y="437106"/>
                  </a:lnTo>
                  <a:lnTo>
                    <a:pt x="220997" y="434784"/>
                  </a:lnTo>
                  <a:lnTo>
                    <a:pt x="223911" y="428811"/>
                  </a:lnTo>
                  <a:lnTo>
                    <a:pt x="223958" y="428623"/>
                  </a:lnTo>
                  <a:lnTo>
                    <a:pt x="227232" y="420050"/>
                  </a:lnTo>
                  <a:close/>
                </a:path>
                <a:path w="260350" h="557529">
                  <a:moveTo>
                    <a:pt x="223859" y="135359"/>
                  </a:moveTo>
                  <a:lnTo>
                    <a:pt x="199607" y="135359"/>
                  </a:lnTo>
                  <a:lnTo>
                    <a:pt x="233455" y="210934"/>
                  </a:lnTo>
                  <a:lnTo>
                    <a:pt x="202757" y="222214"/>
                  </a:lnTo>
                  <a:lnTo>
                    <a:pt x="197632" y="224188"/>
                  </a:lnTo>
                  <a:lnTo>
                    <a:pt x="194671" y="229546"/>
                  </a:lnTo>
                  <a:lnTo>
                    <a:pt x="195752" y="234951"/>
                  </a:lnTo>
                  <a:lnTo>
                    <a:pt x="198627" y="253183"/>
                  </a:lnTo>
                  <a:lnTo>
                    <a:pt x="199924" y="271605"/>
                  </a:lnTo>
                  <a:lnTo>
                    <a:pt x="199652" y="290000"/>
                  </a:lnTo>
                  <a:lnTo>
                    <a:pt x="197820" y="308364"/>
                  </a:lnTo>
                  <a:lnTo>
                    <a:pt x="196880" y="313957"/>
                  </a:lnTo>
                  <a:lnTo>
                    <a:pt x="200218" y="319362"/>
                  </a:lnTo>
                  <a:lnTo>
                    <a:pt x="236839" y="330830"/>
                  </a:lnTo>
                  <a:lnTo>
                    <a:pt x="207176" y="408319"/>
                  </a:lnTo>
                  <a:lnTo>
                    <a:pt x="231711" y="408319"/>
                  </a:lnTo>
                  <a:lnTo>
                    <a:pt x="259969" y="334308"/>
                  </a:lnTo>
                  <a:lnTo>
                    <a:pt x="259969" y="317059"/>
                  </a:lnTo>
                  <a:lnTo>
                    <a:pt x="258652" y="315414"/>
                  </a:lnTo>
                  <a:lnTo>
                    <a:pt x="256913" y="314192"/>
                  </a:lnTo>
                  <a:lnTo>
                    <a:pt x="254891" y="313581"/>
                  </a:lnTo>
                  <a:lnTo>
                    <a:pt x="221044" y="302866"/>
                  </a:lnTo>
                  <a:lnTo>
                    <a:pt x="222154" y="287251"/>
                  </a:lnTo>
                  <a:lnTo>
                    <a:pt x="222240" y="271570"/>
                  </a:lnTo>
                  <a:lnTo>
                    <a:pt x="221308" y="255986"/>
                  </a:lnTo>
                  <a:lnTo>
                    <a:pt x="219351" y="240450"/>
                  </a:lnTo>
                  <a:lnTo>
                    <a:pt x="255314" y="226867"/>
                  </a:lnTo>
                  <a:lnTo>
                    <a:pt x="257665" y="224611"/>
                  </a:lnTo>
                  <a:lnTo>
                    <a:pt x="258840" y="221744"/>
                  </a:lnTo>
                  <a:lnTo>
                    <a:pt x="260063" y="218924"/>
                  </a:lnTo>
                  <a:lnTo>
                    <a:pt x="260063" y="215681"/>
                  </a:lnTo>
                  <a:lnTo>
                    <a:pt x="258840" y="212814"/>
                  </a:lnTo>
                  <a:lnTo>
                    <a:pt x="223859" y="135359"/>
                  </a:lnTo>
                  <a:close/>
                </a:path>
                <a:path w="260350" h="557529">
                  <a:moveTo>
                    <a:pt x="99067" y="23546"/>
                  </a:moveTo>
                  <a:lnTo>
                    <a:pt x="33753" y="23546"/>
                  </a:lnTo>
                  <a:lnTo>
                    <a:pt x="111509" y="53673"/>
                  </a:lnTo>
                  <a:lnTo>
                    <a:pt x="97970" y="83236"/>
                  </a:lnTo>
                  <a:lnTo>
                    <a:pt x="95948" y="88124"/>
                  </a:lnTo>
                  <a:lnTo>
                    <a:pt x="97641" y="93764"/>
                  </a:lnTo>
                  <a:lnTo>
                    <a:pt x="102013" y="96772"/>
                  </a:lnTo>
                  <a:lnTo>
                    <a:pt x="117004" y="107599"/>
                  </a:lnTo>
                  <a:lnTo>
                    <a:pt x="130977" y="119661"/>
                  </a:lnTo>
                  <a:lnTo>
                    <a:pt x="143866" y="132885"/>
                  </a:lnTo>
                  <a:lnTo>
                    <a:pt x="155605" y="147203"/>
                  </a:lnTo>
                  <a:lnTo>
                    <a:pt x="158896" y="151715"/>
                  </a:lnTo>
                  <a:lnTo>
                    <a:pt x="164960" y="153125"/>
                  </a:lnTo>
                  <a:lnTo>
                    <a:pt x="199607" y="135359"/>
                  </a:lnTo>
                  <a:lnTo>
                    <a:pt x="223859" y="135359"/>
                  </a:lnTo>
                  <a:lnTo>
                    <a:pt x="219423" y="125536"/>
                  </a:lnTo>
                  <a:lnTo>
                    <a:pt x="167922" y="125536"/>
                  </a:lnTo>
                  <a:lnTo>
                    <a:pt x="157684" y="113757"/>
                  </a:lnTo>
                  <a:lnTo>
                    <a:pt x="146732" y="102688"/>
                  </a:lnTo>
                  <a:lnTo>
                    <a:pt x="135092" y="92350"/>
                  </a:lnTo>
                  <a:lnTo>
                    <a:pt x="122791" y="82766"/>
                  </a:lnTo>
                  <a:lnTo>
                    <a:pt x="137318" y="50524"/>
                  </a:lnTo>
                  <a:lnTo>
                    <a:pt x="139856" y="44837"/>
                  </a:lnTo>
                  <a:lnTo>
                    <a:pt x="137271" y="38163"/>
                  </a:lnTo>
                  <a:lnTo>
                    <a:pt x="131582" y="35625"/>
                  </a:lnTo>
                  <a:lnTo>
                    <a:pt x="99067" y="23546"/>
                  </a:lnTo>
                  <a:close/>
                </a:path>
                <a:path w="260350" h="557529">
                  <a:moveTo>
                    <a:pt x="205859" y="106877"/>
                  </a:moveTo>
                  <a:lnTo>
                    <a:pt x="200077" y="109274"/>
                  </a:lnTo>
                  <a:lnTo>
                    <a:pt x="199278" y="109274"/>
                  </a:lnTo>
                  <a:lnTo>
                    <a:pt x="167922" y="125536"/>
                  </a:lnTo>
                  <a:lnTo>
                    <a:pt x="219423" y="125536"/>
                  </a:lnTo>
                  <a:lnTo>
                    <a:pt x="214838" y="115384"/>
                  </a:lnTo>
                  <a:lnTo>
                    <a:pt x="212441" y="109603"/>
                  </a:lnTo>
                  <a:lnTo>
                    <a:pt x="205859" y="106877"/>
                  </a:lnTo>
                  <a:close/>
                </a:path>
                <a:path w="260350" h="557529">
                  <a:moveTo>
                    <a:pt x="20421" y="61334"/>
                  </a:moveTo>
                  <a:lnTo>
                    <a:pt x="3807" y="61334"/>
                  </a:lnTo>
                  <a:lnTo>
                    <a:pt x="7615" y="61710"/>
                  </a:lnTo>
                  <a:lnTo>
                    <a:pt x="11282" y="62697"/>
                  </a:lnTo>
                  <a:lnTo>
                    <a:pt x="16829" y="63590"/>
                  </a:lnTo>
                  <a:lnTo>
                    <a:pt x="20421" y="61334"/>
                  </a:lnTo>
                  <a:close/>
                </a:path>
                <a:path w="260350" h="557529">
                  <a:moveTo>
                    <a:pt x="35681" y="0"/>
                  </a:moveTo>
                  <a:lnTo>
                    <a:pt x="4419" y="39009"/>
                  </a:lnTo>
                  <a:lnTo>
                    <a:pt x="0" y="39009"/>
                  </a:lnTo>
                  <a:lnTo>
                    <a:pt x="0" y="61569"/>
                  </a:lnTo>
                  <a:lnTo>
                    <a:pt x="3807" y="61334"/>
                  </a:lnTo>
                  <a:lnTo>
                    <a:pt x="20421" y="61334"/>
                  </a:lnTo>
                  <a:lnTo>
                    <a:pt x="22142" y="60253"/>
                  </a:lnTo>
                  <a:lnTo>
                    <a:pt x="33753" y="23546"/>
                  </a:lnTo>
                  <a:lnTo>
                    <a:pt x="99067" y="23546"/>
                  </a:lnTo>
                  <a:lnTo>
                    <a:pt x="3568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3476" y="5351490"/>
              <a:ext cx="101543" cy="237804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078692" y="5187978"/>
              <a:ext cx="294005" cy="563880"/>
            </a:xfrm>
            <a:custGeom>
              <a:avLst/>
              <a:gdLst/>
              <a:ahLst/>
              <a:cxnLst/>
              <a:rect l="l" t="t" r="r" b="b"/>
              <a:pathLst>
                <a:path w="294004" h="563879">
                  <a:moveTo>
                    <a:pt x="217015" y="0"/>
                  </a:moveTo>
                  <a:lnTo>
                    <a:pt x="212690" y="0"/>
                  </a:lnTo>
                  <a:lnTo>
                    <a:pt x="209211" y="2020"/>
                  </a:lnTo>
                  <a:lnTo>
                    <a:pt x="73830" y="82108"/>
                  </a:lnTo>
                  <a:lnTo>
                    <a:pt x="70219" y="83941"/>
                  </a:lnTo>
                  <a:lnTo>
                    <a:pt x="67892" y="87607"/>
                  </a:lnTo>
                  <a:lnTo>
                    <a:pt x="67737" y="91696"/>
                  </a:lnTo>
                  <a:lnTo>
                    <a:pt x="67737" y="171783"/>
                  </a:lnTo>
                  <a:lnTo>
                    <a:pt x="6360" y="204025"/>
                  </a:lnTo>
                  <a:lnTo>
                    <a:pt x="2486" y="205905"/>
                  </a:lnTo>
                  <a:lnTo>
                    <a:pt x="32" y="209853"/>
                  </a:lnTo>
                  <a:lnTo>
                    <a:pt x="0" y="353343"/>
                  </a:lnTo>
                  <a:lnTo>
                    <a:pt x="1866" y="356868"/>
                  </a:lnTo>
                  <a:lnTo>
                    <a:pt x="5006" y="359030"/>
                  </a:lnTo>
                  <a:lnTo>
                    <a:pt x="67850" y="399962"/>
                  </a:lnTo>
                  <a:lnTo>
                    <a:pt x="67803" y="477554"/>
                  </a:lnTo>
                  <a:lnTo>
                    <a:pt x="69815" y="481234"/>
                  </a:lnTo>
                  <a:lnTo>
                    <a:pt x="73153" y="483321"/>
                  </a:lnTo>
                  <a:lnTo>
                    <a:pt x="208553" y="561378"/>
                  </a:lnTo>
                  <a:lnTo>
                    <a:pt x="210292" y="562699"/>
                  </a:lnTo>
                  <a:lnTo>
                    <a:pt x="212361" y="563516"/>
                  </a:lnTo>
                  <a:lnTo>
                    <a:pt x="214523" y="563747"/>
                  </a:lnTo>
                  <a:lnTo>
                    <a:pt x="216545" y="563747"/>
                  </a:lnTo>
                  <a:lnTo>
                    <a:pt x="218519" y="563202"/>
                  </a:lnTo>
                  <a:lnTo>
                    <a:pt x="259501" y="539156"/>
                  </a:lnTo>
                  <a:lnTo>
                    <a:pt x="214523" y="539156"/>
                  </a:lnTo>
                  <a:lnTo>
                    <a:pt x="163865" y="509941"/>
                  </a:lnTo>
                  <a:lnTo>
                    <a:pt x="185311" y="497082"/>
                  </a:lnTo>
                  <a:lnTo>
                    <a:pt x="141864" y="497082"/>
                  </a:lnTo>
                  <a:lnTo>
                    <a:pt x="90415" y="467529"/>
                  </a:lnTo>
                  <a:lnTo>
                    <a:pt x="90415" y="400639"/>
                  </a:lnTo>
                  <a:lnTo>
                    <a:pt x="124863" y="380786"/>
                  </a:lnTo>
                  <a:lnTo>
                    <a:pt x="79133" y="380786"/>
                  </a:lnTo>
                  <a:lnTo>
                    <a:pt x="22720" y="342862"/>
                  </a:lnTo>
                  <a:lnTo>
                    <a:pt x="22720" y="289283"/>
                  </a:lnTo>
                  <a:lnTo>
                    <a:pt x="68383" y="263245"/>
                  </a:lnTo>
                  <a:lnTo>
                    <a:pt x="22720" y="263245"/>
                  </a:lnTo>
                  <a:lnTo>
                    <a:pt x="22720" y="220851"/>
                  </a:lnTo>
                  <a:lnTo>
                    <a:pt x="79132" y="191617"/>
                  </a:lnTo>
                  <a:lnTo>
                    <a:pt x="134907" y="191617"/>
                  </a:lnTo>
                  <a:lnTo>
                    <a:pt x="90415" y="166707"/>
                  </a:lnTo>
                  <a:lnTo>
                    <a:pt x="90415" y="93388"/>
                  </a:lnTo>
                  <a:lnTo>
                    <a:pt x="135545" y="66175"/>
                  </a:lnTo>
                  <a:lnTo>
                    <a:pt x="158110" y="66175"/>
                  </a:lnTo>
                  <a:lnTo>
                    <a:pt x="158110" y="52874"/>
                  </a:lnTo>
                  <a:lnTo>
                    <a:pt x="214523" y="19927"/>
                  </a:lnTo>
                  <a:lnTo>
                    <a:pt x="249637" y="19927"/>
                  </a:lnTo>
                  <a:lnTo>
                    <a:pt x="220493" y="2020"/>
                  </a:lnTo>
                  <a:lnTo>
                    <a:pt x="217015" y="0"/>
                  </a:lnTo>
                  <a:close/>
                </a:path>
                <a:path w="294004" h="563879">
                  <a:moveTo>
                    <a:pt x="293595" y="371875"/>
                  </a:moveTo>
                  <a:lnTo>
                    <a:pt x="270936" y="371875"/>
                  </a:lnTo>
                  <a:lnTo>
                    <a:pt x="270936" y="506106"/>
                  </a:lnTo>
                  <a:lnTo>
                    <a:pt x="214523" y="539156"/>
                  </a:lnTo>
                  <a:lnTo>
                    <a:pt x="259501" y="539156"/>
                  </a:lnTo>
                  <a:lnTo>
                    <a:pt x="287954" y="522462"/>
                  </a:lnTo>
                  <a:lnTo>
                    <a:pt x="291433" y="520460"/>
                  </a:lnTo>
                  <a:lnTo>
                    <a:pt x="293595" y="516766"/>
                  </a:lnTo>
                  <a:lnTo>
                    <a:pt x="293595" y="371875"/>
                  </a:lnTo>
                  <a:close/>
                </a:path>
                <a:path w="294004" h="563879">
                  <a:moveTo>
                    <a:pt x="215981" y="452639"/>
                  </a:moveTo>
                  <a:lnTo>
                    <a:pt x="141864" y="497082"/>
                  </a:lnTo>
                  <a:lnTo>
                    <a:pt x="185311" y="497082"/>
                  </a:lnTo>
                  <a:lnTo>
                    <a:pt x="227263" y="471928"/>
                  </a:lnTo>
                  <a:lnTo>
                    <a:pt x="215981" y="452639"/>
                  </a:lnTo>
                  <a:close/>
                </a:path>
                <a:path w="294004" h="563879">
                  <a:moveTo>
                    <a:pt x="207023" y="294500"/>
                  </a:moveTo>
                  <a:lnTo>
                    <a:pt x="146828" y="294500"/>
                  </a:lnTo>
                  <a:lnTo>
                    <a:pt x="203241" y="322370"/>
                  </a:lnTo>
                  <a:lnTo>
                    <a:pt x="203241" y="386652"/>
                  </a:lnTo>
                  <a:lnTo>
                    <a:pt x="131145" y="428049"/>
                  </a:lnTo>
                  <a:lnTo>
                    <a:pt x="142428" y="447789"/>
                  </a:lnTo>
                  <a:lnTo>
                    <a:pt x="268263" y="373454"/>
                  </a:lnTo>
                  <a:lnTo>
                    <a:pt x="225806" y="373454"/>
                  </a:lnTo>
                  <a:lnTo>
                    <a:pt x="225900" y="306813"/>
                  </a:lnTo>
                  <a:lnTo>
                    <a:pt x="223549" y="302913"/>
                  </a:lnTo>
                  <a:lnTo>
                    <a:pt x="219835" y="300939"/>
                  </a:lnTo>
                  <a:lnTo>
                    <a:pt x="207023" y="294500"/>
                  </a:lnTo>
                  <a:close/>
                </a:path>
                <a:path w="294004" h="563879">
                  <a:moveTo>
                    <a:pt x="139833" y="346152"/>
                  </a:moveTo>
                  <a:lnTo>
                    <a:pt x="79133" y="380786"/>
                  </a:lnTo>
                  <a:lnTo>
                    <a:pt x="124863" y="380786"/>
                  </a:lnTo>
                  <a:lnTo>
                    <a:pt x="151115" y="365657"/>
                  </a:lnTo>
                  <a:lnTo>
                    <a:pt x="139833" y="346152"/>
                  </a:lnTo>
                  <a:close/>
                </a:path>
                <a:path w="294004" h="563879">
                  <a:moveTo>
                    <a:pt x="231776" y="228606"/>
                  </a:moveTo>
                  <a:lnTo>
                    <a:pt x="220494" y="248111"/>
                  </a:lnTo>
                  <a:lnTo>
                    <a:pt x="270936" y="277251"/>
                  </a:lnTo>
                  <a:lnTo>
                    <a:pt x="270936" y="347844"/>
                  </a:lnTo>
                  <a:lnTo>
                    <a:pt x="225806" y="373454"/>
                  </a:lnTo>
                  <a:lnTo>
                    <a:pt x="268263" y="373454"/>
                  </a:lnTo>
                  <a:lnTo>
                    <a:pt x="270936" y="371875"/>
                  </a:lnTo>
                  <a:lnTo>
                    <a:pt x="293595" y="371875"/>
                  </a:lnTo>
                  <a:lnTo>
                    <a:pt x="293595" y="251166"/>
                  </a:lnTo>
                  <a:lnTo>
                    <a:pt x="270936" y="251166"/>
                  </a:lnTo>
                  <a:lnTo>
                    <a:pt x="231776" y="228606"/>
                  </a:lnTo>
                  <a:close/>
                </a:path>
                <a:path w="294004" h="563879">
                  <a:moveTo>
                    <a:pt x="134907" y="191617"/>
                  </a:moveTo>
                  <a:lnTo>
                    <a:pt x="79132" y="191617"/>
                  </a:lnTo>
                  <a:lnTo>
                    <a:pt x="135545" y="223201"/>
                  </a:lnTo>
                  <a:lnTo>
                    <a:pt x="135545" y="275888"/>
                  </a:lnTo>
                  <a:lnTo>
                    <a:pt x="72137" y="312077"/>
                  </a:lnTo>
                  <a:lnTo>
                    <a:pt x="83420" y="331394"/>
                  </a:lnTo>
                  <a:lnTo>
                    <a:pt x="146828" y="294500"/>
                  </a:lnTo>
                  <a:lnTo>
                    <a:pt x="207023" y="294500"/>
                  </a:lnTo>
                  <a:lnTo>
                    <a:pt x="158110" y="269919"/>
                  </a:lnTo>
                  <a:lnTo>
                    <a:pt x="158110" y="218689"/>
                  </a:lnTo>
                  <a:lnTo>
                    <a:pt x="194361" y="198291"/>
                  </a:lnTo>
                  <a:lnTo>
                    <a:pt x="146828" y="198291"/>
                  </a:lnTo>
                  <a:lnTo>
                    <a:pt x="134907" y="191617"/>
                  </a:lnTo>
                  <a:close/>
                </a:path>
                <a:path w="294004" h="563879">
                  <a:moveTo>
                    <a:pt x="70783" y="235938"/>
                  </a:moveTo>
                  <a:lnTo>
                    <a:pt x="22720" y="263245"/>
                  </a:lnTo>
                  <a:lnTo>
                    <a:pt x="68383" y="263245"/>
                  </a:lnTo>
                  <a:lnTo>
                    <a:pt x="82066" y="255443"/>
                  </a:lnTo>
                  <a:lnTo>
                    <a:pt x="70783" y="235938"/>
                  </a:lnTo>
                  <a:close/>
                </a:path>
                <a:path w="294004" h="563879">
                  <a:moveTo>
                    <a:pt x="249637" y="19927"/>
                  </a:moveTo>
                  <a:lnTo>
                    <a:pt x="214523" y="19927"/>
                  </a:lnTo>
                  <a:lnTo>
                    <a:pt x="270936" y="54801"/>
                  </a:lnTo>
                  <a:lnTo>
                    <a:pt x="270936" y="251166"/>
                  </a:lnTo>
                  <a:lnTo>
                    <a:pt x="293595" y="251166"/>
                  </a:lnTo>
                  <a:lnTo>
                    <a:pt x="293642" y="49349"/>
                  </a:lnTo>
                  <a:lnTo>
                    <a:pt x="291573" y="45683"/>
                  </a:lnTo>
                  <a:lnTo>
                    <a:pt x="249637" y="19927"/>
                  </a:lnTo>
                  <a:close/>
                </a:path>
                <a:path w="294004" h="563879">
                  <a:moveTo>
                    <a:pt x="225806" y="85492"/>
                  </a:moveTo>
                  <a:lnTo>
                    <a:pt x="203240" y="85492"/>
                  </a:lnTo>
                  <a:lnTo>
                    <a:pt x="203241" y="167130"/>
                  </a:lnTo>
                  <a:lnTo>
                    <a:pt x="146828" y="198291"/>
                  </a:lnTo>
                  <a:lnTo>
                    <a:pt x="194361" y="198291"/>
                  </a:lnTo>
                  <a:lnTo>
                    <a:pt x="223596" y="181841"/>
                  </a:lnTo>
                  <a:lnTo>
                    <a:pt x="225806" y="178081"/>
                  </a:lnTo>
                  <a:lnTo>
                    <a:pt x="225806" y="85492"/>
                  </a:lnTo>
                  <a:close/>
                </a:path>
                <a:path w="294004" h="563879">
                  <a:moveTo>
                    <a:pt x="158110" y="66175"/>
                  </a:moveTo>
                  <a:lnTo>
                    <a:pt x="135545" y="66175"/>
                  </a:lnTo>
                  <a:lnTo>
                    <a:pt x="135545" y="130612"/>
                  </a:lnTo>
                  <a:lnTo>
                    <a:pt x="158110" y="130612"/>
                  </a:lnTo>
                  <a:lnTo>
                    <a:pt x="158110" y="6617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30744" y="6131293"/>
            <a:ext cx="2326131" cy="291998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4556886" y="4387596"/>
            <a:ext cx="734060" cy="724535"/>
          </a:xfrm>
          <a:custGeom>
            <a:avLst/>
            <a:gdLst/>
            <a:ahLst/>
            <a:cxnLst/>
            <a:rect l="l" t="t" r="r" b="b"/>
            <a:pathLst>
              <a:path w="734060" h="724535">
                <a:moveTo>
                  <a:pt x="703768" y="29700"/>
                </a:moveTo>
                <a:lnTo>
                  <a:pt x="683215" y="34983"/>
                </a:lnTo>
                <a:lnTo>
                  <a:pt x="0" y="709294"/>
                </a:lnTo>
                <a:lnTo>
                  <a:pt x="14986" y="724407"/>
                </a:lnTo>
                <a:lnTo>
                  <a:pt x="698234" y="50186"/>
                </a:lnTo>
                <a:lnTo>
                  <a:pt x="703768" y="29700"/>
                </a:lnTo>
                <a:close/>
              </a:path>
              <a:path w="734060" h="724535">
                <a:moveTo>
                  <a:pt x="731973" y="7238"/>
                </a:moveTo>
                <a:lnTo>
                  <a:pt x="711326" y="7238"/>
                </a:lnTo>
                <a:lnTo>
                  <a:pt x="726313" y="22478"/>
                </a:lnTo>
                <a:lnTo>
                  <a:pt x="698234" y="50186"/>
                </a:lnTo>
                <a:lnTo>
                  <a:pt x="685546" y="97154"/>
                </a:lnTo>
                <a:lnTo>
                  <a:pt x="684022" y="102869"/>
                </a:lnTo>
                <a:lnTo>
                  <a:pt x="687324" y="108711"/>
                </a:lnTo>
                <a:lnTo>
                  <a:pt x="693038" y="110235"/>
                </a:lnTo>
                <a:lnTo>
                  <a:pt x="698753" y="111886"/>
                </a:lnTo>
                <a:lnTo>
                  <a:pt x="704596" y="108457"/>
                </a:lnTo>
                <a:lnTo>
                  <a:pt x="706120" y="102742"/>
                </a:lnTo>
                <a:lnTo>
                  <a:pt x="731973" y="7238"/>
                </a:lnTo>
                <a:close/>
              </a:path>
              <a:path w="734060" h="724535">
                <a:moveTo>
                  <a:pt x="716072" y="12064"/>
                </a:moveTo>
                <a:lnTo>
                  <a:pt x="708533" y="12064"/>
                </a:lnTo>
                <a:lnTo>
                  <a:pt x="721487" y="25145"/>
                </a:lnTo>
                <a:lnTo>
                  <a:pt x="703768" y="29700"/>
                </a:lnTo>
                <a:lnTo>
                  <a:pt x="698234" y="50186"/>
                </a:lnTo>
                <a:lnTo>
                  <a:pt x="726313" y="22478"/>
                </a:lnTo>
                <a:lnTo>
                  <a:pt x="716072" y="12064"/>
                </a:lnTo>
                <a:close/>
              </a:path>
              <a:path w="734060" h="724535">
                <a:moveTo>
                  <a:pt x="733933" y="0"/>
                </a:moveTo>
                <a:lnTo>
                  <a:pt x="630809" y="26415"/>
                </a:lnTo>
                <a:lnTo>
                  <a:pt x="625093" y="27812"/>
                </a:lnTo>
                <a:lnTo>
                  <a:pt x="621538" y="33654"/>
                </a:lnTo>
                <a:lnTo>
                  <a:pt x="623062" y="39369"/>
                </a:lnTo>
                <a:lnTo>
                  <a:pt x="624459" y="45084"/>
                </a:lnTo>
                <a:lnTo>
                  <a:pt x="630301" y="48513"/>
                </a:lnTo>
                <a:lnTo>
                  <a:pt x="636015" y="47116"/>
                </a:lnTo>
                <a:lnTo>
                  <a:pt x="683215" y="34983"/>
                </a:lnTo>
                <a:lnTo>
                  <a:pt x="711326" y="7238"/>
                </a:lnTo>
                <a:lnTo>
                  <a:pt x="731973" y="7238"/>
                </a:lnTo>
                <a:lnTo>
                  <a:pt x="733933" y="0"/>
                </a:lnTo>
                <a:close/>
              </a:path>
              <a:path w="734060" h="724535">
                <a:moveTo>
                  <a:pt x="711326" y="7238"/>
                </a:moveTo>
                <a:lnTo>
                  <a:pt x="683215" y="34983"/>
                </a:lnTo>
                <a:lnTo>
                  <a:pt x="703768" y="29700"/>
                </a:lnTo>
                <a:lnTo>
                  <a:pt x="708533" y="12064"/>
                </a:lnTo>
                <a:lnTo>
                  <a:pt x="716072" y="12064"/>
                </a:lnTo>
                <a:lnTo>
                  <a:pt x="711326" y="7238"/>
                </a:lnTo>
                <a:close/>
              </a:path>
              <a:path w="734060" h="724535">
                <a:moveTo>
                  <a:pt x="708533" y="12064"/>
                </a:moveTo>
                <a:lnTo>
                  <a:pt x="703768" y="29700"/>
                </a:lnTo>
                <a:lnTo>
                  <a:pt x="721487" y="25145"/>
                </a:lnTo>
                <a:lnTo>
                  <a:pt x="708533" y="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4430267" y="2364104"/>
            <a:ext cx="694055" cy="486409"/>
          </a:xfrm>
          <a:custGeom>
            <a:avLst/>
            <a:gdLst/>
            <a:ahLst/>
            <a:cxnLst/>
            <a:rect l="l" t="t" r="r" b="b"/>
            <a:pathLst>
              <a:path w="694054" h="486410">
                <a:moveTo>
                  <a:pt x="583565" y="456311"/>
                </a:moveTo>
                <a:lnTo>
                  <a:pt x="578358" y="460756"/>
                </a:lnTo>
                <a:lnTo>
                  <a:pt x="577977" y="466598"/>
                </a:lnTo>
                <a:lnTo>
                  <a:pt x="577469" y="472440"/>
                </a:lnTo>
                <a:lnTo>
                  <a:pt x="581914" y="477647"/>
                </a:lnTo>
                <a:lnTo>
                  <a:pt x="587756" y="478028"/>
                </a:lnTo>
                <a:lnTo>
                  <a:pt x="693928" y="486410"/>
                </a:lnTo>
                <a:lnTo>
                  <a:pt x="692389" y="483108"/>
                </a:lnTo>
                <a:lnTo>
                  <a:pt x="670433" y="483108"/>
                </a:lnTo>
                <a:lnTo>
                  <a:pt x="638156" y="460693"/>
                </a:lnTo>
                <a:lnTo>
                  <a:pt x="583565" y="456311"/>
                </a:lnTo>
                <a:close/>
              </a:path>
              <a:path w="694054" h="486410">
                <a:moveTo>
                  <a:pt x="638156" y="460693"/>
                </a:moveTo>
                <a:lnTo>
                  <a:pt x="670433" y="483108"/>
                </a:lnTo>
                <a:lnTo>
                  <a:pt x="673348" y="478917"/>
                </a:lnTo>
                <a:lnTo>
                  <a:pt x="666877" y="478917"/>
                </a:lnTo>
                <a:lnTo>
                  <a:pt x="659178" y="462364"/>
                </a:lnTo>
                <a:lnTo>
                  <a:pt x="638156" y="460693"/>
                </a:lnTo>
                <a:close/>
              </a:path>
              <a:path w="694054" h="486410">
                <a:moveTo>
                  <a:pt x="640080" y="382270"/>
                </a:moveTo>
                <a:lnTo>
                  <a:pt x="634746" y="384683"/>
                </a:lnTo>
                <a:lnTo>
                  <a:pt x="629412" y="387223"/>
                </a:lnTo>
                <a:lnTo>
                  <a:pt x="627126" y="393573"/>
                </a:lnTo>
                <a:lnTo>
                  <a:pt x="629666" y="398907"/>
                </a:lnTo>
                <a:lnTo>
                  <a:pt x="650204" y="443067"/>
                </a:lnTo>
                <a:lnTo>
                  <a:pt x="682625" y="465582"/>
                </a:lnTo>
                <a:lnTo>
                  <a:pt x="670433" y="483108"/>
                </a:lnTo>
                <a:lnTo>
                  <a:pt x="692389" y="483108"/>
                </a:lnTo>
                <a:lnTo>
                  <a:pt x="648970" y="389890"/>
                </a:lnTo>
                <a:lnTo>
                  <a:pt x="646430" y="384556"/>
                </a:lnTo>
                <a:lnTo>
                  <a:pt x="640080" y="382270"/>
                </a:lnTo>
                <a:close/>
              </a:path>
              <a:path w="694054" h="486410">
                <a:moveTo>
                  <a:pt x="659178" y="462364"/>
                </a:moveTo>
                <a:lnTo>
                  <a:pt x="666877" y="478917"/>
                </a:lnTo>
                <a:lnTo>
                  <a:pt x="677291" y="463804"/>
                </a:lnTo>
                <a:lnTo>
                  <a:pt x="659178" y="462364"/>
                </a:lnTo>
                <a:close/>
              </a:path>
              <a:path w="694054" h="486410">
                <a:moveTo>
                  <a:pt x="650204" y="443067"/>
                </a:moveTo>
                <a:lnTo>
                  <a:pt x="659178" y="462364"/>
                </a:lnTo>
                <a:lnTo>
                  <a:pt x="677291" y="463804"/>
                </a:lnTo>
                <a:lnTo>
                  <a:pt x="666877" y="478917"/>
                </a:lnTo>
                <a:lnTo>
                  <a:pt x="673348" y="478917"/>
                </a:lnTo>
                <a:lnTo>
                  <a:pt x="682625" y="465582"/>
                </a:lnTo>
                <a:lnTo>
                  <a:pt x="650204" y="443067"/>
                </a:lnTo>
                <a:close/>
              </a:path>
              <a:path w="694054" h="486410">
                <a:moveTo>
                  <a:pt x="12192" y="0"/>
                </a:moveTo>
                <a:lnTo>
                  <a:pt x="0" y="17525"/>
                </a:lnTo>
                <a:lnTo>
                  <a:pt x="638156" y="460693"/>
                </a:lnTo>
                <a:lnTo>
                  <a:pt x="659178" y="462364"/>
                </a:lnTo>
                <a:lnTo>
                  <a:pt x="650204" y="443067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5973826" y="1940051"/>
            <a:ext cx="113664" cy="412750"/>
          </a:xfrm>
          <a:custGeom>
            <a:avLst/>
            <a:gdLst/>
            <a:ahLst/>
            <a:cxnLst/>
            <a:rect l="l" t="t" r="r" b="b"/>
            <a:pathLst>
              <a:path w="113664" h="412750">
                <a:moveTo>
                  <a:pt x="11937" y="302768"/>
                </a:moveTo>
                <a:lnTo>
                  <a:pt x="6858" y="305688"/>
                </a:lnTo>
                <a:lnTo>
                  <a:pt x="1777" y="308737"/>
                </a:lnTo>
                <a:lnTo>
                  <a:pt x="0" y="315213"/>
                </a:lnTo>
                <a:lnTo>
                  <a:pt x="2921" y="320294"/>
                </a:lnTo>
                <a:lnTo>
                  <a:pt x="56641" y="412242"/>
                </a:lnTo>
                <a:lnTo>
                  <a:pt x="68959" y="391160"/>
                </a:lnTo>
                <a:lnTo>
                  <a:pt x="45974" y="391160"/>
                </a:lnTo>
                <a:lnTo>
                  <a:pt x="45974" y="351517"/>
                </a:lnTo>
                <a:lnTo>
                  <a:pt x="21462" y="309499"/>
                </a:lnTo>
                <a:lnTo>
                  <a:pt x="18414" y="304419"/>
                </a:lnTo>
                <a:lnTo>
                  <a:pt x="11937" y="302768"/>
                </a:lnTo>
                <a:close/>
              </a:path>
              <a:path w="113664" h="412750">
                <a:moveTo>
                  <a:pt x="45974" y="351517"/>
                </a:moveTo>
                <a:lnTo>
                  <a:pt x="45974" y="391160"/>
                </a:lnTo>
                <a:lnTo>
                  <a:pt x="67310" y="391160"/>
                </a:lnTo>
                <a:lnTo>
                  <a:pt x="67310" y="385699"/>
                </a:lnTo>
                <a:lnTo>
                  <a:pt x="47371" y="385699"/>
                </a:lnTo>
                <a:lnTo>
                  <a:pt x="56642" y="369805"/>
                </a:lnTo>
                <a:lnTo>
                  <a:pt x="45974" y="351517"/>
                </a:lnTo>
                <a:close/>
              </a:path>
              <a:path w="113664" h="412750">
                <a:moveTo>
                  <a:pt x="101346" y="302768"/>
                </a:moveTo>
                <a:lnTo>
                  <a:pt x="94869" y="304419"/>
                </a:lnTo>
                <a:lnTo>
                  <a:pt x="91821" y="309499"/>
                </a:lnTo>
                <a:lnTo>
                  <a:pt x="67310" y="351517"/>
                </a:lnTo>
                <a:lnTo>
                  <a:pt x="67310" y="391160"/>
                </a:lnTo>
                <a:lnTo>
                  <a:pt x="68959" y="391160"/>
                </a:lnTo>
                <a:lnTo>
                  <a:pt x="110362" y="320294"/>
                </a:lnTo>
                <a:lnTo>
                  <a:pt x="113284" y="315213"/>
                </a:lnTo>
                <a:lnTo>
                  <a:pt x="111506" y="308737"/>
                </a:lnTo>
                <a:lnTo>
                  <a:pt x="106425" y="305688"/>
                </a:lnTo>
                <a:lnTo>
                  <a:pt x="101346" y="302768"/>
                </a:lnTo>
                <a:close/>
              </a:path>
              <a:path w="113664" h="412750">
                <a:moveTo>
                  <a:pt x="56642" y="369805"/>
                </a:moveTo>
                <a:lnTo>
                  <a:pt x="47371" y="385699"/>
                </a:lnTo>
                <a:lnTo>
                  <a:pt x="65912" y="385699"/>
                </a:lnTo>
                <a:lnTo>
                  <a:pt x="56642" y="369805"/>
                </a:lnTo>
                <a:close/>
              </a:path>
              <a:path w="113664" h="412750">
                <a:moveTo>
                  <a:pt x="67310" y="351517"/>
                </a:moveTo>
                <a:lnTo>
                  <a:pt x="56642" y="369805"/>
                </a:lnTo>
                <a:lnTo>
                  <a:pt x="65912" y="385699"/>
                </a:lnTo>
                <a:lnTo>
                  <a:pt x="67310" y="385699"/>
                </a:lnTo>
                <a:lnTo>
                  <a:pt x="67310" y="351517"/>
                </a:lnTo>
                <a:close/>
              </a:path>
              <a:path w="113664" h="412750">
                <a:moveTo>
                  <a:pt x="67310" y="0"/>
                </a:moveTo>
                <a:lnTo>
                  <a:pt x="45974" y="0"/>
                </a:lnTo>
                <a:lnTo>
                  <a:pt x="45974" y="351517"/>
                </a:lnTo>
                <a:lnTo>
                  <a:pt x="56642" y="369805"/>
                </a:lnTo>
                <a:lnTo>
                  <a:pt x="67310" y="351517"/>
                </a:lnTo>
                <a:lnTo>
                  <a:pt x="67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5928105" y="4576571"/>
            <a:ext cx="113664" cy="383540"/>
          </a:xfrm>
          <a:custGeom>
            <a:avLst/>
            <a:gdLst/>
            <a:ahLst/>
            <a:cxnLst/>
            <a:rect l="l" t="t" r="r" b="b"/>
            <a:pathLst>
              <a:path w="113664" h="383539">
                <a:moveTo>
                  <a:pt x="56642" y="42436"/>
                </a:moveTo>
                <a:lnTo>
                  <a:pt x="45974" y="60724"/>
                </a:lnTo>
                <a:lnTo>
                  <a:pt x="45974" y="383285"/>
                </a:lnTo>
                <a:lnTo>
                  <a:pt x="67310" y="383285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4" h="383539">
                <a:moveTo>
                  <a:pt x="56642" y="0"/>
                </a:moveTo>
                <a:lnTo>
                  <a:pt x="2921" y="91947"/>
                </a:lnTo>
                <a:lnTo>
                  <a:pt x="0" y="97027"/>
                </a:lnTo>
                <a:lnTo>
                  <a:pt x="1778" y="103631"/>
                </a:lnTo>
                <a:lnTo>
                  <a:pt x="11938" y="109473"/>
                </a:lnTo>
                <a:lnTo>
                  <a:pt x="18415" y="107822"/>
                </a:lnTo>
                <a:lnTo>
                  <a:pt x="21463" y="102742"/>
                </a:lnTo>
                <a:lnTo>
                  <a:pt x="45974" y="60724"/>
                </a:lnTo>
                <a:lnTo>
                  <a:pt x="45974" y="21081"/>
                </a:lnTo>
                <a:lnTo>
                  <a:pt x="68959" y="21081"/>
                </a:lnTo>
                <a:lnTo>
                  <a:pt x="56642" y="0"/>
                </a:lnTo>
                <a:close/>
              </a:path>
              <a:path w="113664" h="383539">
                <a:moveTo>
                  <a:pt x="68959" y="21081"/>
                </a:moveTo>
                <a:lnTo>
                  <a:pt x="67310" y="21081"/>
                </a:lnTo>
                <a:lnTo>
                  <a:pt x="67310" y="60724"/>
                </a:lnTo>
                <a:lnTo>
                  <a:pt x="91821" y="102742"/>
                </a:lnTo>
                <a:lnTo>
                  <a:pt x="94869" y="107822"/>
                </a:lnTo>
                <a:lnTo>
                  <a:pt x="101346" y="109473"/>
                </a:lnTo>
                <a:lnTo>
                  <a:pt x="111506" y="103631"/>
                </a:lnTo>
                <a:lnTo>
                  <a:pt x="113284" y="97027"/>
                </a:lnTo>
                <a:lnTo>
                  <a:pt x="110363" y="91947"/>
                </a:lnTo>
                <a:lnTo>
                  <a:pt x="68959" y="21081"/>
                </a:lnTo>
                <a:close/>
              </a:path>
              <a:path w="113664" h="383539">
                <a:moveTo>
                  <a:pt x="67310" y="21081"/>
                </a:moveTo>
                <a:lnTo>
                  <a:pt x="45974" y="21081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2"/>
                </a:lnTo>
                <a:lnTo>
                  <a:pt x="67310" y="26542"/>
                </a:lnTo>
                <a:lnTo>
                  <a:pt x="67310" y="21081"/>
                </a:lnTo>
                <a:close/>
              </a:path>
              <a:path w="113664" h="383539">
                <a:moveTo>
                  <a:pt x="67310" y="26542"/>
                </a:moveTo>
                <a:lnTo>
                  <a:pt x="65913" y="26542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2"/>
                </a:lnTo>
                <a:close/>
              </a:path>
              <a:path w="113664" h="383539">
                <a:moveTo>
                  <a:pt x="65913" y="26542"/>
                </a:moveTo>
                <a:lnTo>
                  <a:pt x="47371" y="26542"/>
                </a:lnTo>
                <a:lnTo>
                  <a:pt x="56642" y="42436"/>
                </a:lnTo>
                <a:lnTo>
                  <a:pt x="65913" y="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5352558" y="2144267"/>
            <a:ext cx="3205480" cy="2593340"/>
            <a:chOff x="5352558" y="2144267"/>
            <a:chExt cx="3205480" cy="2593340"/>
          </a:xfrm>
        </p:grpSpPr>
        <p:sp>
          <p:nvSpPr>
            <p:cNvPr id="43" name="object 43" descr=""/>
            <p:cNvSpPr/>
            <p:nvPr/>
          </p:nvSpPr>
          <p:spPr>
            <a:xfrm>
              <a:off x="5352558" y="2601822"/>
              <a:ext cx="1837689" cy="1765300"/>
            </a:xfrm>
            <a:custGeom>
              <a:avLst/>
              <a:gdLst/>
              <a:ahLst/>
              <a:cxnLst/>
              <a:rect l="l" t="t" r="r" b="b"/>
              <a:pathLst>
                <a:path w="1837690" h="1765300">
                  <a:moveTo>
                    <a:pt x="907336" y="1752600"/>
                  </a:moveTo>
                  <a:lnTo>
                    <a:pt x="405879" y="1752600"/>
                  </a:lnTo>
                  <a:lnTo>
                    <a:pt x="444054" y="1765300"/>
                  </a:lnTo>
                  <a:lnTo>
                    <a:pt x="869162" y="1765300"/>
                  </a:lnTo>
                  <a:lnTo>
                    <a:pt x="907336" y="1752600"/>
                  </a:lnTo>
                  <a:close/>
                </a:path>
                <a:path w="1837690" h="1765300">
                  <a:moveTo>
                    <a:pt x="858358" y="0"/>
                  </a:moveTo>
                  <a:lnTo>
                    <a:pt x="454522" y="0"/>
                  </a:lnTo>
                  <a:lnTo>
                    <a:pt x="393300" y="12700"/>
                  </a:lnTo>
                  <a:lnTo>
                    <a:pt x="335536" y="25400"/>
                  </a:lnTo>
                  <a:lnTo>
                    <a:pt x="281480" y="38100"/>
                  </a:lnTo>
                  <a:lnTo>
                    <a:pt x="231383" y="50800"/>
                  </a:lnTo>
                  <a:lnTo>
                    <a:pt x="185494" y="63500"/>
                  </a:lnTo>
                  <a:lnTo>
                    <a:pt x="144066" y="88900"/>
                  </a:lnTo>
                  <a:lnTo>
                    <a:pt x="107348" y="114300"/>
                  </a:lnTo>
                  <a:lnTo>
                    <a:pt x="75592" y="127000"/>
                  </a:lnTo>
                  <a:lnTo>
                    <a:pt x="27965" y="177800"/>
                  </a:lnTo>
                  <a:lnTo>
                    <a:pt x="3190" y="228600"/>
                  </a:lnTo>
                  <a:lnTo>
                    <a:pt x="0" y="254000"/>
                  </a:lnTo>
                  <a:lnTo>
                    <a:pt x="0" y="1511300"/>
                  </a:lnTo>
                  <a:lnTo>
                    <a:pt x="15837" y="1574800"/>
                  </a:lnTo>
                  <a:lnTo>
                    <a:pt x="62261" y="1625600"/>
                  </a:lnTo>
                  <a:lnTo>
                    <a:pt x="96435" y="1651000"/>
                  </a:lnTo>
                  <a:lnTo>
                    <a:pt x="137645" y="1676400"/>
                  </a:lnTo>
                  <a:lnTo>
                    <a:pt x="185688" y="1701800"/>
                  </a:lnTo>
                  <a:lnTo>
                    <a:pt x="240360" y="1714500"/>
                  </a:lnTo>
                  <a:lnTo>
                    <a:pt x="301457" y="1739900"/>
                  </a:lnTo>
                  <a:lnTo>
                    <a:pt x="368777" y="1752600"/>
                  </a:lnTo>
                  <a:lnTo>
                    <a:pt x="944438" y="1752600"/>
                  </a:lnTo>
                  <a:lnTo>
                    <a:pt x="1011847" y="1739900"/>
                  </a:lnTo>
                  <a:lnTo>
                    <a:pt x="1072997" y="1714500"/>
                  </a:lnTo>
                  <a:lnTo>
                    <a:pt x="1127690" y="1701800"/>
                  </a:lnTo>
                  <a:lnTo>
                    <a:pt x="543860" y="1701800"/>
                  </a:lnTo>
                  <a:lnTo>
                    <a:pt x="528089" y="1689100"/>
                  </a:lnTo>
                  <a:lnTo>
                    <a:pt x="452812" y="1689100"/>
                  </a:lnTo>
                  <a:lnTo>
                    <a:pt x="416228" y="1676400"/>
                  </a:lnTo>
                  <a:lnTo>
                    <a:pt x="380578" y="1676400"/>
                  </a:lnTo>
                  <a:lnTo>
                    <a:pt x="313682" y="1663700"/>
                  </a:lnTo>
                  <a:lnTo>
                    <a:pt x="253644" y="1651000"/>
                  </a:lnTo>
                  <a:lnTo>
                    <a:pt x="201099" y="1625600"/>
                  </a:lnTo>
                  <a:lnTo>
                    <a:pt x="156684" y="1612900"/>
                  </a:lnTo>
                  <a:lnTo>
                    <a:pt x="121033" y="1587500"/>
                  </a:lnTo>
                  <a:lnTo>
                    <a:pt x="78564" y="1536700"/>
                  </a:lnTo>
                  <a:lnTo>
                    <a:pt x="73018" y="1257300"/>
                  </a:lnTo>
                  <a:lnTo>
                    <a:pt x="297444" y="1257300"/>
                  </a:lnTo>
                  <a:lnTo>
                    <a:pt x="245378" y="1244600"/>
                  </a:lnTo>
                  <a:lnTo>
                    <a:pt x="200043" y="1231900"/>
                  </a:lnTo>
                  <a:lnTo>
                    <a:pt x="161502" y="1219200"/>
                  </a:lnTo>
                  <a:lnTo>
                    <a:pt x="105068" y="1193800"/>
                  </a:lnTo>
                  <a:lnTo>
                    <a:pt x="87306" y="1168400"/>
                  </a:lnTo>
                  <a:lnTo>
                    <a:pt x="76601" y="1155700"/>
                  </a:lnTo>
                  <a:lnTo>
                    <a:pt x="73018" y="1143000"/>
                  </a:lnTo>
                  <a:lnTo>
                    <a:pt x="73017" y="825500"/>
                  </a:lnTo>
                  <a:lnTo>
                    <a:pt x="259295" y="825500"/>
                  </a:lnTo>
                  <a:lnTo>
                    <a:pt x="211264" y="812800"/>
                  </a:lnTo>
                  <a:lnTo>
                    <a:pt x="169987" y="800100"/>
                  </a:lnTo>
                  <a:lnTo>
                    <a:pt x="135696" y="787400"/>
                  </a:lnTo>
                  <a:lnTo>
                    <a:pt x="108622" y="762000"/>
                  </a:lnTo>
                  <a:lnTo>
                    <a:pt x="88996" y="749300"/>
                  </a:lnTo>
                  <a:lnTo>
                    <a:pt x="77051" y="736600"/>
                  </a:lnTo>
                  <a:lnTo>
                    <a:pt x="73017" y="723900"/>
                  </a:lnTo>
                  <a:lnTo>
                    <a:pt x="73017" y="406400"/>
                  </a:lnTo>
                  <a:lnTo>
                    <a:pt x="253814" y="406400"/>
                  </a:lnTo>
                  <a:lnTo>
                    <a:pt x="207379" y="393700"/>
                  </a:lnTo>
                  <a:lnTo>
                    <a:pt x="167477" y="381000"/>
                  </a:lnTo>
                  <a:lnTo>
                    <a:pt x="134330" y="355600"/>
                  </a:lnTo>
                  <a:lnTo>
                    <a:pt x="108163" y="342900"/>
                  </a:lnTo>
                  <a:lnTo>
                    <a:pt x="89196" y="330200"/>
                  </a:lnTo>
                  <a:lnTo>
                    <a:pt x="77652" y="304800"/>
                  </a:lnTo>
                  <a:lnTo>
                    <a:pt x="73755" y="292100"/>
                  </a:lnTo>
                  <a:lnTo>
                    <a:pt x="73755" y="254000"/>
                  </a:lnTo>
                  <a:lnTo>
                    <a:pt x="77296" y="241300"/>
                  </a:lnTo>
                  <a:lnTo>
                    <a:pt x="87745" y="215900"/>
                  </a:lnTo>
                  <a:lnTo>
                    <a:pt x="104841" y="203200"/>
                  </a:lnTo>
                  <a:lnTo>
                    <a:pt x="128325" y="177800"/>
                  </a:lnTo>
                  <a:lnTo>
                    <a:pt x="157936" y="165100"/>
                  </a:lnTo>
                  <a:lnTo>
                    <a:pt x="193413" y="139700"/>
                  </a:lnTo>
                  <a:lnTo>
                    <a:pt x="234496" y="127000"/>
                  </a:lnTo>
                  <a:lnTo>
                    <a:pt x="280924" y="114300"/>
                  </a:lnTo>
                  <a:lnTo>
                    <a:pt x="332437" y="101600"/>
                  </a:lnTo>
                  <a:lnTo>
                    <a:pt x="388775" y="88900"/>
                  </a:lnTo>
                  <a:lnTo>
                    <a:pt x="449676" y="76200"/>
                  </a:lnTo>
                  <a:lnTo>
                    <a:pt x="514881" y="76200"/>
                  </a:lnTo>
                  <a:lnTo>
                    <a:pt x="584130" y="63500"/>
                  </a:lnTo>
                  <a:lnTo>
                    <a:pt x="1127536" y="63500"/>
                  </a:lnTo>
                  <a:lnTo>
                    <a:pt x="1081613" y="50800"/>
                  </a:lnTo>
                  <a:lnTo>
                    <a:pt x="1031482" y="38100"/>
                  </a:lnTo>
                  <a:lnTo>
                    <a:pt x="977395" y="25400"/>
                  </a:lnTo>
                  <a:lnTo>
                    <a:pt x="919603" y="12700"/>
                  </a:lnTo>
                  <a:lnTo>
                    <a:pt x="858358" y="0"/>
                  </a:lnTo>
                  <a:close/>
                </a:path>
                <a:path w="1837690" h="1765300">
                  <a:moveTo>
                    <a:pt x="1313215" y="1473200"/>
                  </a:moveTo>
                  <a:lnTo>
                    <a:pt x="1239460" y="1473200"/>
                  </a:lnTo>
                  <a:lnTo>
                    <a:pt x="1240198" y="1511300"/>
                  </a:lnTo>
                  <a:lnTo>
                    <a:pt x="1234651" y="1536700"/>
                  </a:lnTo>
                  <a:lnTo>
                    <a:pt x="1218434" y="1562100"/>
                  </a:lnTo>
                  <a:lnTo>
                    <a:pt x="1192182" y="1587500"/>
                  </a:lnTo>
                  <a:lnTo>
                    <a:pt x="1156531" y="1612900"/>
                  </a:lnTo>
                  <a:lnTo>
                    <a:pt x="1112116" y="1625600"/>
                  </a:lnTo>
                  <a:lnTo>
                    <a:pt x="1059572" y="1651000"/>
                  </a:lnTo>
                  <a:lnTo>
                    <a:pt x="999534" y="1663700"/>
                  </a:lnTo>
                  <a:lnTo>
                    <a:pt x="932637" y="1676400"/>
                  </a:lnTo>
                  <a:lnTo>
                    <a:pt x="897194" y="1676400"/>
                  </a:lnTo>
                  <a:lnTo>
                    <a:pt x="860680" y="1689100"/>
                  </a:lnTo>
                  <a:lnTo>
                    <a:pt x="769356" y="1689100"/>
                  </a:lnTo>
                  <a:lnTo>
                    <a:pt x="753550" y="1701800"/>
                  </a:lnTo>
                  <a:lnTo>
                    <a:pt x="1127690" y="1701800"/>
                  </a:lnTo>
                  <a:lnTo>
                    <a:pt x="1175729" y="1676400"/>
                  </a:lnTo>
                  <a:lnTo>
                    <a:pt x="1216919" y="1651000"/>
                  </a:lnTo>
                  <a:lnTo>
                    <a:pt x="1251060" y="1625600"/>
                  </a:lnTo>
                  <a:lnTo>
                    <a:pt x="1297414" y="1574800"/>
                  </a:lnTo>
                  <a:lnTo>
                    <a:pt x="1309232" y="1536700"/>
                  </a:lnTo>
                  <a:lnTo>
                    <a:pt x="1313215" y="1511300"/>
                  </a:lnTo>
                  <a:lnTo>
                    <a:pt x="1313215" y="1473200"/>
                  </a:lnTo>
                  <a:close/>
                </a:path>
                <a:path w="1837690" h="1765300">
                  <a:moveTo>
                    <a:pt x="794409" y="1193800"/>
                  </a:moveTo>
                  <a:lnTo>
                    <a:pt x="757099" y="1193800"/>
                  </a:lnTo>
                  <a:lnTo>
                    <a:pt x="757099" y="1257300"/>
                  </a:lnTo>
                  <a:lnTo>
                    <a:pt x="765357" y="1270000"/>
                  </a:lnTo>
                  <a:lnTo>
                    <a:pt x="774478" y="1282700"/>
                  </a:lnTo>
                  <a:lnTo>
                    <a:pt x="783392" y="1295400"/>
                  </a:lnTo>
                  <a:lnTo>
                    <a:pt x="791027" y="1320800"/>
                  </a:lnTo>
                  <a:lnTo>
                    <a:pt x="805882" y="1346200"/>
                  </a:lnTo>
                  <a:lnTo>
                    <a:pt x="826337" y="1384300"/>
                  </a:lnTo>
                  <a:lnTo>
                    <a:pt x="854399" y="1397000"/>
                  </a:lnTo>
                  <a:lnTo>
                    <a:pt x="892072" y="1409700"/>
                  </a:lnTo>
                  <a:lnTo>
                    <a:pt x="929537" y="1397000"/>
                  </a:lnTo>
                  <a:lnTo>
                    <a:pt x="957253" y="1384300"/>
                  </a:lnTo>
                  <a:lnTo>
                    <a:pt x="977640" y="1346200"/>
                  </a:lnTo>
                  <a:lnTo>
                    <a:pt x="985378" y="1333500"/>
                  </a:lnTo>
                  <a:lnTo>
                    <a:pt x="883659" y="1333500"/>
                  </a:lnTo>
                  <a:lnTo>
                    <a:pt x="874555" y="1320800"/>
                  </a:lnTo>
                  <a:lnTo>
                    <a:pt x="865727" y="1295400"/>
                  </a:lnTo>
                  <a:lnTo>
                    <a:pt x="858144" y="1282700"/>
                  </a:lnTo>
                  <a:lnTo>
                    <a:pt x="842615" y="1257300"/>
                  </a:lnTo>
                  <a:lnTo>
                    <a:pt x="822142" y="1219200"/>
                  </a:lnTo>
                  <a:lnTo>
                    <a:pt x="794409" y="1193800"/>
                  </a:lnTo>
                  <a:close/>
                </a:path>
                <a:path w="1837690" h="1765300">
                  <a:moveTo>
                    <a:pt x="1112612" y="1257300"/>
                  </a:moveTo>
                  <a:lnTo>
                    <a:pt x="1027044" y="1257300"/>
                  </a:lnTo>
                  <a:lnTo>
                    <a:pt x="1035301" y="1270000"/>
                  </a:lnTo>
                  <a:lnTo>
                    <a:pt x="1044423" y="1282700"/>
                  </a:lnTo>
                  <a:lnTo>
                    <a:pt x="1053337" y="1295400"/>
                  </a:lnTo>
                  <a:lnTo>
                    <a:pt x="1060972" y="1320800"/>
                  </a:lnTo>
                  <a:lnTo>
                    <a:pt x="1076449" y="1346200"/>
                  </a:lnTo>
                  <a:lnTo>
                    <a:pt x="1096835" y="1384300"/>
                  </a:lnTo>
                  <a:lnTo>
                    <a:pt x="1124551" y="1397000"/>
                  </a:lnTo>
                  <a:lnTo>
                    <a:pt x="1162017" y="1409700"/>
                  </a:lnTo>
                  <a:lnTo>
                    <a:pt x="1199482" y="1397000"/>
                  </a:lnTo>
                  <a:lnTo>
                    <a:pt x="1227198" y="1384300"/>
                  </a:lnTo>
                  <a:lnTo>
                    <a:pt x="1247585" y="1346200"/>
                  </a:lnTo>
                  <a:lnTo>
                    <a:pt x="1255323" y="1333500"/>
                  </a:lnTo>
                  <a:lnTo>
                    <a:pt x="1153760" y="1333500"/>
                  </a:lnTo>
                  <a:lnTo>
                    <a:pt x="1144638" y="1320800"/>
                  </a:lnTo>
                  <a:lnTo>
                    <a:pt x="1135724" y="1295400"/>
                  </a:lnTo>
                  <a:lnTo>
                    <a:pt x="1128089" y="1282700"/>
                  </a:lnTo>
                  <a:lnTo>
                    <a:pt x="1112612" y="1257300"/>
                  </a:lnTo>
                  <a:close/>
                </a:path>
                <a:path w="1837690" h="1765300">
                  <a:moveTo>
                    <a:pt x="1382557" y="1257300"/>
                  </a:moveTo>
                  <a:lnTo>
                    <a:pt x="1296989" y="1257300"/>
                  </a:lnTo>
                  <a:lnTo>
                    <a:pt x="1305246" y="1270000"/>
                  </a:lnTo>
                  <a:lnTo>
                    <a:pt x="1314368" y="1282700"/>
                  </a:lnTo>
                  <a:lnTo>
                    <a:pt x="1323282" y="1295400"/>
                  </a:lnTo>
                  <a:lnTo>
                    <a:pt x="1330917" y="1320800"/>
                  </a:lnTo>
                  <a:lnTo>
                    <a:pt x="1346394" y="1346200"/>
                  </a:lnTo>
                  <a:lnTo>
                    <a:pt x="1366780" y="1384300"/>
                  </a:lnTo>
                  <a:lnTo>
                    <a:pt x="1394496" y="1397000"/>
                  </a:lnTo>
                  <a:lnTo>
                    <a:pt x="1431962" y="1409700"/>
                  </a:lnTo>
                  <a:lnTo>
                    <a:pt x="1469427" y="1397000"/>
                  </a:lnTo>
                  <a:lnTo>
                    <a:pt x="1497143" y="1384300"/>
                  </a:lnTo>
                  <a:lnTo>
                    <a:pt x="1517530" y="1346200"/>
                  </a:lnTo>
                  <a:lnTo>
                    <a:pt x="1525268" y="1333500"/>
                  </a:lnTo>
                  <a:lnTo>
                    <a:pt x="1423705" y="1333500"/>
                  </a:lnTo>
                  <a:lnTo>
                    <a:pt x="1414583" y="1320800"/>
                  </a:lnTo>
                  <a:lnTo>
                    <a:pt x="1405669" y="1295400"/>
                  </a:lnTo>
                  <a:lnTo>
                    <a:pt x="1398034" y="1282700"/>
                  </a:lnTo>
                  <a:lnTo>
                    <a:pt x="1382557" y="1257300"/>
                  </a:lnTo>
                  <a:close/>
                </a:path>
                <a:path w="1837690" h="1765300">
                  <a:moveTo>
                    <a:pt x="1652536" y="1257300"/>
                  </a:moveTo>
                  <a:lnTo>
                    <a:pt x="1566903" y="1257300"/>
                  </a:lnTo>
                  <a:lnTo>
                    <a:pt x="1575170" y="1270000"/>
                  </a:lnTo>
                  <a:lnTo>
                    <a:pt x="1584286" y="1282700"/>
                  </a:lnTo>
                  <a:lnTo>
                    <a:pt x="1593200" y="1295400"/>
                  </a:lnTo>
                  <a:lnTo>
                    <a:pt x="1600862" y="1320800"/>
                  </a:lnTo>
                  <a:lnTo>
                    <a:pt x="1616448" y="1346200"/>
                  </a:lnTo>
                  <a:lnTo>
                    <a:pt x="1637048" y="1384300"/>
                  </a:lnTo>
                  <a:lnTo>
                    <a:pt x="1664908" y="1397000"/>
                  </a:lnTo>
                  <a:lnTo>
                    <a:pt x="1702275" y="1409700"/>
                  </a:lnTo>
                  <a:lnTo>
                    <a:pt x="1739595" y="1397000"/>
                  </a:lnTo>
                  <a:lnTo>
                    <a:pt x="1767349" y="1384300"/>
                  </a:lnTo>
                  <a:lnTo>
                    <a:pt x="1787843" y="1346200"/>
                  </a:lnTo>
                  <a:lnTo>
                    <a:pt x="1795613" y="1333500"/>
                  </a:lnTo>
                  <a:lnTo>
                    <a:pt x="1693875" y="1333500"/>
                  </a:lnTo>
                  <a:lnTo>
                    <a:pt x="1684739" y="1320800"/>
                  </a:lnTo>
                  <a:lnTo>
                    <a:pt x="1675806" y="1295400"/>
                  </a:lnTo>
                  <a:lnTo>
                    <a:pt x="1668010" y="1282700"/>
                  </a:lnTo>
                  <a:lnTo>
                    <a:pt x="1652536" y="1257300"/>
                  </a:lnTo>
                  <a:close/>
                </a:path>
                <a:path w="1837690" h="1765300">
                  <a:moveTo>
                    <a:pt x="297444" y="1257300"/>
                  </a:moveTo>
                  <a:lnTo>
                    <a:pt x="73018" y="1257300"/>
                  </a:lnTo>
                  <a:lnTo>
                    <a:pt x="104202" y="1270000"/>
                  </a:lnTo>
                  <a:lnTo>
                    <a:pt x="139947" y="1295400"/>
                  </a:lnTo>
                  <a:lnTo>
                    <a:pt x="179836" y="1308100"/>
                  </a:lnTo>
                  <a:lnTo>
                    <a:pt x="223451" y="1320800"/>
                  </a:lnTo>
                  <a:lnTo>
                    <a:pt x="270375" y="1333500"/>
                  </a:lnTo>
                  <a:lnTo>
                    <a:pt x="320191" y="1346200"/>
                  </a:lnTo>
                  <a:lnTo>
                    <a:pt x="372480" y="1346200"/>
                  </a:lnTo>
                  <a:lnTo>
                    <a:pt x="426825" y="1358900"/>
                  </a:lnTo>
                  <a:lnTo>
                    <a:pt x="540016" y="1358900"/>
                  </a:lnTo>
                  <a:lnTo>
                    <a:pt x="598026" y="1371600"/>
                  </a:lnTo>
                  <a:lnTo>
                    <a:pt x="656423" y="1371600"/>
                  </a:lnTo>
                  <a:lnTo>
                    <a:pt x="656423" y="1295400"/>
                  </a:lnTo>
                  <a:lnTo>
                    <a:pt x="571692" y="1295400"/>
                  </a:lnTo>
                  <a:lnTo>
                    <a:pt x="493363" y="1282700"/>
                  </a:lnTo>
                  <a:lnTo>
                    <a:pt x="421501" y="1282700"/>
                  </a:lnTo>
                  <a:lnTo>
                    <a:pt x="356173" y="1270000"/>
                  </a:lnTo>
                  <a:lnTo>
                    <a:pt x="297444" y="1257300"/>
                  </a:lnTo>
                  <a:close/>
                </a:path>
                <a:path w="1837690" h="1765300">
                  <a:moveTo>
                    <a:pt x="1064510" y="1193800"/>
                  </a:moveTo>
                  <a:lnTo>
                    <a:pt x="989579" y="1193800"/>
                  </a:lnTo>
                  <a:lnTo>
                    <a:pt x="961863" y="1219200"/>
                  </a:lnTo>
                  <a:lnTo>
                    <a:pt x="941476" y="1257300"/>
                  </a:lnTo>
                  <a:lnTo>
                    <a:pt x="925999" y="1282700"/>
                  </a:lnTo>
                  <a:lnTo>
                    <a:pt x="918416" y="1295400"/>
                  </a:lnTo>
                  <a:lnTo>
                    <a:pt x="909589" y="1320800"/>
                  </a:lnTo>
                  <a:lnTo>
                    <a:pt x="900485" y="1333500"/>
                  </a:lnTo>
                  <a:lnTo>
                    <a:pt x="985378" y="1333500"/>
                  </a:lnTo>
                  <a:lnTo>
                    <a:pt x="993117" y="1320800"/>
                  </a:lnTo>
                  <a:lnTo>
                    <a:pt x="1000752" y="1295400"/>
                  </a:lnTo>
                  <a:lnTo>
                    <a:pt x="1009666" y="1282700"/>
                  </a:lnTo>
                  <a:lnTo>
                    <a:pt x="1018787" y="1270000"/>
                  </a:lnTo>
                  <a:lnTo>
                    <a:pt x="1027044" y="1257300"/>
                  </a:lnTo>
                  <a:lnTo>
                    <a:pt x="1112612" y="1257300"/>
                  </a:lnTo>
                  <a:lnTo>
                    <a:pt x="1092226" y="1219200"/>
                  </a:lnTo>
                  <a:lnTo>
                    <a:pt x="1064510" y="1193800"/>
                  </a:lnTo>
                  <a:close/>
                </a:path>
                <a:path w="1837690" h="1765300">
                  <a:moveTo>
                    <a:pt x="1334455" y="1193800"/>
                  </a:moveTo>
                  <a:lnTo>
                    <a:pt x="1259524" y="1193800"/>
                  </a:lnTo>
                  <a:lnTo>
                    <a:pt x="1231808" y="1219200"/>
                  </a:lnTo>
                  <a:lnTo>
                    <a:pt x="1211421" y="1257300"/>
                  </a:lnTo>
                  <a:lnTo>
                    <a:pt x="1195944" y="1282700"/>
                  </a:lnTo>
                  <a:lnTo>
                    <a:pt x="1188309" y="1295400"/>
                  </a:lnTo>
                  <a:lnTo>
                    <a:pt x="1179395" y="1320800"/>
                  </a:lnTo>
                  <a:lnTo>
                    <a:pt x="1170274" y="1333500"/>
                  </a:lnTo>
                  <a:lnTo>
                    <a:pt x="1255323" y="1333500"/>
                  </a:lnTo>
                  <a:lnTo>
                    <a:pt x="1263062" y="1320800"/>
                  </a:lnTo>
                  <a:lnTo>
                    <a:pt x="1270697" y="1295400"/>
                  </a:lnTo>
                  <a:lnTo>
                    <a:pt x="1279611" y="1282700"/>
                  </a:lnTo>
                  <a:lnTo>
                    <a:pt x="1288732" y="1270000"/>
                  </a:lnTo>
                  <a:lnTo>
                    <a:pt x="1296989" y="1257300"/>
                  </a:lnTo>
                  <a:lnTo>
                    <a:pt x="1382557" y="1257300"/>
                  </a:lnTo>
                  <a:lnTo>
                    <a:pt x="1362171" y="1219200"/>
                  </a:lnTo>
                  <a:lnTo>
                    <a:pt x="1334455" y="1193800"/>
                  </a:lnTo>
                  <a:close/>
                </a:path>
                <a:path w="1837690" h="1765300">
                  <a:moveTo>
                    <a:pt x="1604417" y="1193800"/>
                  </a:moveTo>
                  <a:lnTo>
                    <a:pt x="1529456" y="1193800"/>
                  </a:lnTo>
                  <a:lnTo>
                    <a:pt x="1501749" y="1219200"/>
                  </a:lnTo>
                  <a:lnTo>
                    <a:pt x="1481366" y="1257300"/>
                  </a:lnTo>
                  <a:lnTo>
                    <a:pt x="1465889" y="1282700"/>
                  </a:lnTo>
                  <a:lnTo>
                    <a:pt x="1458254" y="1295400"/>
                  </a:lnTo>
                  <a:lnTo>
                    <a:pt x="1449340" y="1320800"/>
                  </a:lnTo>
                  <a:lnTo>
                    <a:pt x="1440219" y="1333500"/>
                  </a:lnTo>
                  <a:lnTo>
                    <a:pt x="1525268" y="1333500"/>
                  </a:lnTo>
                  <a:lnTo>
                    <a:pt x="1533007" y="1320800"/>
                  </a:lnTo>
                  <a:lnTo>
                    <a:pt x="1540632" y="1295400"/>
                  </a:lnTo>
                  <a:lnTo>
                    <a:pt x="1549529" y="1282700"/>
                  </a:lnTo>
                  <a:lnTo>
                    <a:pt x="1558638" y="1270000"/>
                  </a:lnTo>
                  <a:lnTo>
                    <a:pt x="1566903" y="1257300"/>
                  </a:lnTo>
                  <a:lnTo>
                    <a:pt x="1652536" y="1257300"/>
                  </a:lnTo>
                  <a:lnTo>
                    <a:pt x="1632150" y="1219200"/>
                  </a:lnTo>
                  <a:lnTo>
                    <a:pt x="1604417" y="1193800"/>
                  </a:lnTo>
                  <a:close/>
                </a:path>
                <a:path w="1837690" h="1765300">
                  <a:moveTo>
                    <a:pt x="1837186" y="1193800"/>
                  </a:moveTo>
                  <a:lnTo>
                    <a:pt x="1799761" y="1193800"/>
                  </a:lnTo>
                  <a:lnTo>
                    <a:pt x="1772074" y="1219200"/>
                  </a:lnTo>
                  <a:lnTo>
                    <a:pt x="1751705" y="1257300"/>
                  </a:lnTo>
                  <a:lnTo>
                    <a:pt x="1736234" y="1282700"/>
                  </a:lnTo>
                  <a:lnTo>
                    <a:pt x="1728616" y="1295400"/>
                  </a:lnTo>
                  <a:lnTo>
                    <a:pt x="1719773" y="1320800"/>
                  </a:lnTo>
                  <a:lnTo>
                    <a:pt x="1710671" y="1333500"/>
                  </a:lnTo>
                  <a:lnTo>
                    <a:pt x="1795613" y="1333500"/>
                  </a:lnTo>
                  <a:lnTo>
                    <a:pt x="1803382" y="1320800"/>
                  </a:lnTo>
                  <a:lnTo>
                    <a:pt x="1810976" y="1295400"/>
                  </a:lnTo>
                  <a:lnTo>
                    <a:pt x="1819881" y="1282700"/>
                  </a:lnTo>
                  <a:lnTo>
                    <a:pt x="1828987" y="1270000"/>
                  </a:lnTo>
                  <a:lnTo>
                    <a:pt x="1837186" y="1257300"/>
                  </a:lnTo>
                  <a:lnTo>
                    <a:pt x="1837186" y="1193800"/>
                  </a:lnTo>
                  <a:close/>
                </a:path>
                <a:path w="1837690" h="1765300">
                  <a:moveTo>
                    <a:pt x="794409" y="914400"/>
                  </a:moveTo>
                  <a:lnTo>
                    <a:pt x="757099" y="914400"/>
                  </a:lnTo>
                  <a:lnTo>
                    <a:pt x="757099" y="977900"/>
                  </a:lnTo>
                  <a:lnTo>
                    <a:pt x="765356" y="990600"/>
                  </a:lnTo>
                  <a:lnTo>
                    <a:pt x="774478" y="1003300"/>
                  </a:lnTo>
                  <a:lnTo>
                    <a:pt x="783392" y="1016000"/>
                  </a:lnTo>
                  <a:lnTo>
                    <a:pt x="791027" y="1028700"/>
                  </a:lnTo>
                  <a:lnTo>
                    <a:pt x="805882" y="1066800"/>
                  </a:lnTo>
                  <a:lnTo>
                    <a:pt x="826337" y="1092200"/>
                  </a:lnTo>
                  <a:lnTo>
                    <a:pt x="854399" y="1117600"/>
                  </a:lnTo>
                  <a:lnTo>
                    <a:pt x="892072" y="1130300"/>
                  </a:lnTo>
                  <a:lnTo>
                    <a:pt x="929537" y="1117600"/>
                  </a:lnTo>
                  <a:lnTo>
                    <a:pt x="957253" y="1092200"/>
                  </a:lnTo>
                  <a:lnTo>
                    <a:pt x="977640" y="1066800"/>
                  </a:lnTo>
                  <a:lnTo>
                    <a:pt x="982799" y="1054100"/>
                  </a:lnTo>
                  <a:lnTo>
                    <a:pt x="883659" y="1054100"/>
                  </a:lnTo>
                  <a:lnTo>
                    <a:pt x="874555" y="1041400"/>
                  </a:lnTo>
                  <a:lnTo>
                    <a:pt x="865727" y="1016000"/>
                  </a:lnTo>
                  <a:lnTo>
                    <a:pt x="858144" y="1003300"/>
                  </a:lnTo>
                  <a:lnTo>
                    <a:pt x="842615" y="965200"/>
                  </a:lnTo>
                  <a:lnTo>
                    <a:pt x="822142" y="939800"/>
                  </a:lnTo>
                  <a:lnTo>
                    <a:pt x="794409" y="914400"/>
                  </a:lnTo>
                  <a:close/>
                </a:path>
                <a:path w="1837690" h="1765300">
                  <a:moveTo>
                    <a:pt x="1112612" y="977900"/>
                  </a:moveTo>
                  <a:lnTo>
                    <a:pt x="1027044" y="977900"/>
                  </a:lnTo>
                  <a:lnTo>
                    <a:pt x="1035301" y="990600"/>
                  </a:lnTo>
                  <a:lnTo>
                    <a:pt x="1044423" y="1003300"/>
                  </a:lnTo>
                  <a:lnTo>
                    <a:pt x="1053337" y="1016000"/>
                  </a:lnTo>
                  <a:lnTo>
                    <a:pt x="1060972" y="1028700"/>
                  </a:lnTo>
                  <a:lnTo>
                    <a:pt x="1076449" y="1066800"/>
                  </a:lnTo>
                  <a:lnTo>
                    <a:pt x="1096835" y="1092200"/>
                  </a:lnTo>
                  <a:lnTo>
                    <a:pt x="1124551" y="1117600"/>
                  </a:lnTo>
                  <a:lnTo>
                    <a:pt x="1162017" y="1130300"/>
                  </a:lnTo>
                  <a:lnTo>
                    <a:pt x="1199482" y="1117600"/>
                  </a:lnTo>
                  <a:lnTo>
                    <a:pt x="1227198" y="1092200"/>
                  </a:lnTo>
                  <a:lnTo>
                    <a:pt x="1247585" y="1066800"/>
                  </a:lnTo>
                  <a:lnTo>
                    <a:pt x="1252744" y="1054100"/>
                  </a:lnTo>
                  <a:lnTo>
                    <a:pt x="1153760" y="1054100"/>
                  </a:lnTo>
                  <a:lnTo>
                    <a:pt x="1144638" y="1041400"/>
                  </a:lnTo>
                  <a:lnTo>
                    <a:pt x="1135724" y="1016000"/>
                  </a:lnTo>
                  <a:lnTo>
                    <a:pt x="1128089" y="1003300"/>
                  </a:lnTo>
                  <a:lnTo>
                    <a:pt x="1112612" y="977900"/>
                  </a:lnTo>
                  <a:close/>
                </a:path>
                <a:path w="1837690" h="1765300">
                  <a:moveTo>
                    <a:pt x="1382557" y="977900"/>
                  </a:moveTo>
                  <a:lnTo>
                    <a:pt x="1296989" y="977900"/>
                  </a:lnTo>
                  <a:lnTo>
                    <a:pt x="1305246" y="990600"/>
                  </a:lnTo>
                  <a:lnTo>
                    <a:pt x="1314368" y="1003300"/>
                  </a:lnTo>
                  <a:lnTo>
                    <a:pt x="1323282" y="1016000"/>
                  </a:lnTo>
                  <a:lnTo>
                    <a:pt x="1330917" y="1028700"/>
                  </a:lnTo>
                  <a:lnTo>
                    <a:pt x="1346394" y="1066800"/>
                  </a:lnTo>
                  <a:lnTo>
                    <a:pt x="1366780" y="1092200"/>
                  </a:lnTo>
                  <a:lnTo>
                    <a:pt x="1394496" y="1117600"/>
                  </a:lnTo>
                  <a:lnTo>
                    <a:pt x="1431962" y="1130300"/>
                  </a:lnTo>
                  <a:lnTo>
                    <a:pt x="1469427" y="1117600"/>
                  </a:lnTo>
                  <a:lnTo>
                    <a:pt x="1497143" y="1092200"/>
                  </a:lnTo>
                  <a:lnTo>
                    <a:pt x="1517530" y="1066800"/>
                  </a:lnTo>
                  <a:lnTo>
                    <a:pt x="1522689" y="1054100"/>
                  </a:lnTo>
                  <a:lnTo>
                    <a:pt x="1423705" y="1054100"/>
                  </a:lnTo>
                  <a:lnTo>
                    <a:pt x="1414583" y="1041400"/>
                  </a:lnTo>
                  <a:lnTo>
                    <a:pt x="1405669" y="1016000"/>
                  </a:lnTo>
                  <a:lnTo>
                    <a:pt x="1398034" y="1003300"/>
                  </a:lnTo>
                  <a:lnTo>
                    <a:pt x="1382557" y="977900"/>
                  </a:lnTo>
                  <a:close/>
                </a:path>
                <a:path w="1837690" h="1765300">
                  <a:moveTo>
                    <a:pt x="1652536" y="977900"/>
                  </a:moveTo>
                  <a:lnTo>
                    <a:pt x="1566903" y="977900"/>
                  </a:lnTo>
                  <a:lnTo>
                    <a:pt x="1575170" y="990600"/>
                  </a:lnTo>
                  <a:lnTo>
                    <a:pt x="1584286" y="1003300"/>
                  </a:lnTo>
                  <a:lnTo>
                    <a:pt x="1593200" y="1016000"/>
                  </a:lnTo>
                  <a:lnTo>
                    <a:pt x="1600862" y="1028700"/>
                  </a:lnTo>
                  <a:lnTo>
                    <a:pt x="1616448" y="1066800"/>
                  </a:lnTo>
                  <a:lnTo>
                    <a:pt x="1637048" y="1092200"/>
                  </a:lnTo>
                  <a:lnTo>
                    <a:pt x="1664908" y="1117600"/>
                  </a:lnTo>
                  <a:lnTo>
                    <a:pt x="1702275" y="1130300"/>
                  </a:lnTo>
                  <a:lnTo>
                    <a:pt x="1739595" y="1117600"/>
                  </a:lnTo>
                  <a:lnTo>
                    <a:pt x="1767349" y="1092200"/>
                  </a:lnTo>
                  <a:lnTo>
                    <a:pt x="1787843" y="1066800"/>
                  </a:lnTo>
                  <a:lnTo>
                    <a:pt x="1793023" y="1054100"/>
                  </a:lnTo>
                  <a:lnTo>
                    <a:pt x="1693875" y="1054100"/>
                  </a:lnTo>
                  <a:lnTo>
                    <a:pt x="1684739" y="1041400"/>
                  </a:lnTo>
                  <a:lnTo>
                    <a:pt x="1675806" y="1016000"/>
                  </a:lnTo>
                  <a:lnTo>
                    <a:pt x="1668010" y="1003300"/>
                  </a:lnTo>
                  <a:lnTo>
                    <a:pt x="1652536" y="977900"/>
                  </a:lnTo>
                  <a:close/>
                </a:path>
                <a:path w="1837690" h="1765300">
                  <a:moveTo>
                    <a:pt x="1064510" y="914400"/>
                  </a:moveTo>
                  <a:lnTo>
                    <a:pt x="989579" y="914400"/>
                  </a:lnTo>
                  <a:lnTo>
                    <a:pt x="961863" y="939800"/>
                  </a:lnTo>
                  <a:lnTo>
                    <a:pt x="941476" y="977900"/>
                  </a:lnTo>
                  <a:lnTo>
                    <a:pt x="925999" y="1003300"/>
                  </a:lnTo>
                  <a:lnTo>
                    <a:pt x="918416" y="1016000"/>
                  </a:lnTo>
                  <a:lnTo>
                    <a:pt x="909589" y="1041400"/>
                  </a:lnTo>
                  <a:lnTo>
                    <a:pt x="900485" y="1054100"/>
                  </a:lnTo>
                  <a:lnTo>
                    <a:pt x="982799" y="1054100"/>
                  </a:lnTo>
                  <a:lnTo>
                    <a:pt x="993117" y="1028700"/>
                  </a:lnTo>
                  <a:lnTo>
                    <a:pt x="1000752" y="1016000"/>
                  </a:lnTo>
                  <a:lnTo>
                    <a:pt x="1009666" y="1003300"/>
                  </a:lnTo>
                  <a:lnTo>
                    <a:pt x="1018787" y="990600"/>
                  </a:lnTo>
                  <a:lnTo>
                    <a:pt x="1027044" y="977900"/>
                  </a:lnTo>
                  <a:lnTo>
                    <a:pt x="1112612" y="977900"/>
                  </a:lnTo>
                  <a:lnTo>
                    <a:pt x="1092226" y="939800"/>
                  </a:lnTo>
                  <a:lnTo>
                    <a:pt x="1064510" y="914400"/>
                  </a:lnTo>
                  <a:close/>
                </a:path>
                <a:path w="1837690" h="1765300">
                  <a:moveTo>
                    <a:pt x="1334455" y="914400"/>
                  </a:moveTo>
                  <a:lnTo>
                    <a:pt x="1259524" y="914400"/>
                  </a:lnTo>
                  <a:lnTo>
                    <a:pt x="1231808" y="939800"/>
                  </a:lnTo>
                  <a:lnTo>
                    <a:pt x="1211421" y="977900"/>
                  </a:lnTo>
                  <a:lnTo>
                    <a:pt x="1195944" y="1003300"/>
                  </a:lnTo>
                  <a:lnTo>
                    <a:pt x="1188309" y="1016000"/>
                  </a:lnTo>
                  <a:lnTo>
                    <a:pt x="1179395" y="1041400"/>
                  </a:lnTo>
                  <a:lnTo>
                    <a:pt x="1170274" y="1054100"/>
                  </a:lnTo>
                  <a:lnTo>
                    <a:pt x="1252744" y="1054100"/>
                  </a:lnTo>
                  <a:lnTo>
                    <a:pt x="1263062" y="1028700"/>
                  </a:lnTo>
                  <a:lnTo>
                    <a:pt x="1270697" y="1016000"/>
                  </a:lnTo>
                  <a:lnTo>
                    <a:pt x="1279611" y="1003300"/>
                  </a:lnTo>
                  <a:lnTo>
                    <a:pt x="1288732" y="990600"/>
                  </a:lnTo>
                  <a:lnTo>
                    <a:pt x="1296989" y="977900"/>
                  </a:lnTo>
                  <a:lnTo>
                    <a:pt x="1382557" y="977900"/>
                  </a:lnTo>
                  <a:lnTo>
                    <a:pt x="1362171" y="939800"/>
                  </a:lnTo>
                  <a:lnTo>
                    <a:pt x="1334455" y="914400"/>
                  </a:lnTo>
                  <a:close/>
                </a:path>
                <a:path w="1837690" h="1765300">
                  <a:moveTo>
                    <a:pt x="1604417" y="914400"/>
                  </a:moveTo>
                  <a:lnTo>
                    <a:pt x="1529456" y="914400"/>
                  </a:lnTo>
                  <a:lnTo>
                    <a:pt x="1501749" y="939800"/>
                  </a:lnTo>
                  <a:lnTo>
                    <a:pt x="1481366" y="965200"/>
                  </a:lnTo>
                  <a:lnTo>
                    <a:pt x="1465889" y="1003300"/>
                  </a:lnTo>
                  <a:lnTo>
                    <a:pt x="1458254" y="1016000"/>
                  </a:lnTo>
                  <a:lnTo>
                    <a:pt x="1449340" y="1041400"/>
                  </a:lnTo>
                  <a:lnTo>
                    <a:pt x="1440219" y="1054100"/>
                  </a:lnTo>
                  <a:lnTo>
                    <a:pt x="1522689" y="1054100"/>
                  </a:lnTo>
                  <a:lnTo>
                    <a:pt x="1533007" y="1028700"/>
                  </a:lnTo>
                  <a:lnTo>
                    <a:pt x="1540632" y="1016000"/>
                  </a:lnTo>
                  <a:lnTo>
                    <a:pt x="1549529" y="1003300"/>
                  </a:lnTo>
                  <a:lnTo>
                    <a:pt x="1558638" y="990600"/>
                  </a:lnTo>
                  <a:lnTo>
                    <a:pt x="1566903" y="977900"/>
                  </a:lnTo>
                  <a:lnTo>
                    <a:pt x="1652536" y="977900"/>
                  </a:lnTo>
                  <a:lnTo>
                    <a:pt x="1632150" y="939800"/>
                  </a:lnTo>
                  <a:lnTo>
                    <a:pt x="1604417" y="914400"/>
                  </a:lnTo>
                  <a:close/>
                </a:path>
                <a:path w="1837690" h="1765300">
                  <a:moveTo>
                    <a:pt x="1837186" y="914400"/>
                  </a:moveTo>
                  <a:lnTo>
                    <a:pt x="1799761" y="914400"/>
                  </a:lnTo>
                  <a:lnTo>
                    <a:pt x="1772074" y="939800"/>
                  </a:lnTo>
                  <a:lnTo>
                    <a:pt x="1751705" y="977900"/>
                  </a:lnTo>
                  <a:lnTo>
                    <a:pt x="1736234" y="1003300"/>
                  </a:lnTo>
                  <a:lnTo>
                    <a:pt x="1728616" y="1016000"/>
                  </a:lnTo>
                  <a:lnTo>
                    <a:pt x="1719773" y="1041400"/>
                  </a:lnTo>
                  <a:lnTo>
                    <a:pt x="1710671" y="1054100"/>
                  </a:lnTo>
                  <a:lnTo>
                    <a:pt x="1793023" y="1054100"/>
                  </a:lnTo>
                  <a:lnTo>
                    <a:pt x="1803382" y="1028700"/>
                  </a:lnTo>
                  <a:lnTo>
                    <a:pt x="1810976" y="1016000"/>
                  </a:lnTo>
                  <a:lnTo>
                    <a:pt x="1819881" y="1003300"/>
                  </a:lnTo>
                  <a:lnTo>
                    <a:pt x="1828987" y="990600"/>
                  </a:lnTo>
                  <a:lnTo>
                    <a:pt x="1837186" y="977900"/>
                  </a:lnTo>
                  <a:lnTo>
                    <a:pt x="1837186" y="914400"/>
                  </a:lnTo>
                  <a:close/>
                </a:path>
                <a:path w="1837690" h="1765300">
                  <a:moveTo>
                    <a:pt x="259295" y="825500"/>
                  </a:moveTo>
                  <a:lnTo>
                    <a:pt x="73017" y="825500"/>
                  </a:lnTo>
                  <a:lnTo>
                    <a:pt x="105587" y="850900"/>
                  </a:lnTo>
                  <a:lnTo>
                    <a:pt x="143036" y="863600"/>
                  </a:lnTo>
                  <a:lnTo>
                    <a:pt x="184866" y="876300"/>
                  </a:lnTo>
                  <a:lnTo>
                    <a:pt x="230581" y="901700"/>
                  </a:lnTo>
                  <a:lnTo>
                    <a:pt x="279681" y="914400"/>
                  </a:lnTo>
                  <a:lnTo>
                    <a:pt x="331669" y="914400"/>
                  </a:lnTo>
                  <a:lnTo>
                    <a:pt x="442314" y="939800"/>
                  </a:lnTo>
                  <a:lnTo>
                    <a:pt x="558532" y="939800"/>
                  </a:lnTo>
                  <a:lnTo>
                    <a:pt x="617485" y="952500"/>
                  </a:lnTo>
                  <a:lnTo>
                    <a:pt x="676337" y="952500"/>
                  </a:lnTo>
                  <a:lnTo>
                    <a:pt x="676337" y="876300"/>
                  </a:lnTo>
                  <a:lnTo>
                    <a:pt x="592648" y="876300"/>
                  </a:lnTo>
                  <a:lnTo>
                    <a:pt x="514323" y="863600"/>
                  </a:lnTo>
                  <a:lnTo>
                    <a:pt x="441593" y="863600"/>
                  </a:lnTo>
                  <a:lnTo>
                    <a:pt x="374691" y="850900"/>
                  </a:lnTo>
                  <a:lnTo>
                    <a:pt x="313848" y="838200"/>
                  </a:lnTo>
                  <a:lnTo>
                    <a:pt x="259295" y="825500"/>
                  </a:lnTo>
                  <a:close/>
                </a:path>
                <a:path w="1837690" h="1765300">
                  <a:moveTo>
                    <a:pt x="757099" y="622300"/>
                  </a:moveTo>
                  <a:lnTo>
                    <a:pt x="757099" y="698500"/>
                  </a:lnTo>
                  <a:lnTo>
                    <a:pt x="765356" y="711200"/>
                  </a:lnTo>
                  <a:lnTo>
                    <a:pt x="774478" y="723900"/>
                  </a:lnTo>
                  <a:lnTo>
                    <a:pt x="783392" y="736600"/>
                  </a:lnTo>
                  <a:lnTo>
                    <a:pt x="791027" y="749300"/>
                  </a:lnTo>
                  <a:lnTo>
                    <a:pt x="805882" y="787400"/>
                  </a:lnTo>
                  <a:lnTo>
                    <a:pt x="826337" y="812800"/>
                  </a:lnTo>
                  <a:lnTo>
                    <a:pt x="854399" y="838200"/>
                  </a:lnTo>
                  <a:lnTo>
                    <a:pt x="892072" y="850900"/>
                  </a:lnTo>
                  <a:lnTo>
                    <a:pt x="929537" y="838200"/>
                  </a:lnTo>
                  <a:lnTo>
                    <a:pt x="957253" y="812800"/>
                  </a:lnTo>
                  <a:lnTo>
                    <a:pt x="977640" y="787400"/>
                  </a:lnTo>
                  <a:lnTo>
                    <a:pt x="982799" y="774700"/>
                  </a:lnTo>
                  <a:lnTo>
                    <a:pt x="892072" y="774700"/>
                  </a:lnTo>
                  <a:lnTo>
                    <a:pt x="883659" y="762000"/>
                  </a:lnTo>
                  <a:lnTo>
                    <a:pt x="874555" y="749300"/>
                  </a:lnTo>
                  <a:lnTo>
                    <a:pt x="865727" y="736600"/>
                  </a:lnTo>
                  <a:lnTo>
                    <a:pt x="858144" y="723900"/>
                  </a:lnTo>
                  <a:lnTo>
                    <a:pt x="842615" y="685800"/>
                  </a:lnTo>
                  <a:lnTo>
                    <a:pt x="822142" y="660400"/>
                  </a:lnTo>
                  <a:lnTo>
                    <a:pt x="794409" y="635000"/>
                  </a:lnTo>
                  <a:lnTo>
                    <a:pt x="757099" y="622300"/>
                  </a:lnTo>
                  <a:close/>
                </a:path>
                <a:path w="1837690" h="1765300">
                  <a:moveTo>
                    <a:pt x="1117771" y="698500"/>
                  </a:moveTo>
                  <a:lnTo>
                    <a:pt x="1027044" y="698500"/>
                  </a:lnTo>
                  <a:lnTo>
                    <a:pt x="1035301" y="711200"/>
                  </a:lnTo>
                  <a:lnTo>
                    <a:pt x="1044423" y="723900"/>
                  </a:lnTo>
                  <a:lnTo>
                    <a:pt x="1053337" y="736600"/>
                  </a:lnTo>
                  <a:lnTo>
                    <a:pt x="1060972" y="749300"/>
                  </a:lnTo>
                  <a:lnTo>
                    <a:pt x="1076449" y="787400"/>
                  </a:lnTo>
                  <a:lnTo>
                    <a:pt x="1096835" y="812800"/>
                  </a:lnTo>
                  <a:lnTo>
                    <a:pt x="1124551" y="838200"/>
                  </a:lnTo>
                  <a:lnTo>
                    <a:pt x="1162017" y="850900"/>
                  </a:lnTo>
                  <a:lnTo>
                    <a:pt x="1199482" y="838200"/>
                  </a:lnTo>
                  <a:lnTo>
                    <a:pt x="1227198" y="812800"/>
                  </a:lnTo>
                  <a:lnTo>
                    <a:pt x="1247585" y="787400"/>
                  </a:lnTo>
                  <a:lnTo>
                    <a:pt x="1252744" y="774700"/>
                  </a:lnTo>
                  <a:lnTo>
                    <a:pt x="1162017" y="774700"/>
                  </a:lnTo>
                  <a:lnTo>
                    <a:pt x="1153760" y="762000"/>
                  </a:lnTo>
                  <a:lnTo>
                    <a:pt x="1144638" y="749300"/>
                  </a:lnTo>
                  <a:lnTo>
                    <a:pt x="1135724" y="736600"/>
                  </a:lnTo>
                  <a:lnTo>
                    <a:pt x="1128089" y="723900"/>
                  </a:lnTo>
                  <a:lnTo>
                    <a:pt x="1117771" y="698500"/>
                  </a:lnTo>
                  <a:close/>
                </a:path>
                <a:path w="1837690" h="1765300">
                  <a:moveTo>
                    <a:pt x="1387716" y="698500"/>
                  </a:moveTo>
                  <a:lnTo>
                    <a:pt x="1296989" y="698500"/>
                  </a:lnTo>
                  <a:lnTo>
                    <a:pt x="1305246" y="711200"/>
                  </a:lnTo>
                  <a:lnTo>
                    <a:pt x="1314368" y="723900"/>
                  </a:lnTo>
                  <a:lnTo>
                    <a:pt x="1323282" y="736600"/>
                  </a:lnTo>
                  <a:lnTo>
                    <a:pt x="1330917" y="749300"/>
                  </a:lnTo>
                  <a:lnTo>
                    <a:pt x="1346394" y="787400"/>
                  </a:lnTo>
                  <a:lnTo>
                    <a:pt x="1366780" y="812800"/>
                  </a:lnTo>
                  <a:lnTo>
                    <a:pt x="1394496" y="838200"/>
                  </a:lnTo>
                  <a:lnTo>
                    <a:pt x="1431962" y="850900"/>
                  </a:lnTo>
                  <a:lnTo>
                    <a:pt x="1469427" y="838200"/>
                  </a:lnTo>
                  <a:lnTo>
                    <a:pt x="1497143" y="812800"/>
                  </a:lnTo>
                  <a:lnTo>
                    <a:pt x="1517529" y="787400"/>
                  </a:lnTo>
                  <a:lnTo>
                    <a:pt x="1522688" y="774700"/>
                  </a:lnTo>
                  <a:lnTo>
                    <a:pt x="1423704" y="774700"/>
                  </a:lnTo>
                  <a:lnTo>
                    <a:pt x="1414583" y="749300"/>
                  </a:lnTo>
                  <a:lnTo>
                    <a:pt x="1405669" y="736600"/>
                  </a:lnTo>
                  <a:lnTo>
                    <a:pt x="1398034" y="723900"/>
                  </a:lnTo>
                  <a:lnTo>
                    <a:pt x="1387716" y="698500"/>
                  </a:lnTo>
                  <a:close/>
                </a:path>
                <a:path w="1837690" h="1765300">
                  <a:moveTo>
                    <a:pt x="1657752" y="698500"/>
                  </a:moveTo>
                  <a:lnTo>
                    <a:pt x="1566903" y="698500"/>
                  </a:lnTo>
                  <a:lnTo>
                    <a:pt x="1575170" y="711200"/>
                  </a:lnTo>
                  <a:lnTo>
                    <a:pt x="1584286" y="723900"/>
                  </a:lnTo>
                  <a:lnTo>
                    <a:pt x="1593200" y="736600"/>
                  </a:lnTo>
                  <a:lnTo>
                    <a:pt x="1600862" y="749300"/>
                  </a:lnTo>
                  <a:lnTo>
                    <a:pt x="1616448" y="787400"/>
                  </a:lnTo>
                  <a:lnTo>
                    <a:pt x="1637048" y="812800"/>
                  </a:lnTo>
                  <a:lnTo>
                    <a:pt x="1664908" y="838200"/>
                  </a:lnTo>
                  <a:lnTo>
                    <a:pt x="1702275" y="850900"/>
                  </a:lnTo>
                  <a:lnTo>
                    <a:pt x="1739595" y="838200"/>
                  </a:lnTo>
                  <a:lnTo>
                    <a:pt x="1767349" y="812800"/>
                  </a:lnTo>
                  <a:lnTo>
                    <a:pt x="1787843" y="787400"/>
                  </a:lnTo>
                  <a:lnTo>
                    <a:pt x="1793023" y="774700"/>
                  </a:lnTo>
                  <a:lnTo>
                    <a:pt x="1702275" y="774700"/>
                  </a:lnTo>
                  <a:lnTo>
                    <a:pt x="1693875" y="762000"/>
                  </a:lnTo>
                  <a:lnTo>
                    <a:pt x="1684739" y="749300"/>
                  </a:lnTo>
                  <a:lnTo>
                    <a:pt x="1675805" y="736600"/>
                  </a:lnTo>
                  <a:lnTo>
                    <a:pt x="1668010" y="723900"/>
                  </a:lnTo>
                  <a:lnTo>
                    <a:pt x="1657752" y="698500"/>
                  </a:lnTo>
                  <a:close/>
                </a:path>
                <a:path w="1837690" h="1765300">
                  <a:moveTo>
                    <a:pt x="1027044" y="622300"/>
                  </a:moveTo>
                  <a:lnTo>
                    <a:pt x="989579" y="635000"/>
                  </a:lnTo>
                  <a:lnTo>
                    <a:pt x="961863" y="660400"/>
                  </a:lnTo>
                  <a:lnTo>
                    <a:pt x="941476" y="685800"/>
                  </a:lnTo>
                  <a:lnTo>
                    <a:pt x="925999" y="723900"/>
                  </a:lnTo>
                  <a:lnTo>
                    <a:pt x="918416" y="736600"/>
                  </a:lnTo>
                  <a:lnTo>
                    <a:pt x="909589" y="749300"/>
                  </a:lnTo>
                  <a:lnTo>
                    <a:pt x="900484" y="762000"/>
                  </a:lnTo>
                  <a:lnTo>
                    <a:pt x="892072" y="774700"/>
                  </a:lnTo>
                  <a:lnTo>
                    <a:pt x="982799" y="774700"/>
                  </a:lnTo>
                  <a:lnTo>
                    <a:pt x="993117" y="749300"/>
                  </a:lnTo>
                  <a:lnTo>
                    <a:pt x="1000752" y="736600"/>
                  </a:lnTo>
                  <a:lnTo>
                    <a:pt x="1009666" y="723900"/>
                  </a:lnTo>
                  <a:lnTo>
                    <a:pt x="1018787" y="711200"/>
                  </a:lnTo>
                  <a:lnTo>
                    <a:pt x="1027044" y="698500"/>
                  </a:lnTo>
                  <a:lnTo>
                    <a:pt x="1117771" y="698500"/>
                  </a:lnTo>
                  <a:lnTo>
                    <a:pt x="1112612" y="685800"/>
                  </a:lnTo>
                  <a:lnTo>
                    <a:pt x="1092226" y="660400"/>
                  </a:lnTo>
                  <a:lnTo>
                    <a:pt x="1064510" y="635000"/>
                  </a:lnTo>
                  <a:lnTo>
                    <a:pt x="1027044" y="622300"/>
                  </a:lnTo>
                  <a:close/>
                </a:path>
                <a:path w="1837690" h="1765300">
                  <a:moveTo>
                    <a:pt x="1296989" y="622300"/>
                  </a:moveTo>
                  <a:lnTo>
                    <a:pt x="1259420" y="635000"/>
                  </a:lnTo>
                  <a:lnTo>
                    <a:pt x="1231531" y="660400"/>
                  </a:lnTo>
                  <a:lnTo>
                    <a:pt x="1211110" y="685800"/>
                  </a:lnTo>
                  <a:lnTo>
                    <a:pt x="1195944" y="723900"/>
                  </a:lnTo>
                  <a:lnTo>
                    <a:pt x="1188309" y="736600"/>
                  </a:lnTo>
                  <a:lnTo>
                    <a:pt x="1179395" y="749300"/>
                  </a:lnTo>
                  <a:lnTo>
                    <a:pt x="1170274" y="762000"/>
                  </a:lnTo>
                  <a:lnTo>
                    <a:pt x="1162017" y="774700"/>
                  </a:lnTo>
                  <a:lnTo>
                    <a:pt x="1252744" y="774700"/>
                  </a:lnTo>
                  <a:lnTo>
                    <a:pt x="1263062" y="749300"/>
                  </a:lnTo>
                  <a:lnTo>
                    <a:pt x="1270696" y="736600"/>
                  </a:lnTo>
                  <a:lnTo>
                    <a:pt x="1279610" y="723900"/>
                  </a:lnTo>
                  <a:lnTo>
                    <a:pt x="1288732" y="711200"/>
                  </a:lnTo>
                  <a:lnTo>
                    <a:pt x="1296989" y="698500"/>
                  </a:lnTo>
                  <a:lnTo>
                    <a:pt x="1387716" y="698500"/>
                  </a:lnTo>
                  <a:lnTo>
                    <a:pt x="1382557" y="685800"/>
                  </a:lnTo>
                  <a:lnTo>
                    <a:pt x="1362170" y="660400"/>
                  </a:lnTo>
                  <a:lnTo>
                    <a:pt x="1334455" y="635000"/>
                  </a:lnTo>
                  <a:lnTo>
                    <a:pt x="1296989" y="622300"/>
                  </a:lnTo>
                  <a:close/>
                </a:path>
                <a:path w="1837690" h="1765300">
                  <a:moveTo>
                    <a:pt x="1566903" y="622300"/>
                  </a:moveTo>
                  <a:lnTo>
                    <a:pt x="1529144" y="635000"/>
                  </a:lnTo>
                  <a:lnTo>
                    <a:pt x="1501472" y="660400"/>
                  </a:lnTo>
                  <a:lnTo>
                    <a:pt x="1481262" y="685800"/>
                  </a:lnTo>
                  <a:lnTo>
                    <a:pt x="1465889" y="723900"/>
                  </a:lnTo>
                  <a:lnTo>
                    <a:pt x="1458254" y="736600"/>
                  </a:lnTo>
                  <a:lnTo>
                    <a:pt x="1449340" y="749300"/>
                  </a:lnTo>
                  <a:lnTo>
                    <a:pt x="1440219" y="774700"/>
                  </a:lnTo>
                  <a:lnTo>
                    <a:pt x="1522688" y="774700"/>
                  </a:lnTo>
                  <a:lnTo>
                    <a:pt x="1533007" y="749300"/>
                  </a:lnTo>
                  <a:lnTo>
                    <a:pt x="1540632" y="736600"/>
                  </a:lnTo>
                  <a:lnTo>
                    <a:pt x="1549529" y="723900"/>
                  </a:lnTo>
                  <a:lnTo>
                    <a:pt x="1558638" y="711200"/>
                  </a:lnTo>
                  <a:lnTo>
                    <a:pt x="1566903" y="698500"/>
                  </a:lnTo>
                  <a:lnTo>
                    <a:pt x="1657752" y="698500"/>
                  </a:lnTo>
                  <a:lnTo>
                    <a:pt x="1652622" y="685800"/>
                  </a:lnTo>
                  <a:lnTo>
                    <a:pt x="1632380" y="660400"/>
                  </a:lnTo>
                  <a:lnTo>
                    <a:pt x="1604677" y="635000"/>
                  </a:lnTo>
                  <a:lnTo>
                    <a:pt x="1566903" y="622300"/>
                  </a:lnTo>
                  <a:close/>
                </a:path>
                <a:path w="1837690" h="1765300">
                  <a:moveTo>
                    <a:pt x="1837186" y="622300"/>
                  </a:moveTo>
                  <a:lnTo>
                    <a:pt x="1799761" y="635000"/>
                  </a:lnTo>
                  <a:lnTo>
                    <a:pt x="1772074" y="660400"/>
                  </a:lnTo>
                  <a:lnTo>
                    <a:pt x="1751705" y="685800"/>
                  </a:lnTo>
                  <a:lnTo>
                    <a:pt x="1736234" y="723900"/>
                  </a:lnTo>
                  <a:lnTo>
                    <a:pt x="1728616" y="736600"/>
                  </a:lnTo>
                  <a:lnTo>
                    <a:pt x="1719773" y="749300"/>
                  </a:lnTo>
                  <a:lnTo>
                    <a:pt x="1710671" y="762000"/>
                  </a:lnTo>
                  <a:lnTo>
                    <a:pt x="1702275" y="774700"/>
                  </a:lnTo>
                  <a:lnTo>
                    <a:pt x="1793023" y="774700"/>
                  </a:lnTo>
                  <a:lnTo>
                    <a:pt x="1803382" y="749300"/>
                  </a:lnTo>
                  <a:lnTo>
                    <a:pt x="1810976" y="736600"/>
                  </a:lnTo>
                  <a:lnTo>
                    <a:pt x="1819881" y="723900"/>
                  </a:lnTo>
                  <a:lnTo>
                    <a:pt x="1828987" y="711200"/>
                  </a:lnTo>
                  <a:lnTo>
                    <a:pt x="1837186" y="698500"/>
                  </a:lnTo>
                  <a:lnTo>
                    <a:pt x="1837186" y="622300"/>
                  </a:lnTo>
                  <a:close/>
                </a:path>
                <a:path w="1837690" h="1765300">
                  <a:moveTo>
                    <a:pt x="1313215" y="406400"/>
                  </a:moveTo>
                  <a:lnTo>
                    <a:pt x="1239460" y="406400"/>
                  </a:lnTo>
                  <a:lnTo>
                    <a:pt x="1239460" y="546100"/>
                  </a:lnTo>
                  <a:lnTo>
                    <a:pt x="1313215" y="546100"/>
                  </a:lnTo>
                  <a:lnTo>
                    <a:pt x="1313215" y="406400"/>
                  </a:lnTo>
                  <a:close/>
                </a:path>
                <a:path w="1837690" h="1765300">
                  <a:moveTo>
                    <a:pt x="829771" y="520700"/>
                  </a:moveTo>
                  <a:lnTo>
                    <a:pt x="483017" y="520700"/>
                  </a:lnTo>
                  <a:lnTo>
                    <a:pt x="540169" y="533400"/>
                  </a:lnTo>
                  <a:lnTo>
                    <a:pt x="772649" y="533400"/>
                  </a:lnTo>
                  <a:lnTo>
                    <a:pt x="829771" y="520700"/>
                  </a:lnTo>
                  <a:close/>
                </a:path>
                <a:path w="1837690" h="1765300">
                  <a:moveTo>
                    <a:pt x="992195" y="495300"/>
                  </a:moveTo>
                  <a:lnTo>
                    <a:pt x="320467" y="495300"/>
                  </a:lnTo>
                  <a:lnTo>
                    <a:pt x="427071" y="520700"/>
                  </a:lnTo>
                  <a:lnTo>
                    <a:pt x="885680" y="520700"/>
                  </a:lnTo>
                  <a:lnTo>
                    <a:pt x="992195" y="495300"/>
                  </a:lnTo>
                  <a:close/>
                </a:path>
                <a:path w="1837690" h="1765300">
                  <a:moveTo>
                    <a:pt x="253814" y="406400"/>
                  </a:moveTo>
                  <a:lnTo>
                    <a:pt x="73017" y="406400"/>
                  </a:lnTo>
                  <a:lnTo>
                    <a:pt x="104286" y="431800"/>
                  </a:lnTo>
                  <a:lnTo>
                    <a:pt x="140101" y="444500"/>
                  </a:lnTo>
                  <a:lnTo>
                    <a:pt x="180043" y="457200"/>
                  </a:lnTo>
                  <a:lnTo>
                    <a:pt x="223697" y="482600"/>
                  </a:lnTo>
                  <a:lnTo>
                    <a:pt x="270644" y="495300"/>
                  </a:lnTo>
                  <a:lnTo>
                    <a:pt x="1041972" y="495300"/>
                  </a:lnTo>
                  <a:lnTo>
                    <a:pt x="1088876" y="482600"/>
                  </a:lnTo>
                  <a:lnTo>
                    <a:pt x="1132491" y="457200"/>
                  </a:lnTo>
                  <a:lnTo>
                    <a:pt x="500437" y="457200"/>
                  </a:lnTo>
                  <a:lnTo>
                    <a:pt x="430094" y="444500"/>
                  </a:lnTo>
                  <a:lnTo>
                    <a:pt x="365394" y="431800"/>
                  </a:lnTo>
                  <a:lnTo>
                    <a:pt x="306560" y="419100"/>
                  </a:lnTo>
                  <a:lnTo>
                    <a:pt x="253814" y="406400"/>
                  </a:lnTo>
                  <a:close/>
                </a:path>
                <a:path w="1837690" h="1765300">
                  <a:moveTo>
                    <a:pt x="1127536" y="63500"/>
                  </a:moveTo>
                  <a:lnTo>
                    <a:pt x="730186" y="63500"/>
                  </a:lnTo>
                  <a:lnTo>
                    <a:pt x="799419" y="76200"/>
                  </a:lnTo>
                  <a:lnTo>
                    <a:pt x="864601" y="76200"/>
                  </a:lnTo>
                  <a:lnTo>
                    <a:pt x="925473" y="88900"/>
                  </a:lnTo>
                  <a:lnTo>
                    <a:pt x="981777" y="101600"/>
                  </a:lnTo>
                  <a:lnTo>
                    <a:pt x="1033252" y="114300"/>
                  </a:lnTo>
                  <a:lnTo>
                    <a:pt x="1079641" y="127000"/>
                  </a:lnTo>
                  <a:lnTo>
                    <a:pt x="1120684" y="139700"/>
                  </a:lnTo>
                  <a:lnTo>
                    <a:pt x="1156124" y="165100"/>
                  </a:lnTo>
                  <a:lnTo>
                    <a:pt x="1185700" y="177800"/>
                  </a:lnTo>
                  <a:lnTo>
                    <a:pt x="1209154" y="203200"/>
                  </a:lnTo>
                  <a:lnTo>
                    <a:pt x="1226228" y="215900"/>
                  </a:lnTo>
                  <a:lnTo>
                    <a:pt x="1236662" y="241300"/>
                  </a:lnTo>
                  <a:lnTo>
                    <a:pt x="1240197" y="254000"/>
                  </a:lnTo>
                  <a:lnTo>
                    <a:pt x="1240197" y="292100"/>
                  </a:lnTo>
                  <a:lnTo>
                    <a:pt x="1236306" y="304800"/>
                  </a:lnTo>
                  <a:lnTo>
                    <a:pt x="1224780" y="330200"/>
                  </a:lnTo>
                  <a:lnTo>
                    <a:pt x="1205840" y="342900"/>
                  </a:lnTo>
                  <a:lnTo>
                    <a:pt x="1179705" y="355600"/>
                  </a:lnTo>
                  <a:lnTo>
                    <a:pt x="1146597" y="381000"/>
                  </a:lnTo>
                  <a:lnTo>
                    <a:pt x="1106737" y="393700"/>
                  </a:lnTo>
                  <a:lnTo>
                    <a:pt x="1060344" y="406400"/>
                  </a:lnTo>
                  <a:lnTo>
                    <a:pt x="1007639" y="419100"/>
                  </a:lnTo>
                  <a:lnTo>
                    <a:pt x="948843" y="431800"/>
                  </a:lnTo>
                  <a:lnTo>
                    <a:pt x="884177" y="444500"/>
                  </a:lnTo>
                  <a:lnTo>
                    <a:pt x="813861" y="457200"/>
                  </a:lnTo>
                  <a:lnTo>
                    <a:pt x="1132491" y="457200"/>
                  </a:lnTo>
                  <a:lnTo>
                    <a:pt x="1172404" y="444500"/>
                  </a:lnTo>
                  <a:lnTo>
                    <a:pt x="1208198" y="431800"/>
                  </a:lnTo>
                  <a:lnTo>
                    <a:pt x="1239460" y="406400"/>
                  </a:lnTo>
                  <a:lnTo>
                    <a:pt x="1313215" y="406400"/>
                  </a:lnTo>
                  <a:lnTo>
                    <a:pt x="1313215" y="254000"/>
                  </a:lnTo>
                  <a:lnTo>
                    <a:pt x="1300603" y="203200"/>
                  </a:lnTo>
                  <a:lnTo>
                    <a:pt x="1264110" y="152400"/>
                  </a:lnTo>
                  <a:lnTo>
                    <a:pt x="1205750" y="114300"/>
                  </a:lnTo>
                  <a:lnTo>
                    <a:pt x="1168999" y="88900"/>
                  </a:lnTo>
                  <a:lnTo>
                    <a:pt x="1127536" y="6350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018020" y="2144267"/>
              <a:ext cx="1539875" cy="2593340"/>
            </a:xfrm>
            <a:custGeom>
              <a:avLst/>
              <a:gdLst/>
              <a:ahLst/>
              <a:cxnLst/>
              <a:rect l="l" t="t" r="r" b="b"/>
              <a:pathLst>
                <a:path w="1539875" h="2593340">
                  <a:moveTo>
                    <a:pt x="693928" y="2592959"/>
                  </a:moveTo>
                  <a:lnTo>
                    <a:pt x="692378" y="2589657"/>
                  </a:lnTo>
                  <a:lnTo>
                    <a:pt x="648970" y="2496439"/>
                  </a:lnTo>
                  <a:lnTo>
                    <a:pt x="646430" y="2491105"/>
                  </a:lnTo>
                  <a:lnTo>
                    <a:pt x="640080" y="2488819"/>
                  </a:lnTo>
                  <a:lnTo>
                    <a:pt x="634746" y="2491232"/>
                  </a:lnTo>
                  <a:lnTo>
                    <a:pt x="629412" y="2493772"/>
                  </a:lnTo>
                  <a:lnTo>
                    <a:pt x="627126" y="2500122"/>
                  </a:lnTo>
                  <a:lnTo>
                    <a:pt x="629666" y="2505456"/>
                  </a:lnTo>
                  <a:lnTo>
                    <a:pt x="650201" y="2549626"/>
                  </a:lnTo>
                  <a:lnTo>
                    <a:pt x="12192" y="2106549"/>
                  </a:lnTo>
                  <a:lnTo>
                    <a:pt x="0" y="2124075"/>
                  </a:lnTo>
                  <a:lnTo>
                    <a:pt x="638149" y="2567254"/>
                  </a:lnTo>
                  <a:lnTo>
                    <a:pt x="583565" y="2562860"/>
                  </a:lnTo>
                  <a:lnTo>
                    <a:pt x="578358" y="2567305"/>
                  </a:lnTo>
                  <a:lnTo>
                    <a:pt x="577977" y="2573147"/>
                  </a:lnTo>
                  <a:lnTo>
                    <a:pt x="577469" y="2578989"/>
                  </a:lnTo>
                  <a:lnTo>
                    <a:pt x="581914" y="2584196"/>
                  </a:lnTo>
                  <a:lnTo>
                    <a:pt x="587756" y="2584577"/>
                  </a:lnTo>
                  <a:lnTo>
                    <a:pt x="693928" y="2592959"/>
                  </a:lnTo>
                  <a:close/>
                </a:path>
                <a:path w="1539875" h="2593340">
                  <a:moveTo>
                    <a:pt x="782066" y="0"/>
                  </a:moveTo>
                  <a:lnTo>
                    <a:pt x="673481" y="28702"/>
                  </a:lnTo>
                  <a:lnTo>
                    <a:pt x="670052" y="34417"/>
                  </a:lnTo>
                  <a:lnTo>
                    <a:pt x="673100" y="45847"/>
                  </a:lnTo>
                  <a:lnTo>
                    <a:pt x="678942" y="49276"/>
                  </a:lnTo>
                  <a:lnTo>
                    <a:pt x="731647" y="35344"/>
                  </a:lnTo>
                  <a:lnTo>
                    <a:pt x="71755" y="696214"/>
                  </a:lnTo>
                  <a:lnTo>
                    <a:pt x="86741" y="711327"/>
                  </a:lnTo>
                  <a:lnTo>
                    <a:pt x="746772" y="50444"/>
                  </a:lnTo>
                  <a:lnTo>
                    <a:pt x="734441" y="97536"/>
                  </a:lnTo>
                  <a:lnTo>
                    <a:pt x="732917" y="103251"/>
                  </a:lnTo>
                  <a:lnTo>
                    <a:pt x="736346" y="109093"/>
                  </a:lnTo>
                  <a:lnTo>
                    <a:pt x="747776" y="112141"/>
                  </a:lnTo>
                  <a:lnTo>
                    <a:pt x="753618" y="108712"/>
                  </a:lnTo>
                  <a:lnTo>
                    <a:pt x="755015" y="102997"/>
                  </a:lnTo>
                  <a:lnTo>
                    <a:pt x="780122" y="7366"/>
                  </a:lnTo>
                  <a:lnTo>
                    <a:pt x="782066" y="0"/>
                  </a:lnTo>
                  <a:close/>
                </a:path>
                <a:path w="1539875" h="2593340">
                  <a:moveTo>
                    <a:pt x="1539621" y="1463040"/>
                  </a:moveTo>
                  <a:lnTo>
                    <a:pt x="1521231" y="1452499"/>
                  </a:lnTo>
                  <a:lnTo>
                    <a:pt x="1447292" y="1410081"/>
                  </a:lnTo>
                  <a:lnTo>
                    <a:pt x="1442085" y="1407160"/>
                  </a:lnTo>
                  <a:lnTo>
                    <a:pt x="1435608" y="1408938"/>
                  </a:lnTo>
                  <a:lnTo>
                    <a:pt x="1429766" y="1419098"/>
                  </a:lnTo>
                  <a:lnTo>
                    <a:pt x="1431544" y="1425714"/>
                  </a:lnTo>
                  <a:lnTo>
                    <a:pt x="1478902" y="1452816"/>
                  </a:lnTo>
                  <a:lnTo>
                    <a:pt x="490601" y="1460639"/>
                  </a:lnTo>
                  <a:lnTo>
                    <a:pt x="490855" y="1481963"/>
                  </a:lnTo>
                  <a:lnTo>
                    <a:pt x="1479232" y="1474152"/>
                  </a:lnTo>
                  <a:lnTo>
                    <a:pt x="1437259" y="1499108"/>
                  </a:lnTo>
                  <a:lnTo>
                    <a:pt x="1432179" y="1502029"/>
                  </a:lnTo>
                  <a:lnTo>
                    <a:pt x="1430401" y="1508633"/>
                  </a:lnTo>
                  <a:lnTo>
                    <a:pt x="1436497" y="1518793"/>
                  </a:lnTo>
                  <a:lnTo>
                    <a:pt x="1442974" y="1520444"/>
                  </a:lnTo>
                  <a:lnTo>
                    <a:pt x="1539621" y="1463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Data</a:t>
            </a:r>
            <a:r>
              <a:rPr dirty="0" spc="-355"/>
              <a:t> </a:t>
            </a:r>
            <a:r>
              <a:rPr dirty="0" spc="-225"/>
              <a:t>lake</a:t>
            </a:r>
            <a:r>
              <a:rPr dirty="0" spc="-375"/>
              <a:t> </a:t>
            </a:r>
            <a:r>
              <a:rPr dirty="0" spc="-85"/>
              <a:t>use</a:t>
            </a:r>
            <a:r>
              <a:rPr dirty="0" spc="-355"/>
              <a:t> </a:t>
            </a:r>
            <a:r>
              <a:rPr dirty="0" spc="-145"/>
              <a:t>cases</a:t>
            </a:r>
            <a:r>
              <a:rPr dirty="0" spc="-365"/>
              <a:t> </a:t>
            </a:r>
            <a:r>
              <a:rPr dirty="0" spc="-190"/>
              <a:t>at</a:t>
            </a:r>
            <a:r>
              <a:rPr dirty="0" spc="-375"/>
              <a:t> </a:t>
            </a:r>
            <a:r>
              <a:rPr dirty="0" spc="-100"/>
              <a:t>Affirm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78" y="1681098"/>
            <a:ext cx="3235579" cy="38836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5878" y="2348610"/>
            <a:ext cx="3091053" cy="38836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1814" y="3464433"/>
            <a:ext cx="1665605" cy="37896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8700" y="3010407"/>
            <a:ext cx="4191380" cy="39408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35878" y="4122546"/>
            <a:ext cx="3405886" cy="30606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07810" y="4790059"/>
            <a:ext cx="928496" cy="30441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83552" y="4968096"/>
            <a:ext cx="120803" cy="3405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53478" y="4799457"/>
            <a:ext cx="3254882" cy="37896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35878" y="5451855"/>
            <a:ext cx="4197477" cy="394093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845386" y="1732417"/>
            <a:ext cx="5074920" cy="3993515"/>
            <a:chOff x="845386" y="1732417"/>
            <a:chExt cx="5074920" cy="3993515"/>
          </a:xfrm>
        </p:grpSpPr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5386" y="1732417"/>
              <a:ext cx="3978005" cy="383540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140837" y="1849881"/>
              <a:ext cx="2779395" cy="3876040"/>
            </a:xfrm>
            <a:custGeom>
              <a:avLst/>
              <a:gdLst/>
              <a:ahLst/>
              <a:cxnLst/>
              <a:rect l="l" t="t" r="r" b="b"/>
              <a:pathLst>
                <a:path w="2779395" h="3876040">
                  <a:moveTo>
                    <a:pt x="2749804" y="617474"/>
                  </a:moveTo>
                  <a:lnTo>
                    <a:pt x="2731439" y="606933"/>
                  </a:lnTo>
                  <a:lnTo>
                    <a:pt x="2652268" y="561467"/>
                  </a:lnTo>
                  <a:lnTo>
                    <a:pt x="2645791" y="563245"/>
                  </a:lnTo>
                  <a:lnTo>
                    <a:pt x="2642870" y="568325"/>
                  </a:lnTo>
                  <a:lnTo>
                    <a:pt x="2639949" y="573532"/>
                  </a:lnTo>
                  <a:lnTo>
                    <a:pt x="2641600" y="580009"/>
                  </a:lnTo>
                  <a:lnTo>
                    <a:pt x="2646807" y="582930"/>
                  </a:lnTo>
                  <a:lnTo>
                    <a:pt x="2689034" y="607212"/>
                  </a:lnTo>
                  <a:lnTo>
                    <a:pt x="807720" y="620268"/>
                  </a:lnTo>
                  <a:lnTo>
                    <a:pt x="807974" y="641604"/>
                  </a:lnTo>
                  <a:lnTo>
                    <a:pt x="2689250" y="628548"/>
                  </a:lnTo>
                  <a:lnTo>
                    <a:pt x="2642235" y="656463"/>
                  </a:lnTo>
                  <a:lnTo>
                    <a:pt x="2640457" y="662940"/>
                  </a:lnTo>
                  <a:lnTo>
                    <a:pt x="2646553" y="673100"/>
                  </a:lnTo>
                  <a:lnTo>
                    <a:pt x="2653030" y="674751"/>
                  </a:lnTo>
                  <a:lnTo>
                    <a:pt x="2658110" y="671830"/>
                  </a:lnTo>
                  <a:lnTo>
                    <a:pt x="2749804" y="617474"/>
                  </a:lnTo>
                  <a:close/>
                </a:path>
                <a:path w="2779395" h="3876040">
                  <a:moveTo>
                    <a:pt x="2750693" y="3817874"/>
                  </a:moveTo>
                  <a:lnTo>
                    <a:pt x="2732341" y="3807422"/>
                  </a:lnTo>
                  <a:lnTo>
                    <a:pt x="2653030" y="3762222"/>
                  </a:lnTo>
                  <a:lnTo>
                    <a:pt x="2646553" y="3764000"/>
                  </a:lnTo>
                  <a:lnTo>
                    <a:pt x="2640711" y="3774236"/>
                  </a:lnTo>
                  <a:lnTo>
                    <a:pt x="2642489" y="3780752"/>
                  </a:lnTo>
                  <a:lnTo>
                    <a:pt x="2689974" y="3807828"/>
                  </a:lnTo>
                  <a:lnTo>
                    <a:pt x="0" y="3834803"/>
                  </a:lnTo>
                  <a:lnTo>
                    <a:pt x="254" y="3856139"/>
                  </a:lnTo>
                  <a:lnTo>
                    <a:pt x="2690126" y="3829164"/>
                  </a:lnTo>
                  <a:lnTo>
                    <a:pt x="2643251" y="3857155"/>
                  </a:lnTo>
                  <a:lnTo>
                    <a:pt x="2641600" y="3863708"/>
                  </a:lnTo>
                  <a:lnTo>
                    <a:pt x="2647696" y="3873830"/>
                  </a:lnTo>
                  <a:lnTo>
                    <a:pt x="2654173" y="3875481"/>
                  </a:lnTo>
                  <a:lnTo>
                    <a:pt x="2750693" y="3817874"/>
                  </a:lnTo>
                  <a:close/>
                </a:path>
                <a:path w="2779395" h="3876040">
                  <a:moveTo>
                    <a:pt x="2751074" y="56642"/>
                  </a:moveTo>
                  <a:lnTo>
                    <a:pt x="2732786" y="45974"/>
                  </a:lnTo>
                  <a:lnTo>
                    <a:pt x="2653919" y="0"/>
                  </a:lnTo>
                  <a:lnTo>
                    <a:pt x="2647442" y="1778"/>
                  </a:lnTo>
                  <a:lnTo>
                    <a:pt x="2644394" y="6858"/>
                  </a:lnTo>
                  <a:lnTo>
                    <a:pt x="2641473" y="11938"/>
                  </a:lnTo>
                  <a:lnTo>
                    <a:pt x="2643251" y="18415"/>
                  </a:lnTo>
                  <a:lnTo>
                    <a:pt x="2648331" y="21463"/>
                  </a:lnTo>
                  <a:lnTo>
                    <a:pt x="2690342" y="45974"/>
                  </a:lnTo>
                  <a:lnTo>
                    <a:pt x="432943" y="45974"/>
                  </a:lnTo>
                  <a:lnTo>
                    <a:pt x="432943" y="67310"/>
                  </a:lnTo>
                  <a:lnTo>
                    <a:pt x="2690342" y="67310"/>
                  </a:lnTo>
                  <a:lnTo>
                    <a:pt x="2648331" y="91821"/>
                  </a:lnTo>
                  <a:lnTo>
                    <a:pt x="2643251" y="94869"/>
                  </a:lnTo>
                  <a:lnTo>
                    <a:pt x="2641473" y="101346"/>
                  </a:lnTo>
                  <a:lnTo>
                    <a:pt x="2644394" y="106426"/>
                  </a:lnTo>
                  <a:lnTo>
                    <a:pt x="2647442" y="111506"/>
                  </a:lnTo>
                  <a:lnTo>
                    <a:pt x="2653919" y="113284"/>
                  </a:lnTo>
                  <a:lnTo>
                    <a:pt x="2732786" y="67310"/>
                  </a:lnTo>
                  <a:lnTo>
                    <a:pt x="2751074" y="56642"/>
                  </a:lnTo>
                  <a:close/>
                </a:path>
                <a:path w="2779395" h="3876040">
                  <a:moveTo>
                    <a:pt x="2778252" y="2412746"/>
                  </a:moveTo>
                  <a:lnTo>
                    <a:pt x="2759989" y="2402078"/>
                  </a:lnTo>
                  <a:lnTo>
                    <a:pt x="2681224" y="2356104"/>
                  </a:lnTo>
                  <a:lnTo>
                    <a:pt x="2674620" y="2357882"/>
                  </a:lnTo>
                  <a:lnTo>
                    <a:pt x="2668778" y="2368042"/>
                  </a:lnTo>
                  <a:lnTo>
                    <a:pt x="2670429" y="2374519"/>
                  </a:lnTo>
                  <a:lnTo>
                    <a:pt x="2675509" y="2377567"/>
                  </a:lnTo>
                  <a:lnTo>
                    <a:pt x="2717520" y="2402078"/>
                  </a:lnTo>
                  <a:lnTo>
                    <a:pt x="1844167" y="2402078"/>
                  </a:lnTo>
                  <a:lnTo>
                    <a:pt x="1844167" y="2423414"/>
                  </a:lnTo>
                  <a:lnTo>
                    <a:pt x="2717520" y="2423414"/>
                  </a:lnTo>
                  <a:lnTo>
                    <a:pt x="2675509" y="2447925"/>
                  </a:lnTo>
                  <a:lnTo>
                    <a:pt x="2670429" y="2450973"/>
                  </a:lnTo>
                  <a:lnTo>
                    <a:pt x="2668778" y="2457450"/>
                  </a:lnTo>
                  <a:lnTo>
                    <a:pt x="2674620" y="2467610"/>
                  </a:lnTo>
                  <a:lnTo>
                    <a:pt x="2681224" y="2469388"/>
                  </a:lnTo>
                  <a:lnTo>
                    <a:pt x="2759989" y="2423414"/>
                  </a:lnTo>
                  <a:lnTo>
                    <a:pt x="2778252" y="2412746"/>
                  </a:lnTo>
                  <a:close/>
                </a:path>
                <a:path w="2779395" h="3876040">
                  <a:moveTo>
                    <a:pt x="2778252" y="1580642"/>
                  </a:moveTo>
                  <a:lnTo>
                    <a:pt x="2759989" y="1569974"/>
                  </a:lnTo>
                  <a:lnTo>
                    <a:pt x="2681224" y="1524000"/>
                  </a:lnTo>
                  <a:lnTo>
                    <a:pt x="2674620" y="1525778"/>
                  </a:lnTo>
                  <a:lnTo>
                    <a:pt x="2668778" y="1535938"/>
                  </a:lnTo>
                  <a:lnTo>
                    <a:pt x="2670429" y="1542415"/>
                  </a:lnTo>
                  <a:lnTo>
                    <a:pt x="2675509" y="1545463"/>
                  </a:lnTo>
                  <a:lnTo>
                    <a:pt x="2717520" y="1569974"/>
                  </a:lnTo>
                  <a:lnTo>
                    <a:pt x="1844167" y="1569974"/>
                  </a:lnTo>
                  <a:lnTo>
                    <a:pt x="1844167" y="1591310"/>
                  </a:lnTo>
                  <a:lnTo>
                    <a:pt x="2717520" y="1591310"/>
                  </a:lnTo>
                  <a:lnTo>
                    <a:pt x="2675509" y="1615821"/>
                  </a:lnTo>
                  <a:lnTo>
                    <a:pt x="2670429" y="1618869"/>
                  </a:lnTo>
                  <a:lnTo>
                    <a:pt x="2668778" y="1625346"/>
                  </a:lnTo>
                  <a:lnTo>
                    <a:pt x="2674620" y="1635506"/>
                  </a:lnTo>
                  <a:lnTo>
                    <a:pt x="2681224" y="1637284"/>
                  </a:lnTo>
                  <a:lnTo>
                    <a:pt x="2759989" y="1591310"/>
                  </a:lnTo>
                  <a:lnTo>
                    <a:pt x="2778252" y="1580642"/>
                  </a:lnTo>
                  <a:close/>
                </a:path>
                <a:path w="2779395" h="3876040">
                  <a:moveTo>
                    <a:pt x="2779001" y="3129038"/>
                  </a:moveTo>
                  <a:lnTo>
                    <a:pt x="2760751" y="3118358"/>
                  </a:lnTo>
                  <a:lnTo>
                    <a:pt x="2681986" y="3072384"/>
                  </a:lnTo>
                  <a:lnTo>
                    <a:pt x="2675382" y="3074162"/>
                  </a:lnTo>
                  <a:lnTo>
                    <a:pt x="2672461" y="3079242"/>
                  </a:lnTo>
                  <a:lnTo>
                    <a:pt x="2669413" y="3084322"/>
                  </a:lnTo>
                  <a:lnTo>
                    <a:pt x="2671191" y="3090799"/>
                  </a:lnTo>
                  <a:lnTo>
                    <a:pt x="2676271" y="3093847"/>
                  </a:lnTo>
                  <a:lnTo>
                    <a:pt x="2718257" y="3118358"/>
                  </a:lnTo>
                  <a:lnTo>
                    <a:pt x="816991" y="3118358"/>
                  </a:lnTo>
                  <a:lnTo>
                    <a:pt x="816991" y="3139694"/>
                  </a:lnTo>
                  <a:lnTo>
                    <a:pt x="2718282" y="3139694"/>
                  </a:lnTo>
                  <a:lnTo>
                    <a:pt x="2736570" y="3129038"/>
                  </a:lnTo>
                  <a:lnTo>
                    <a:pt x="2676271" y="3164205"/>
                  </a:lnTo>
                  <a:lnTo>
                    <a:pt x="2671191" y="3167253"/>
                  </a:lnTo>
                  <a:lnTo>
                    <a:pt x="2669413" y="3173730"/>
                  </a:lnTo>
                  <a:lnTo>
                    <a:pt x="2672461" y="3178810"/>
                  </a:lnTo>
                  <a:lnTo>
                    <a:pt x="2675382" y="3183890"/>
                  </a:lnTo>
                  <a:lnTo>
                    <a:pt x="2681986" y="3185668"/>
                  </a:lnTo>
                  <a:lnTo>
                    <a:pt x="2760751" y="3139694"/>
                  </a:lnTo>
                  <a:lnTo>
                    <a:pt x="2779001" y="312903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43211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Unified</a:t>
            </a:r>
            <a:r>
              <a:rPr dirty="0" spc="-375"/>
              <a:t> </a:t>
            </a:r>
            <a:r>
              <a:rPr dirty="0" spc="-165"/>
              <a:t>data</a:t>
            </a:r>
            <a:r>
              <a:rPr dirty="0" spc="-335"/>
              <a:t> </a:t>
            </a:r>
            <a:r>
              <a:rPr dirty="0" spc="-160"/>
              <a:t>lake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493005" y="1487305"/>
            <a:ext cx="859790" cy="856615"/>
            <a:chOff x="3493005" y="1487305"/>
            <a:chExt cx="859790" cy="856615"/>
          </a:xfrm>
        </p:grpSpPr>
        <p:sp>
          <p:nvSpPr>
            <p:cNvPr id="4" name="object 4" descr=""/>
            <p:cNvSpPr/>
            <p:nvPr/>
          </p:nvSpPr>
          <p:spPr>
            <a:xfrm>
              <a:off x="3492995" y="1487309"/>
              <a:ext cx="859790" cy="856615"/>
            </a:xfrm>
            <a:custGeom>
              <a:avLst/>
              <a:gdLst/>
              <a:ahLst/>
              <a:cxnLst/>
              <a:rect l="l" t="t" r="r" b="b"/>
              <a:pathLst>
                <a:path w="859789" h="856614">
                  <a:moveTo>
                    <a:pt x="549681" y="580910"/>
                  </a:moveTo>
                  <a:lnTo>
                    <a:pt x="292582" y="580910"/>
                  </a:lnTo>
                  <a:lnTo>
                    <a:pt x="292582" y="617359"/>
                  </a:lnTo>
                  <a:lnTo>
                    <a:pt x="549681" y="617359"/>
                  </a:lnTo>
                  <a:lnTo>
                    <a:pt x="549681" y="580910"/>
                  </a:lnTo>
                  <a:close/>
                </a:path>
                <a:path w="859789" h="856614">
                  <a:moveTo>
                    <a:pt x="549681" y="495452"/>
                  </a:moveTo>
                  <a:lnTo>
                    <a:pt x="292582" y="495452"/>
                  </a:lnTo>
                  <a:lnTo>
                    <a:pt x="292582" y="531901"/>
                  </a:lnTo>
                  <a:lnTo>
                    <a:pt x="549681" y="531901"/>
                  </a:lnTo>
                  <a:lnTo>
                    <a:pt x="549681" y="495452"/>
                  </a:lnTo>
                  <a:close/>
                </a:path>
                <a:path w="859789" h="856614">
                  <a:moveTo>
                    <a:pt x="549681" y="324535"/>
                  </a:moveTo>
                  <a:lnTo>
                    <a:pt x="292582" y="324535"/>
                  </a:lnTo>
                  <a:lnTo>
                    <a:pt x="292582" y="360984"/>
                  </a:lnTo>
                  <a:lnTo>
                    <a:pt x="549681" y="360984"/>
                  </a:lnTo>
                  <a:lnTo>
                    <a:pt x="549681" y="324535"/>
                  </a:lnTo>
                  <a:close/>
                </a:path>
                <a:path w="859789" h="856614">
                  <a:moveTo>
                    <a:pt x="549681" y="239268"/>
                  </a:moveTo>
                  <a:lnTo>
                    <a:pt x="292582" y="239268"/>
                  </a:lnTo>
                  <a:lnTo>
                    <a:pt x="292582" y="275704"/>
                  </a:lnTo>
                  <a:lnTo>
                    <a:pt x="549681" y="275704"/>
                  </a:lnTo>
                  <a:lnTo>
                    <a:pt x="549681" y="239268"/>
                  </a:lnTo>
                  <a:close/>
                </a:path>
                <a:path w="859789" h="856614">
                  <a:moveTo>
                    <a:pt x="619544" y="479425"/>
                  </a:moveTo>
                  <a:lnTo>
                    <a:pt x="582968" y="479425"/>
                  </a:lnTo>
                  <a:lnTo>
                    <a:pt x="582968" y="666191"/>
                  </a:lnTo>
                  <a:lnTo>
                    <a:pt x="259486" y="666191"/>
                  </a:lnTo>
                  <a:lnTo>
                    <a:pt x="259486" y="479425"/>
                  </a:lnTo>
                  <a:lnTo>
                    <a:pt x="222910" y="479425"/>
                  </a:lnTo>
                  <a:lnTo>
                    <a:pt x="222910" y="684415"/>
                  </a:lnTo>
                  <a:lnTo>
                    <a:pt x="224345" y="691502"/>
                  </a:lnTo>
                  <a:lnTo>
                    <a:pt x="228269" y="697293"/>
                  </a:lnTo>
                  <a:lnTo>
                    <a:pt x="234086" y="701205"/>
                  </a:lnTo>
                  <a:lnTo>
                    <a:pt x="241198" y="702627"/>
                  </a:lnTo>
                  <a:lnTo>
                    <a:pt x="601256" y="702627"/>
                  </a:lnTo>
                  <a:lnTo>
                    <a:pt x="608368" y="701205"/>
                  </a:lnTo>
                  <a:lnTo>
                    <a:pt x="614184" y="697293"/>
                  </a:lnTo>
                  <a:lnTo>
                    <a:pt x="618096" y="691502"/>
                  </a:lnTo>
                  <a:lnTo>
                    <a:pt x="619544" y="684415"/>
                  </a:lnTo>
                  <a:lnTo>
                    <a:pt x="619544" y="479425"/>
                  </a:lnTo>
                  <a:close/>
                </a:path>
                <a:path w="859789" h="856614">
                  <a:moveTo>
                    <a:pt x="619544" y="172021"/>
                  </a:moveTo>
                  <a:lnTo>
                    <a:pt x="618096" y="164934"/>
                  </a:lnTo>
                  <a:lnTo>
                    <a:pt x="614184" y="159143"/>
                  </a:lnTo>
                  <a:lnTo>
                    <a:pt x="608368" y="155232"/>
                  </a:lnTo>
                  <a:lnTo>
                    <a:pt x="601256" y="153809"/>
                  </a:lnTo>
                  <a:lnTo>
                    <a:pt x="241198" y="153809"/>
                  </a:lnTo>
                  <a:lnTo>
                    <a:pt x="234086" y="155232"/>
                  </a:lnTo>
                  <a:lnTo>
                    <a:pt x="228269" y="159143"/>
                  </a:lnTo>
                  <a:lnTo>
                    <a:pt x="224345" y="164934"/>
                  </a:lnTo>
                  <a:lnTo>
                    <a:pt x="222910" y="172021"/>
                  </a:lnTo>
                  <a:lnTo>
                    <a:pt x="222910" y="377012"/>
                  </a:lnTo>
                  <a:lnTo>
                    <a:pt x="259486" y="377012"/>
                  </a:lnTo>
                  <a:lnTo>
                    <a:pt x="259486" y="190246"/>
                  </a:lnTo>
                  <a:lnTo>
                    <a:pt x="582968" y="190246"/>
                  </a:lnTo>
                  <a:lnTo>
                    <a:pt x="582968" y="377012"/>
                  </a:lnTo>
                  <a:lnTo>
                    <a:pt x="619544" y="377012"/>
                  </a:lnTo>
                  <a:lnTo>
                    <a:pt x="619544" y="172021"/>
                  </a:lnTo>
                  <a:close/>
                </a:path>
                <a:path w="859789" h="856614">
                  <a:moveTo>
                    <a:pt x="772591" y="409994"/>
                  </a:moveTo>
                  <a:lnTo>
                    <a:pt x="104051" y="409994"/>
                  </a:lnTo>
                  <a:lnTo>
                    <a:pt x="104051" y="446443"/>
                  </a:lnTo>
                  <a:lnTo>
                    <a:pt x="772591" y="446443"/>
                  </a:lnTo>
                  <a:lnTo>
                    <a:pt x="772591" y="409994"/>
                  </a:lnTo>
                  <a:close/>
                </a:path>
                <a:path w="859789" h="856614">
                  <a:moveTo>
                    <a:pt x="859459" y="428218"/>
                  </a:moveTo>
                  <a:lnTo>
                    <a:pt x="856932" y="381558"/>
                  </a:lnTo>
                  <a:lnTo>
                    <a:pt x="849541" y="336359"/>
                  </a:lnTo>
                  <a:lnTo>
                    <a:pt x="837539" y="292874"/>
                  </a:lnTo>
                  <a:lnTo>
                    <a:pt x="822883" y="255625"/>
                  </a:lnTo>
                  <a:lnTo>
                    <a:pt x="822883" y="428218"/>
                  </a:lnTo>
                  <a:lnTo>
                    <a:pt x="819823" y="477354"/>
                  </a:lnTo>
                  <a:lnTo>
                    <a:pt x="810869" y="524675"/>
                  </a:lnTo>
                  <a:lnTo>
                    <a:pt x="796417" y="569810"/>
                  </a:lnTo>
                  <a:lnTo>
                    <a:pt x="776820" y="612381"/>
                  </a:lnTo>
                  <a:lnTo>
                    <a:pt x="752436" y="652043"/>
                  </a:lnTo>
                  <a:lnTo>
                    <a:pt x="723658" y="688403"/>
                  </a:lnTo>
                  <a:lnTo>
                    <a:pt x="690841" y="721106"/>
                  </a:lnTo>
                  <a:lnTo>
                    <a:pt x="654342" y="749782"/>
                  </a:lnTo>
                  <a:lnTo>
                    <a:pt x="614553" y="774077"/>
                  </a:lnTo>
                  <a:lnTo>
                    <a:pt x="571830" y="793610"/>
                  </a:lnTo>
                  <a:lnTo>
                    <a:pt x="526529" y="808012"/>
                  </a:lnTo>
                  <a:lnTo>
                    <a:pt x="479044" y="816927"/>
                  </a:lnTo>
                  <a:lnTo>
                    <a:pt x="429729" y="819975"/>
                  </a:lnTo>
                  <a:lnTo>
                    <a:pt x="380415" y="816927"/>
                  </a:lnTo>
                  <a:lnTo>
                    <a:pt x="332917" y="808012"/>
                  </a:lnTo>
                  <a:lnTo>
                    <a:pt x="287629" y="793610"/>
                  </a:lnTo>
                  <a:lnTo>
                    <a:pt x="244906" y="774077"/>
                  </a:lnTo>
                  <a:lnTo>
                    <a:pt x="205117" y="749782"/>
                  </a:lnTo>
                  <a:lnTo>
                    <a:pt x="168617" y="721106"/>
                  </a:lnTo>
                  <a:lnTo>
                    <a:pt x="135801" y="688403"/>
                  </a:lnTo>
                  <a:lnTo>
                    <a:pt x="107010" y="652043"/>
                  </a:lnTo>
                  <a:lnTo>
                    <a:pt x="82638" y="612381"/>
                  </a:lnTo>
                  <a:lnTo>
                    <a:pt x="63042" y="569810"/>
                  </a:lnTo>
                  <a:lnTo>
                    <a:pt x="48577" y="524675"/>
                  </a:lnTo>
                  <a:lnTo>
                    <a:pt x="39636" y="477354"/>
                  </a:lnTo>
                  <a:lnTo>
                    <a:pt x="36576" y="428218"/>
                  </a:lnTo>
                  <a:lnTo>
                    <a:pt x="39636" y="379082"/>
                  </a:lnTo>
                  <a:lnTo>
                    <a:pt x="48577" y="331762"/>
                  </a:lnTo>
                  <a:lnTo>
                    <a:pt x="63042" y="286626"/>
                  </a:lnTo>
                  <a:lnTo>
                    <a:pt x="82638" y="244043"/>
                  </a:lnTo>
                  <a:lnTo>
                    <a:pt x="107010" y="204393"/>
                  </a:lnTo>
                  <a:lnTo>
                    <a:pt x="135801" y="168033"/>
                  </a:lnTo>
                  <a:lnTo>
                    <a:pt x="168617" y="135318"/>
                  </a:lnTo>
                  <a:lnTo>
                    <a:pt x="205117" y="106641"/>
                  </a:lnTo>
                  <a:lnTo>
                    <a:pt x="244906" y="82346"/>
                  </a:lnTo>
                  <a:lnTo>
                    <a:pt x="287629" y="62814"/>
                  </a:lnTo>
                  <a:lnTo>
                    <a:pt x="332917" y="48412"/>
                  </a:lnTo>
                  <a:lnTo>
                    <a:pt x="380415" y="39497"/>
                  </a:lnTo>
                  <a:lnTo>
                    <a:pt x="429729" y="36449"/>
                  </a:lnTo>
                  <a:lnTo>
                    <a:pt x="479018" y="39547"/>
                  </a:lnTo>
                  <a:lnTo>
                    <a:pt x="526491" y="48488"/>
                  </a:lnTo>
                  <a:lnTo>
                    <a:pt x="571766" y="62915"/>
                  </a:lnTo>
                  <a:lnTo>
                    <a:pt x="614464" y="82461"/>
                  </a:lnTo>
                  <a:lnTo>
                    <a:pt x="654240" y="106756"/>
                  </a:lnTo>
                  <a:lnTo>
                    <a:pt x="690727" y="135445"/>
                  </a:lnTo>
                  <a:lnTo>
                    <a:pt x="723531" y="168135"/>
                  </a:lnTo>
                  <a:lnTo>
                    <a:pt x="752322" y="204495"/>
                  </a:lnTo>
                  <a:lnTo>
                    <a:pt x="776693" y="244132"/>
                  </a:lnTo>
                  <a:lnTo>
                    <a:pt x="796315" y="286689"/>
                  </a:lnTo>
                  <a:lnTo>
                    <a:pt x="810793" y="331800"/>
                  </a:lnTo>
                  <a:lnTo>
                    <a:pt x="819772" y="379095"/>
                  </a:lnTo>
                  <a:lnTo>
                    <a:pt x="822883" y="428218"/>
                  </a:lnTo>
                  <a:lnTo>
                    <a:pt x="822883" y="255625"/>
                  </a:lnTo>
                  <a:lnTo>
                    <a:pt x="800785" y="212090"/>
                  </a:lnTo>
                  <a:lnTo>
                    <a:pt x="776541" y="175323"/>
                  </a:lnTo>
                  <a:lnTo>
                    <a:pt x="748741" y="141312"/>
                  </a:lnTo>
                  <a:lnTo>
                    <a:pt x="717651" y="110324"/>
                  </a:lnTo>
                  <a:lnTo>
                    <a:pt x="683514" y="82626"/>
                  </a:lnTo>
                  <a:lnTo>
                    <a:pt x="646620" y="58470"/>
                  </a:lnTo>
                  <a:lnTo>
                    <a:pt x="607212" y="38112"/>
                  </a:lnTo>
                  <a:lnTo>
                    <a:pt x="602932" y="36449"/>
                  </a:lnTo>
                  <a:lnTo>
                    <a:pt x="565556" y="21831"/>
                  </a:lnTo>
                  <a:lnTo>
                    <a:pt x="521919" y="9880"/>
                  </a:lnTo>
                  <a:lnTo>
                    <a:pt x="476554" y="2514"/>
                  </a:lnTo>
                  <a:lnTo>
                    <a:pt x="429729" y="0"/>
                  </a:lnTo>
                  <a:lnTo>
                    <a:pt x="382905" y="2514"/>
                  </a:lnTo>
                  <a:lnTo>
                    <a:pt x="337540" y="9880"/>
                  </a:lnTo>
                  <a:lnTo>
                    <a:pt x="293903" y="21831"/>
                  </a:lnTo>
                  <a:lnTo>
                    <a:pt x="252247" y="38112"/>
                  </a:lnTo>
                  <a:lnTo>
                    <a:pt x="212839" y="58470"/>
                  </a:lnTo>
                  <a:lnTo>
                    <a:pt x="175933" y="82626"/>
                  </a:lnTo>
                  <a:lnTo>
                    <a:pt x="141808" y="110324"/>
                  </a:lnTo>
                  <a:lnTo>
                    <a:pt x="110718" y="141312"/>
                  </a:lnTo>
                  <a:lnTo>
                    <a:pt x="82918" y="175323"/>
                  </a:lnTo>
                  <a:lnTo>
                    <a:pt x="58674" y="212090"/>
                  </a:lnTo>
                  <a:lnTo>
                    <a:pt x="38252" y="251358"/>
                  </a:lnTo>
                  <a:lnTo>
                    <a:pt x="21907" y="292874"/>
                  </a:lnTo>
                  <a:lnTo>
                    <a:pt x="9918" y="336359"/>
                  </a:lnTo>
                  <a:lnTo>
                    <a:pt x="2527" y="381558"/>
                  </a:lnTo>
                  <a:lnTo>
                    <a:pt x="0" y="428218"/>
                  </a:lnTo>
                  <a:lnTo>
                    <a:pt x="2527" y="474878"/>
                  </a:lnTo>
                  <a:lnTo>
                    <a:pt x="9918" y="520077"/>
                  </a:lnTo>
                  <a:lnTo>
                    <a:pt x="21907" y="563562"/>
                  </a:lnTo>
                  <a:lnTo>
                    <a:pt x="38252" y="605066"/>
                  </a:lnTo>
                  <a:lnTo>
                    <a:pt x="58674" y="644347"/>
                  </a:lnTo>
                  <a:lnTo>
                    <a:pt x="82918" y="681113"/>
                  </a:lnTo>
                  <a:lnTo>
                    <a:pt x="110718" y="715111"/>
                  </a:lnTo>
                  <a:lnTo>
                    <a:pt x="141808" y="746099"/>
                  </a:lnTo>
                  <a:lnTo>
                    <a:pt x="175933" y="773798"/>
                  </a:lnTo>
                  <a:lnTo>
                    <a:pt x="212839" y="797953"/>
                  </a:lnTo>
                  <a:lnTo>
                    <a:pt x="252247" y="818311"/>
                  </a:lnTo>
                  <a:lnTo>
                    <a:pt x="293903" y="834593"/>
                  </a:lnTo>
                  <a:lnTo>
                    <a:pt x="337540" y="846543"/>
                  </a:lnTo>
                  <a:lnTo>
                    <a:pt x="382905" y="853909"/>
                  </a:lnTo>
                  <a:lnTo>
                    <a:pt x="429729" y="856424"/>
                  </a:lnTo>
                  <a:lnTo>
                    <a:pt x="476529" y="853871"/>
                  </a:lnTo>
                  <a:lnTo>
                    <a:pt x="521881" y="846480"/>
                  </a:lnTo>
                  <a:lnTo>
                    <a:pt x="565505" y="834504"/>
                  </a:lnTo>
                  <a:lnTo>
                    <a:pt x="602615" y="819975"/>
                  </a:lnTo>
                  <a:lnTo>
                    <a:pt x="607136" y="818210"/>
                  </a:lnTo>
                  <a:lnTo>
                    <a:pt x="646531" y="797852"/>
                  </a:lnTo>
                  <a:lnTo>
                    <a:pt x="683412" y="773696"/>
                  </a:lnTo>
                  <a:lnTo>
                    <a:pt x="717537" y="745998"/>
                  </a:lnTo>
                  <a:lnTo>
                    <a:pt x="748626" y="715010"/>
                  </a:lnTo>
                  <a:lnTo>
                    <a:pt x="776414" y="681012"/>
                  </a:lnTo>
                  <a:lnTo>
                    <a:pt x="800658" y="644258"/>
                  </a:lnTo>
                  <a:lnTo>
                    <a:pt x="821093" y="605002"/>
                  </a:lnTo>
                  <a:lnTo>
                    <a:pt x="837450" y="563511"/>
                  </a:lnTo>
                  <a:lnTo>
                    <a:pt x="849464" y="520039"/>
                  </a:lnTo>
                  <a:lnTo>
                    <a:pt x="856894" y="474853"/>
                  </a:lnTo>
                  <a:lnTo>
                    <a:pt x="859459" y="428218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7033" y="1816944"/>
              <a:ext cx="116962" cy="19679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1664" y="2534285"/>
            <a:ext cx="609600" cy="277622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815074" y="3258959"/>
            <a:ext cx="694690" cy="693420"/>
            <a:chOff x="2815074" y="3258959"/>
            <a:chExt cx="694690" cy="693420"/>
          </a:xfrm>
        </p:grpSpPr>
        <p:sp>
          <p:nvSpPr>
            <p:cNvPr id="8" name="object 8" descr=""/>
            <p:cNvSpPr/>
            <p:nvPr/>
          </p:nvSpPr>
          <p:spPr>
            <a:xfrm>
              <a:off x="2815069" y="3563340"/>
              <a:ext cx="694690" cy="389255"/>
            </a:xfrm>
            <a:custGeom>
              <a:avLst/>
              <a:gdLst/>
              <a:ahLst/>
              <a:cxnLst/>
              <a:rect l="l" t="t" r="r" b="b"/>
              <a:pathLst>
                <a:path w="694689" h="389254">
                  <a:moveTo>
                    <a:pt x="209283" y="6616"/>
                  </a:moveTo>
                  <a:lnTo>
                    <a:pt x="202653" y="0"/>
                  </a:lnTo>
                  <a:lnTo>
                    <a:pt x="179666" y="0"/>
                  </a:lnTo>
                  <a:lnTo>
                    <a:pt x="179666" y="29502"/>
                  </a:lnTo>
                  <a:lnTo>
                    <a:pt x="179666" y="304101"/>
                  </a:lnTo>
                  <a:lnTo>
                    <a:pt x="70358" y="304101"/>
                  </a:lnTo>
                  <a:lnTo>
                    <a:pt x="70358" y="29502"/>
                  </a:lnTo>
                  <a:lnTo>
                    <a:pt x="179666" y="29502"/>
                  </a:lnTo>
                  <a:lnTo>
                    <a:pt x="179666" y="0"/>
                  </a:lnTo>
                  <a:lnTo>
                    <a:pt x="47371" y="0"/>
                  </a:lnTo>
                  <a:lnTo>
                    <a:pt x="40728" y="6616"/>
                  </a:lnTo>
                  <a:lnTo>
                    <a:pt x="40728" y="326999"/>
                  </a:lnTo>
                  <a:lnTo>
                    <a:pt x="47371" y="333603"/>
                  </a:lnTo>
                  <a:lnTo>
                    <a:pt x="202653" y="333603"/>
                  </a:lnTo>
                  <a:lnTo>
                    <a:pt x="209283" y="326999"/>
                  </a:lnTo>
                  <a:lnTo>
                    <a:pt x="209283" y="304101"/>
                  </a:lnTo>
                  <a:lnTo>
                    <a:pt x="209283" y="29502"/>
                  </a:lnTo>
                  <a:lnTo>
                    <a:pt x="209283" y="6616"/>
                  </a:lnTo>
                  <a:close/>
                </a:path>
                <a:path w="694689" h="389254">
                  <a:moveTo>
                    <a:pt x="431469" y="75628"/>
                  </a:moveTo>
                  <a:lnTo>
                    <a:pt x="424827" y="69024"/>
                  </a:lnTo>
                  <a:lnTo>
                    <a:pt x="401840" y="69024"/>
                  </a:lnTo>
                  <a:lnTo>
                    <a:pt x="401840" y="98526"/>
                  </a:lnTo>
                  <a:lnTo>
                    <a:pt x="401840" y="304101"/>
                  </a:lnTo>
                  <a:lnTo>
                    <a:pt x="292531" y="304101"/>
                  </a:lnTo>
                  <a:lnTo>
                    <a:pt x="292531" y="98526"/>
                  </a:lnTo>
                  <a:lnTo>
                    <a:pt x="401840" y="98526"/>
                  </a:lnTo>
                  <a:lnTo>
                    <a:pt x="401840" y="69024"/>
                  </a:lnTo>
                  <a:lnTo>
                    <a:pt x="269544" y="69024"/>
                  </a:lnTo>
                  <a:lnTo>
                    <a:pt x="262902" y="75628"/>
                  </a:lnTo>
                  <a:lnTo>
                    <a:pt x="262902" y="326999"/>
                  </a:lnTo>
                  <a:lnTo>
                    <a:pt x="269544" y="333603"/>
                  </a:lnTo>
                  <a:lnTo>
                    <a:pt x="424827" y="333603"/>
                  </a:lnTo>
                  <a:lnTo>
                    <a:pt x="431469" y="326999"/>
                  </a:lnTo>
                  <a:lnTo>
                    <a:pt x="431469" y="304101"/>
                  </a:lnTo>
                  <a:lnTo>
                    <a:pt x="431469" y="98526"/>
                  </a:lnTo>
                  <a:lnTo>
                    <a:pt x="431469" y="75628"/>
                  </a:lnTo>
                  <a:close/>
                </a:path>
                <a:path w="694689" h="389254">
                  <a:moveTo>
                    <a:pt x="694397" y="359410"/>
                  </a:moveTo>
                  <a:lnTo>
                    <a:pt x="0" y="359410"/>
                  </a:lnTo>
                  <a:lnTo>
                    <a:pt x="0" y="388899"/>
                  </a:lnTo>
                  <a:lnTo>
                    <a:pt x="694397" y="388899"/>
                  </a:lnTo>
                  <a:lnTo>
                    <a:pt x="694397" y="35941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2196" y="3258959"/>
              <a:ext cx="224195" cy="22326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300148" y="3499875"/>
              <a:ext cx="170180" cy="397510"/>
            </a:xfrm>
            <a:custGeom>
              <a:avLst/>
              <a:gdLst/>
              <a:ahLst/>
              <a:cxnLst/>
              <a:rect l="l" t="t" r="r" b="b"/>
              <a:pathLst>
                <a:path w="170179" h="397510">
                  <a:moveTo>
                    <a:pt x="17070" y="0"/>
                  </a:moveTo>
                  <a:lnTo>
                    <a:pt x="11423" y="282"/>
                  </a:lnTo>
                  <a:lnTo>
                    <a:pt x="6973" y="3146"/>
                  </a:lnTo>
                  <a:lnTo>
                    <a:pt x="2635" y="5849"/>
                  </a:lnTo>
                  <a:lnTo>
                    <a:pt x="0" y="10587"/>
                  </a:lnTo>
                  <a:lnTo>
                    <a:pt x="12" y="390457"/>
                  </a:lnTo>
                  <a:lnTo>
                    <a:pt x="6646" y="397057"/>
                  </a:lnTo>
                  <a:lnTo>
                    <a:pt x="153783" y="397057"/>
                  </a:lnTo>
                  <a:lnTo>
                    <a:pt x="154153" y="397094"/>
                  </a:lnTo>
                  <a:lnTo>
                    <a:pt x="155017" y="397106"/>
                  </a:lnTo>
                  <a:lnTo>
                    <a:pt x="163164" y="397082"/>
                  </a:lnTo>
                  <a:lnTo>
                    <a:pt x="169768" y="390457"/>
                  </a:lnTo>
                  <a:lnTo>
                    <a:pt x="169767" y="367562"/>
                  </a:lnTo>
                  <a:lnTo>
                    <a:pt x="29636" y="367562"/>
                  </a:lnTo>
                  <a:lnTo>
                    <a:pt x="29635" y="37360"/>
                  </a:lnTo>
                  <a:lnTo>
                    <a:pt x="169767" y="37360"/>
                  </a:lnTo>
                  <a:lnTo>
                    <a:pt x="169767" y="16460"/>
                  </a:lnTo>
                  <a:lnTo>
                    <a:pt x="84883" y="16460"/>
                  </a:lnTo>
                  <a:lnTo>
                    <a:pt x="52742" y="12947"/>
                  </a:lnTo>
                  <a:lnTo>
                    <a:pt x="21785" y="2408"/>
                  </a:lnTo>
                  <a:lnTo>
                    <a:pt x="17070" y="0"/>
                  </a:lnTo>
                  <a:close/>
                </a:path>
                <a:path w="170179" h="397510">
                  <a:moveTo>
                    <a:pt x="169767" y="37360"/>
                  </a:moveTo>
                  <a:lnTo>
                    <a:pt x="138971" y="37360"/>
                  </a:lnTo>
                  <a:lnTo>
                    <a:pt x="138971" y="367562"/>
                  </a:lnTo>
                  <a:lnTo>
                    <a:pt x="169767" y="367562"/>
                  </a:lnTo>
                  <a:lnTo>
                    <a:pt x="169767" y="37360"/>
                  </a:lnTo>
                  <a:close/>
                </a:path>
                <a:path w="170179" h="397510">
                  <a:moveTo>
                    <a:pt x="138971" y="37360"/>
                  </a:moveTo>
                  <a:lnTo>
                    <a:pt x="29635" y="37360"/>
                  </a:lnTo>
                  <a:lnTo>
                    <a:pt x="56707" y="43831"/>
                  </a:lnTo>
                  <a:lnTo>
                    <a:pt x="84294" y="45988"/>
                  </a:lnTo>
                  <a:lnTo>
                    <a:pt x="111886" y="43831"/>
                  </a:lnTo>
                  <a:lnTo>
                    <a:pt x="138971" y="37360"/>
                  </a:lnTo>
                  <a:close/>
                </a:path>
                <a:path w="170179" h="397510">
                  <a:moveTo>
                    <a:pt x="152672" y="0"/>
                  </a:moveTo>
                  <a:lnTo>
                    <a:pt x="147982" y="2408"/>
                  </a:lnTo>
                  <a:lnTo>
                    <a:pt x="117024" y="12947"/>
                  </a:lnTo>
                  <a:lnTo>
                    <a:pt x="84883" y="16460"/>
                  </a:lnTo>
                  <a:lnTo>
                    <a:pt x="169767" y="16460"/>
                  </a:lnTo>
                  <a:lnTo>
                    <a:pt x="169767" y="10587"/>
                  </a:lnTo>
                  <a:lnTo>
                    <a:pt x="167114" y="5849"/>
                  </a:lnTo>
                  <a:lnTo>
                    <a:pt x="162794" y="3146"/>
                  </a:lnTo>
                  <a:lnTo>
                    <a:pt x="158350" y="282"/>
                  </a:lnTo>
                  <a:lnTo>
                    <a:pt x="152672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2023" y="4123944"/>
            <a:ext cx="963167" cy="22313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9403" y="5736742"/>
            <a:ext cx="1380744" cy="230123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5641023" y="672435"/>
            <a:ext cx="767715" cy="767080"/>
            <a:chOff x="5641023" y="672435"/>
            <a:chExt cx="767715" cy="767080"/>
          </a:xfrm>
        </p:grpSpPr>
        <p:sp>
          <p:nvSpPr>
            <p:cNvPr id="14" name="object 14" descr=""/>
            <p:cNvSpPr/>
            <p:nvPr/>
          </p:nvSpPr>
          <p:spPr>
            <a:xfrm>
              <a:off x="5654563" y="686306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740158" y="0"/>
                  </a:moveTo>
                  <a:lnTo>
                    <a:pt x="0" y="0"/>
                  </a:lnTo>
                  <a:lnTo>
                    <a:pt x="0" y="739985"/>
                  </a:lnTo>
                  <a:lnTo>
                    <a:pt x="740158" y="739985"/>
                  </a:lnTo>
                  <a:lnTo>
                    <a:pt x="740158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41022" y="672439"/>
              <a:ext cx="767715" cy="767080"/>
            </a:xfrm>
            <a:custGeom>
              <a:avLst/>
              <a:gdLst/>
              <a:ahLst/>
              <a:cxnLst/>
              <a:rect l="l" t="t" r="r" b="b"/>
              <a:pathLst>
                <a:path w="767714" h="767080">
                  <a:moveTo>
                    <a:pt x="767232" y="0"/>
                  </a:moveTo>
                  <a:lnTo>
                    <a:pt x="740156" y="0"/>
                  </a:lnTo>
                  <a:lnTo>
                    <a:pt x="740156" y="27940"/>
                  </a:lnTo>
                  <a:lnTo>
                    <a:pt x="740156" y="740321"/>
                  </a:lnTo>
                  <a:lnTo>
                    <a:pt x="27076" y="740321"/>
                  </a:lnTo>
                  <a:lnTo>
                    <a:pt x="27076" y="27940"/>
                  </a:lnTo>
                  <a:lnTo>
                    <a:pt x="740156" y="27940"/>
                  </a:lnTo>
                  <a:lnTo>
                    <a:pt x="740156" y="0"/>
                  </a:lnTo>
                  <a:lnTo>
                    <a:pt x="0" y="0"/>
                  </a:lnTo>
                  <a:lnTo>
                    <a:pt x="0" y="27940"/>
                  </a:lnTo>
                  <a:lnTo>
                    <a:pt x="0" y="740321"/>
                  </a:lnTo>
                  <a:lnTo>
                    <a:pt x="0" y="766991"/>
                  </a:lnTo>
                  <a:lnTo>
                    <a:pt x="767232" y="766991"/>
                  </a:lnTo>
                  <a:lnTo>
                    <a:pt x="767232" y="740321"/>
                  </a:lnTo>
                  <a:lnTo>
                    <a:pt x="767232" y="27940"/>
                  </a:lnTo>
                  <a:lnTo>
                    <a:pt x="767232" y="27419"/>
                  </a:lnTo>
                  <a:lnTo>
                    <a:pt x="767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812524" y="844241"/>
              <a:ext cx="433705" cy="433705"/>
            </a:xfrm>
            <a:custGeom>
              <a:avLst/>
              <a:gdLst/>
              <a:ahLst/>
              <a:cxnLst/>
              <a:rect l="l" t="t" r="r" b="b"/>
              <a:pathLst>
                <a:path w="433704" h="433705">
                  <a:moveTo>
                    <a:pt x="402385" y="0"/>
                  </a:moveTo>
                  <a:lnTo>
                    <a:pt x="30870" y="0"/>
                  </a:lnTo>
                  <a:lnTo>
                    <a:pt x="0" y="30832"/>
                  </a:lnTo>
                  <a:lnTo>
                    <a:pt x="0" y="402288"/>
                  </a:lnTo>
                  <a:lnTo>
                    <a:pt x="30870" y="433151"/>
                  </a:lnTo>
                  <a:lnTo>
                    <a:pt x="402386" y="433151"/>
                  </a:lnTo>
                  <a:lnTo>
                    <a:pt x="414414" y="430725"/>
                  </a:lnTo>
                  <a:lnTo>
                    <a:pt x="424227" y="424111"/>
                  </a:lnTo>
                  <a:lnTo>
                    <a:pt x="430299" y="415102"/>
                  </a:lnTo>
                  <a:lnTo>
                    <a:pt x="30870" y="415102"/>
                  </a:lnTo>
                  <a:lnTo>
                    <a:pt x="23810" y="415053"/>
                  </a:lnTo>
                  <a:lnTo>
                    <a:pt x="18101" y="409342"/>
                  </a:lnTo>
                  <a:lnTo>
                    <a:pt x="18052" y="225605"/>
                  </a:lnTo>
                  <a:lnTo>
                    <a:pt x="89541" y="225605"/>
                  </a:lnTo>
                  <a:lnTo>
                    <a:pt x="91617" y="223048"/>
                  </a:lnTo>
                  <a:lnTo>
                    <a:pt x="94272" y="220529"/>
                  </a:lnTo>
                  <a:lnTo>
                    <a:pt x="95129" y="216656"/>
                  </a:lnTo>
                  <a:lnTo>
                    <a:pt x="92414" y="209813"/>
                  </a:lnTo>
                  <a:lnTo>
                    <a:pt x="89089" y="207556"/>
                  </a:lnTo>
                  <a:lnTo>
                    <a:pt x="18052" y="207556"/>
                  </a:lnTo>
                  <a:lnTo>
                    <a:pt x="18101" y="23801"/>
                  </a:lnTo>
                  <a:lnTo>
                    <a:pt x="23810" y="18086"/>
                  </a:lnTo>
                  <a:lnTo>
                    <a:pt x="430313" y="18048"/>
                  </a:lnTo>
                  <a:lnTo>
                    <a:pt x="424227" y="9029"/>
                  </a:lnTo>
                  <a:lnTo>
                    <a:pt x="414413" y="2422"/>
                  </a:lnTo>
                  <a:lnTo>
                    <a:pt x="402385" y="0"/>
                  </a:lnTo>
                  <a:close/>
                </a:path>
                <a:path w="433704" h="433705">
                  <a:moveTo>
                    <a:pt x="213961" y="332324"/>
                  </a:moveTo>
                  <a:lnTo>
                    <a:pt x="208432" y="337622"/>
                  </a:lnTo>
                  <a:lnTo>
                    <a:pt x="207417" y="340235"/>
                  </a:lnTo>
                  <a:lnTo>
                    <a:pt x="207503" y="341457"/>
                  </a:lnTo>
                  <a:lnTo>
                    <a:pt x="207605" y="415102"/>
                  </a:lnTo>
                  <a:lnTo>
                    <a:pt x="225658" y="415102"/>
                  </a:lnTo>
                  <a:lnTo>
                    <a:pt x="225658" y="359964"/>
                  </a:lnTo>
                  <a:lnTo>
                    <a:pt x="264898" y="359964"/>
                  </a:lnTo>
                  <a:lnTo>
                    <a:pt x="270895" y="357470"/>
                  </a:lnTo>
                  <a:lnTo>
                    <a:pt x="281198" y="349405"/>
                  </a:lnTo>
                  <a:lnTo>
                    <a:pt x="283655" y="346099"/>
                  </a:lnTo>
                  <a:lnTo>
                    <a:pt x="245631" y="346099"/>
                  </a:lnTo>
                  <a:lnTo>
                    <a:pt x="237359" y="344850"/>
                  </a:lnTo>
                  <a:lnTo>
                    <a:pt x="229714" y="341457"/>
                  </a:lnTo>
                  <a:lnTo>
                    <a:pt x="223138" y="336050"/>
                  </a:lnTo>
                  <a:lnTo>
                    <a:pt x="219678" y="332448"/>
                  </a:lnTo>
                  <a:lnTo>
                    <a:pt x="213961" y="332324"/>
                  </a:lnTo>
                  <a:close/>
                </a:path>
                <a:path w="433704" h="433705">
                  <a:moveTo>
                    <a:pt x="358053" y="156468"/>
                  </a:moveTo>
                  <a:lnTo>
                    <a:pt x="324917" y="156468"/>
                  </a:lnTo>
                  <a:lnTo>
                    <a:pt x="336197" y="160579"/>
                  </a:lnTo>
                  <a:lnTo>
                    <a:pt x="345115" y="168617"/>
                  </a:lnTo>
                  <a:lnTo>
                    <a:pt x="350446" y="179845"/>
                  </a:lnTo>
                  <a:lnTo>
                    <a:pt x="351361" y="188090"/>
                  </a:lnTo>
                  <a:lnTo>
                    <a:pt x="350122" y="196145"/>
                  </a:lnTo>
                  <a:lnTo>
                    <a:pt x="346845" y="203607"/>
                  </a:lnTo>
                  <a:lnTo>
                    <a:pt x="341646" y="210076"/>
                  </a:lnTo>
                  <a:lnTo>
                    <a:pt x="338976" y="212595"/>
                  </a:lnTo>
                  <a:lnTo>
                    <a:pt x="338148" y="216506"/>
                  </a:lnTo>
                  <a:lnTo>
                    <a:pt x="339464" y="219890"/>
                  </a:lnTo>
                  <a:lnTo>
                    <a:pt x="340856" y="223349"/>
                  </a:lnTo>
                  <a:lnTo>
                    <a:pt x="344166" y="225605"/>
                  </a:lnTo>
                  <a:lnTo>
                    <a:pt x="415210" y="225605"/>
                  </a:lnTo>
                  <a:lnTo>
                    <a:pt x="415173" y="409342"/>
                  </a:lnTo>
                  <a:lnTo>
                    <a:pt x="409456" y="415053"/>
                  </a:lnTo>
                  <a:lnTo>
                    <a:pt x="402386" y="415102"/>
                  </a:lnTo>
                  <a:lnTo>
                    <a:pt x="430299" y="415102"/>
                  </a:lnTo>
                  <a:lnTo>
                    <a:pt x="430840" y="414301"/>
                  </a:lnTo>
                  <a:lnTo>
                    <a:pt x="433263" y="402288"/>
                  </a:lnTo>
                  <a:lnTo>
                    <a:pt x="433263" y="207557"/>
                  </a:lnTo>
                  <a:lnTo>
                    <a:pt x="365490" y="207557"/>
                  </a:lnTo>
                  <a:lnTo>
                    <a:pt x="369619" y="191664"/>
                  </a:lnTo>
                  <a:lnTo>
                    <a:pt x="368391" y="175704"/>
                  </a:lnTo>
                  <a:lnTo>
                    <a:pt x="362121" y="160978"/>
                  </a:lnTo>
                  <a:lnTo>
                    <a:pt x="358053" y="156468"/>
                  </a:lnTo>
                  <a:close/>
                </a:path>
                <a:path w="433704" h="433705">
                  <a:moveTo>
                    <a:pt x="264898" y="359964"/>
                  </a:moveTo>
                  <a:lnTo>
                    <a:pt x="225658" y="359964"/>
                  </a:lnTo>
                  <a:lnTo>
                    <a:pt x="233646" y="362707"/>
                  </a:lnTo>
                  <a:lnTo>
                    <a:pt x="241919" y="364066"/>
                  </a:lnTo>
                  <a:lnTo>
                    <a:pt x="250298" y="364029"/>
                  </a:lnTo>
                  <a:lnTo>
                    <a:pt x="258604" y="362581"/>
                  </a:lnTo>
                  <a:lnTo>
                    <a:pt x="264898" y="359964"/>
                  </a:lnTo>
                  <a:close/>
                </a:path>
                <a:path w="433704" h="433705">
                  <a:moveTo>
                    <a:pt x="284311" y="283655"/>
                  </a:moveTo>
                  <a:lnTo>
                    <a:pt x="245045" y="283655"/>
                  </a:lnTo>
                  <a:lnTo>
                    <a:pt x="256881" y="285662"/>
                  </a:lnTo>
                  <a:lnTo>
                    <a:pt x="267404" y="292294"/>
                  </a:lnTo>
                  <a:lnTo>
                    <a:pt x="272603" y="298754"/>
                  </a:lnTo>
                  <a:lnTo>
                    <a:pt x="275881" y="306218"/>
                  </a:lnTo>
                  <a:lnTo>
                    <a:pt x="277120" y="314275"/>
                  </a:lnTo>
                  <a:lnTo>
                    <a:pt x="276205" y="322514"/>
                  </a:lnTo>
                  <a:lnTo>
                    <a:pt x="245631" y="346099"/>
                  </a:lnTo>
                  <a:lnTo>
                    <a:pt x="283655" y="346099"/>
                  </a:lnTo>
                  <a:lnTo>
                    <a:pt x="289004" y="338903"/>
                  </a:lnTo>
                  <a:lnTo>
                    <a:pt x="293806" y="326484"/>
                  </a:lnTo>
                  <a:lnTo>
                    <a:pt x="295210" y="315316"/>
                  </a:lnTo>
                  <a:lnTo>
                    <a:pt x="294117" y="304252"/>
                  </a:lnTo>
                  <a:lnTo>
                    <a:pt x="290612" y="293701"/>
                  </a:lnTo>
                  <a:lnTo>
                    <a:pt x="284780" y="284074"/>
                  </a:lnTo>
                  <a:lnTo>
                    <a:pt x="284311" y="283655"/>
                  </a:lnTo>
                  <a:close/>
                </a:path>
                <a:path w="433704" h="433705">
                  <a:moveTo>
                    <a:pt x="225658" y="225605"/>
                  </a:moveTo>
                  <a:lnTo>
                    <a:pt x="207605" y="225605"/>
                  </a:lnTo>
                  <a:lnTo>
                    <a:pt x="207643" y="292121"/>
                  </a:lnTo>
                  <a:lnTo>
                    <a:pt x="211667" y="296144"/>
                  </a:lnTo>
                  <a:lnTo>
                    <a:pt x="219114" y="296118"/>
                  </a:lnTo>
                  <a:lnTo>
                    <a:pt x="221445" y="295122"/>
                  </a:lnTo>
                  <a:lnTo>
                    <a:pt x="223138" y="293366"/>
                  </a:lnTo>
                  <a:lnTo>
                    <a:pt x="233323" y="286235"/>
                  </a:lnTo>
                  <a:lnTo>
                    <a:pt x="245045" y="283655"/>
                  </a:lnTo>
                  <a:lnTo>
                    <a:pt x="284311" y="283655"/>
                  </a:lnTo>
                  <a:lnTo>
                    <a:pt x="272480" y="273065"/>
                  </a:lnTo>
                  <a:lnTo>
                    <a:pt x="264799" y="269824"/>
                  </a:lnTo>
                  <a:lnTo>
                    <a:pt x="225658" y="269824"/>
                  </a:lnTo>
                  <a:lnTo>
                    <a:pt x="225658" y="225605"/>
                  </a:lnTo>
                  <a:close/>
                </a:path>
                <a:path w="433704" h="433705">
                  <a:moveTo>
                    <a:pt x="89541" y="225605"/>
                  </a:moveTo>
                  <a:lnTo>
                    <a:pt x="67787" y="225605"/>
                  </a:lnTo>
                  <a:lnTo>
                    <a:pt x="65021" y="233570"/>
                  </a:lnTo>
                  <a:lnTo>
                    <a:pt x="63638" y="241834"/>
                  </a:lnTo>
                  <a:lnTo>
                    <a:pt x="63652" y="250219"/>
                  </a:lnTo>
                  <a:lnTo>
                    <a:pt x="88769" y="288916"/>
                  </a:lnTo>
                  <a:lnTo>
                    <a:pt x="112738" y="294990"/>
                  </a:lnTo>
                  <a:lnTo>
                    <a:pt x="131909" y="291235"/>
                  </a:lnTo>
                  <a:lnTo>
                    <a:pt x="147606" y="280783"/>
                  </a:lnTo>
                  <a:lnTo>
                    <a:pt x="150152" y="277055"/>
                  </a:lnTo>
                  <a:lnTo>
                    <a:pt x="113485" y="277055"/>
                  </a:lnTo>
                  <a:lnTo>
                    <a:pt x="105246" y="276141"/>
                  </a:lnTo>
                  <a:lnTo>
                    <a:pt x="81668" y="246097"/>
                  </a:lnTo>
                  <a:lnTo>
                    <a:pt x="81699" y="244983"/>
                  </a:lnTo>
                  <a:lnTo>
                    <a:pt x="82870" y="237313"/>
                  </a:lnTo>
                  <a:lnTo>
                    <a:pt x="86248" y="229661"/>
                  </a:lnTo>
                  <a:lnTo>
                    <a:pt x="89541" y="225605"/>
                  </a:lnTo>
                  <a:close/>
                </a:path>
                <a:path w="433704" h="433705">
                  <a:moveTo>
                    <a:pt x="225658" y="152396"/>
                  </a:moveTo>
                  <a:lnTo>
                    <a:pt x="207605" y="152396"/>
                  </a:lnTo>
                  <a:lnTo>
                    <a:pt x="207605" y="207557"/>
                  </a:lnTo>
                  <a:lnTo>
                    <a:pt x="136929" y="207557"/>
                  </a:lnTo>
                  <a:lnTo>
                    <a:pt x="133604" y="209813"/>
                  </a:lnTo>
                  <a:lnTo>
                    <a:pt x="130889" y="216656"/>
                  </a:lnTo>
                  <a:lnTo>
                    <a:pt x="131746" y="220529"/>
                  </a:lnTo>
                  <a:lnTo>
                    <a:pt x="134401" y="223048"/>
                  </a:lnTo>
                  <a:lnTo>
                    <a:pt x="141535" y="233253"/>
                  </a:lnTo>
                  <a:lnTo>
                    <a:pt x="144109" y="244984"/>
                  </a:lnTo>
                  <a:lnTo>
                    <a:pt x="142097" y="256820"/>
                  </a:lnTo>
                  <a:lnTo>
                    <a:pt x="135473" y="267342"/>
                  </a:lnTo>
                  <a:lnTo>
                    <a:pt x="129011" y="272540"/>
                  </a:lnTo>
                  <a:lnTo>
                    <a:pt x="121545" y="275816"/>
                  </a:lnTo>
                  <a:lnTo>
                    <a:pt x="113485" y="277055"/>
                  </a:lnTo>
                  <a:lnTo>
                    <a:pt x="150152" y="277055"/>
                  </a:lnTo>
                  <a:lnTo>
                    <a:pt x="158237" y="265212"/>
                  </a:lnTo>
                  <a:lnTo>
                    <a:pt x="162210" y="246097"/>
                  </a:lnTo>
                  <a:lnTo>
                    <a:pt x="162248" y="239028"/>
                  </a:lnTo>
                  <a:lnTo>
                    <a:pt x="160781" y="232035"/>
                  </a:lnTo>
                  <a:lnTo>
                    <a:pt x="157885" y="225605"/>
                  </a:lnTo>
                  <a:lnTo>
                    <a:pt x="296326" y="225605"/>
                  </a:lnTo>
                  <a:lnTo>
                    <a:pt x="299673" y="223349"/>
                  </a:lnTo>
                  <a:lnTo>
                    <a:pt x="301027" y="219890"/>
                  </a:lnTo>
                  <a:lnTo>
                    <a:pt x="302381" y="216506"/>
                  </a:lnTo>
                  <a:lnTo>
                    <a:pt x="301516" y="212595"/>
                  </a:lnTo>
                  <a:lnTo>
                    <a:pt x="298846" y="210076"/>
                  </a:lnTo>
                  <a:lnTo>
                    <a:pt x="297072" y="207895"/>
                  </a:lnTo>
                  <a:lnTo>
                    <a:pt x="225658" y="207895"/>
                  </a:lnTo>
                  <a:lnTo>
                    <a:pt x="225658" y="152396"/>
                  </a:lnTo>
                  <a:close/>
                </a:path>
                <a:path w="433704" h="433705">
                  <a:moveTo>
                    <a:pt x="241618" y="265626"/>
                  </a:moveTo>
                  <a:lnTo>
                    <a:pt x="225658" y="269824"/>
                  </a:lnTo>
                  <a:lnTo>
                    <a:pt x="264799" y="269824"/>
                  </a:lnTo>
                  <a:lnTo>
                    <a:pt x="257659" y="266811"/>
                  </a:lnTo>
                  <a:lnTo>
                    <a:pt x="241618" y="265626"/>
                  </a:lnTo>
                  <a:close/>
                </a:path>
                <a:path w="433704" h="433705">
                  <a:moveTo>
                    <a:pt x="319940" y="138359"/>
                  </a:moveTo>
                  <a:lnTo>
                    <a:pt x="277788" y="162753"/>
                  </a:lnTo>
                  <a:lnTo>
                    <a:pt x="271245" y="191722"/>
                  </a:lnTo>
                  <a:lnTo>
                    <a:pt x="272622" y="199958"/>
                  </a:lnTo>
                  <a:lnTo>
                    <a:pt x="275378" y="207895"/>
                  </a:lnTo>
                  <a:lnTo>
                    <a:pt x="297072" y="207895"/>
                  </a:lnTo>
                  <a:lnTo>
                    <a:pt x="293480" y="203480"/>
                  </a:lnTo>
                  <a:lnTo>
                    <a:pt x="290102" y="195830"/>
                  </a:lnTo>
                  <a:lnTo>
                    <a:pt x="288839" y="187566"/>
                  </a:lnTo>
                  <a:lnTo>
                    <a:pt x="289820" y="179130"/>
                  </a:lnTo>
                  <a:lnTo>
                    <a:pt x="293030" y="171409"/>
                  </a:lnTo>
                  <a:lnTo>
                    <a:pt x="298098" y="164931"/>
                  </a:lnTo>
                  <a:lnTo>
                    <a:pt x="304697" y="160026"/>
                  </a:lnTo>
                  <a:lnTo>
                    <a:pt x="312498" y="157021"/>
                  </a:lnTo>
                  <a:lnTo>
                    <a:pt x="324917" y="156468"/>
                  </a:lnTo>
                  <a:lnTo>
                    <a:pt x="358053" y="156468"/>
                  </a:lnTo>
                  <a:lnTo>
                    <a:pt x="351123" y="148786"/>
                  </a:lnTo>
                  <a:lnTo>
                    <a:pt x="341524" y="142956"/>
                  </a:lnTo>
                  <a:lnTo>
                    <a:pt x="330993" y="139452"/>
                  </a:lnTo>
                  <a:lnTo>
                    <a:pt x="319940" y="138359"/>
                  </a:lnTo>
                  <a:close/>
                </a:path>
                <a:path w="433704" h="433705">
                  <a:moveTo>
                    <a:pt x="430313" y="18048"/>
                  </a:moveTo>
                  <a:lnTo>
                    <a:pt x="402385" y="18048"/>
                  </a:lnTo>
                  <a:lnTo>
                    <a:pt x="409456" y="18086"/>
                  </a:lnTo>
                  <a:lnTo>
                    <a:pt x="415173" y="23801"/>
                  </a:lnTo>
                  <a:lnTo>
                    <a:pt x="415210" y="207557"/>
                  </a:lnTo>
                  <a:lnTo>
                    <a:pt x="433263" y="207557"/>
                  </a:lnTo>
                  <a:lnTo>
                    <a:pt x="433263" y="30832"/>
                  </a:lnTo>
                  <a:lnTo>
                    <a:pt x="430839" y="18829"/>
                  </a:lnTo>
                  <a:lnTo>
                    <a:pt x="430313" y="18048"/>
                  </a:lnTo>
                  <a:close/>
                </a:path>
                <a:path w="433704" h="433705">
                  <a:moveTo>
                    <a:pt x="191720" y="58181"/>
                  </a:moveTo>
                  <a:lnTo>
                    <a:pt x="148859" y="76593"/>
                  </a:lnTo>
                  <a:lnTo>
                    <a:pt x="138416" y="107842"/>
                  </a:lnTo>
                  <a:lnTo>
                    <a:pt x="139817" y="119006"/>
                  </a:lnTo>
                  <a:lnTo>
                    <a:pt x="162722" y="150008"/>
                  </a:lnTo>
                  <a:lnTo>
                    <a:pt x="191563" y="156494"/>
                  </a:lnTo>
                  <a:lnTo>
                    <a:pt x="199707" y="155130"/>
                  </a:lnTo>
                  <a:lnTo>
                    <a:pt x="207605" y="152396"/>
                  </a:lnTo>
                  <a:lnTo>
                    <a:pt x="225658" y="152396"/>
                  </a:lnTo>
                  <a:lnTo>
                    <a:pt x="225658" y="139168"/>
                  </a:lnTo>
                  <a:lnTo>
                    <a:pt x="187631" y="139168"/>
                  </a:lnTo>
                  <a:lnTo>
                    <a:pt x="179172" y="138145"/>
                  </a:lnTo>
                  <a:lnTo>
                    <a:pt x="156505" y="103169"/>
                  </a:lnTo>
                  <a:lnTo>
                    <a:pt x="160616" y="91891"/>
                  </a:lnTo>
                  <a:lnTo>
                    <a:pt x="168656" y="82976"/>
                  </a:lnTo>
                  <a:lnTo>
                    <a:pt x="179887" y="77645"/>
                  </a:lnTo>
                  <a:lnTo>
                    <a:pt x="188139" y="76731"/>
                  </a:lnTo>
                  <a:lnTo>
                    <a:pt x="225658" y="76731"/>
                  </a:lnTo>
                  <a:lnTo>
                    <a:pt x="225658" y="62267"/>
                  </a:lnTo>
                  <a:lnTo>
                    <a:pt x="207605" y="62267"/>
                  </a:lnTo>
                  <a:lnTo>
                    <a:pt x="191720" y="58181"/>
                  </a:lnTo>
                  <a:close/>
                </a:path>
                <a:path w="433704" h="433705">
                  <a:moveTo>
                    <a:pt x="221596" y="126339"/>
                  </a:moveTo>
                  <a:lnTo>
                    <a:pt x="216594" y="126376"/>
                  </a:lnTo>
                  <a:lnTo>
                    <a:pt x="214149" y="126376"/>
                  </a:lnTo>
                  <a:lnTo>
                    <a:pt x="211817" y="127354"/>
                  </a:lnTo>
                  <a:lnTo>
                    <a:pt x="210125" y="129121"/>
                  </a:lnTo>
                  <a:lnTo>
                    <a:pt x="203548" y="134529"/>
                  </a:lnTo>
                  <a:lnTo>
                    <a:pt x="195904" y="137920"/>
                  </a:lnTo>
                  <a:lnTo>
                    <a:pt x="187631" y="139168"/>
                  </a:lnTo>
                  <a:lnTo>
                    <a:pt x="225658" y="139168"/>
                  </a:lnTo>
                  <a:lnTo>
                    <a:pt x="225620" y="130362"/>
                  </a:lnTo>
                  <a:lnTo>
                    <a:pt x="221596" y="126339"/>
                  </a:lnTo>
                  <a:close/>
                </a:path>
                <a:path w="433704" h="433705">
                  <a:moveTo>
                    <a:pt x="225658" y="76731"/>
                  </a:moveTo>
                  <a:lnTo>
                    <a:pt x="188139" y="76731"/>
                  </a:lnTo>
                  <a:lnTo>
                    <a:pt x="196204" y="77970"/>
                  </a:lnTo>
                  <a:lnTo>
                    <a:pt x="203671" y="81246"/>
                  </a:lnTo>
                  <a:lnTo>
                    <a:pt x="210125" y="86444"/>
                  </a:lnTo>
                  <a:lnTo>
                    <a:pt x="213585" y="90054"/>
                  </a:lnTo>
                  <a:lnTo>
                    <a:pt x="219302" y="90167"/>
                  </a:lnTo>
                  <a:lnTo>
                    <a:pt x="224830" y="84865"/>
                  </a:lnTo>
                  <a:lnTo>
                    <a:pt x="225846" y="82270"/>
                  </a:lnTo>
                  <a:lnTo>
                    <a:pt x="225774" y="81246"/>
                  </a:lnTo>
                  <a:lnTo>
                    <a:pt x="225658" y="76731"/>
                  </a:lnTo>
                  <a:close/>
                </a:path>
                <a:path w="433704" h="433705">
                  <a:moveTo>
                    <a:pt x="225658" y="18048"/>
                  </a:moveTo>
                  <a:lnTo>
                    <a:pt x="207605" y="18048"/>
                  </a:lnTo>
                  <a:lnTo>
                    <a:pt x="207605" y="62267"/>
                  </a:lnTo>
                  <a:lnTo>
                    <a:pt x="225658" y="62267"/>
                  </a:lnTo>
                  <a:lnTo>
                    <a:pt x="225658" y="1804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5091176" y="1541780"/>
            <a:ext cx="2243455" cy="292100"/>
            <a:chOff x="5091176" y="1541780"/>
            <a:chExt cx="2243455" cy="292100"/>
          </a:xfrm>
        </p:grpSpPr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1176" y="1541780"/>
              <a:ext cx="698373" cy="22898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6125" y="1675688"/>
              <a:ext cx="90830" cy="256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3506" y="1541780"/>
              <a:ext cx="1380744" cy="292100"/>
            </a:xfrm>
            <a:prstGeom prst="rect">
              <a:avLst/>
            </a:prstGeom>
          </p:spPr>
        </p:pic>
      </p:grpSp>
      <p:sp>
        <p:nvSpPr>
          <p:cNvPr id="21" name="object 21" descr=""/>
          <p:cNvSpPr/>
          <p:nvPr/>
        </p:nvSpPr>
        <p:spPr>
          <a:xfrm>
            <a:off x="3710000" y="4779035"/>
            <a:ext cx="565785" cy="823594"/>
          </a:xfrm>
          <a:custGeom>
            <a:avLst/>
            <a:gdLst/>
            <a:ahLst/>
            <a:cxnLst/>
            <a:rect l="l" t="t" r="r" b="b"/>
            <a:pathLst>
              <a:path w="565785" h="823595">
                <a:moveTo>
                  <a:pt x="123215" y="664819"/>
                </a:moveTo>
                <a:lnTo>
                  <a:pt x="81318" y="664819"/>
                </a:lnTo>
                <a:lnTo>
                  <a:pt x="81318" y="700176"/>
                </a:lnTo>
                <a:lnTo>
                  <a:pt x="123215" y="700176"/>
                </a:lnTo>
                <a:lnTo>
                  <a:pt x="123215" y="664819"/>
                </a:lnTo>
                <a:close/>
              </a:path>
              <a:path w="565785" h="823595">
                <a:moveTo>
                  <a:pt x="123215" y="457352"/>
                </a:moveTo>
                <a:lnTo>
                  <a:pt x="81318" y="457352"/>
                </a:lnTo>
                <a:lnTo>
                  <a:pt x="81318" y="492696"/>
                </a:lnTo>
                <a:lnTo>
                  <a:pt x="123215" y="492696"/>
                </a:lnTo>
                <a:lnTo>
                  <a:pt x="123215" y="457352"/>
                </a:lnTo>
                <a:close/>
              </a:path>
              <a:path w="565785" h="823595">
                <a:moveTo>
                  <a:pt x="123215" y="249872"/>
                </a:moveTo>
                <a:lnTo>
                  <a:pt x="81318" y="249872"/>
                </a:lnTo>
                <a:lnTo>
                  <a:pt x="81318" y="285216"/>
                </a:lnTo>
                <a:lnTo>
                  <a:pt x="123215" y="285216"/>
                </a:lnTo>
                <a:lnTo>
                  <a:pt x="123215" y="249872"/>
                </a:lnTo>
                <a:close/>
              </a:path>
              <a:path w="565785" h="823595">
                <a:moveTo>
                  <a:pt x="217424" y="664819"/>
                </a:moveTo>
                <a:lnTo>
                  <a:pt x="143535" y="664819"/>
                </a:lnTo>
                <a:lnTo>
                  <a:pt x="143535" y="700176"/>
                </a:lnTo>
                <a:lnTo>
                  <a:pt x="217424" y="700176"/>
                </a:lnTo>
                <a:lnTo>
                  <a:pt x="217424" y="664819"/>
                </a:lnTo>
                <a:close/>
              </a:path>
              <a:path w="565785" h="823595">
                <a:moveTo>
                  <a:pt x="217424" y="457352"/>
                </a:moveTo>
                <a:lnTo>
                  <a:pt x="143535" y="457352"/>
                </a:lnTo>
                <a:lnTo>
                  <a:pt x="143535" y="492696"/>
                </a:lnTo>
                <a:lnTo>
                  <a:pt x="217424" y="492696"/>
                </a:lnTo>
                <a:lnTo>
                  <a:pt x="217424" y="457352"/>
                </a:lnTo>
                <a:close/>
              </a:path>
              <a:path w="565785" h="823595">
                <a:moveTo>
                  <a:pt x="217424" y="249872"/>
                </a:moveTo>
                <a:lnTo>
                  <a:pt x="143535" y="249872"/>
                </a:lnTo>
                <a:lnTo>
                  <a:pt x="143535" y="285216"/>
                </a:lnTo>
                <a:lnTo>
                  <a:pt x="217424" y="285216"/>
                </a:lnTo>
                <a:lnTo>
                  <a:pt x="217424" y="249872"/>
                </a:lnTo>
                <a:close/>
              </a:path>
              <a:path w="565785" h="823595">
                <a:moveTo>
                  <a:pt x="565658" y="100368"/>
                </a:moveTo>
                <a:lnTo>
                  <a:pt x="557415" y="74053"/>
                </a:lnTo>
                <a:lnTo>
                  <a:pt x="534327" y="51650"/>
                </a:lnTo>
                <a:lnTo>
                  <a:pt x="530301" y="49568"/>
                </a:lnTo>
                <a:lnTo>
                  <a:pt x="530301" y="100368"/>
                </a:lnTo>
                <a:lnTo>
                  <a:pt x="530301" y="151599"/>
                </a:lnTo>
                <a:lnTo>
                  <a:pt x="530301" y="722795"/>
                </a:lnTo>
                <a:lnTo>
                  <a:pt x="522338" y="736574"/>
                </a:lnTo>
                <a:lnTo>
                  <a:pt x="462508" y="764984"/>
                </a:lnTo>
                <a:lnTo>
                  <a:pt x="413296" y="776706"/>
                </a:lnTo>
                <a:lnTo>
                  <a:pt x="352958" y="784809"/>
                </a:lnTo>
                <a:lnTo>
                  <a:pt x="282829" y="787831"/>
                </a:lnTo>
                <a:lnTo>
                  <a:pt x="212699" y="784809"/>
                </a:lnTo>
                <a:lnTo>
                  <a:pt x="152361" y="776706"/>
                </a:lnTo>
                <a:lnTo>
                  <a:pt x="103149" y="764984"/>
                </a:lnTo>
                <a:lnTo>
                  <a:pt x="66357" y="751116"/>
                </a:lnTo>
                <a:lnTo>
                  <a:pt x="35356" y="722795"/>
                </a:lnTo>
                <a:lnTo>
                  <a:pt x="35356" y="566381"/>
                </a:lnTo>
                <a:lnTo>
                  <a:pt x="71348" y="584022"/>
                </a:lnTo>
                <a:lnTo>
                  <a:pt x="116433" y="597852"/>
                </a:lnTo>
                <a:lnTo>
                  <a:pt x="168275" y="607822"/>
                </a:lnTo>
                <a:lnTo>
                  <a:pt x="224523" y="613841"/>
                </a:lnTo>
                <a:lnTo>
                  <a:pt x="282829" y="615873"/>
                </a:lnTo>
                <a:lnTo>
                  <a:pt x="341198" y="613778"/>
                </a:lnTo>
                <a:lnTo>
                  <a:pt x="397586" y="607618"/>
                </a:lnTo>
                <a:lnTo>
                  <a:pt x="449529" y="597547"/>
                </a:lnTo>
                <a:lnTo>
                  <a:pt x="494588" y="583755"/>
                </a:lnTo>
                <a:lnTo>
                  <a:pt x="501218" y="580529"/>
                </a:lnTo>
                <a:lnTo>
                  <a:pt x="530301" y="566381"/>
                </a:lnTo>
                <a:lnTo>
                  <a:pt x="530301" y="514959"/>
                </a:lnTo>
                <a:lnTo>
                  <a:pt x="522338" y="528955"/>
                </a:lnTo>
                <a:lnTo>
                  <a:pt x="499300" y="543661"/>
                </a:lnTo>
                <a:lnTo>
                  <a:pt x="462508" y="557618"/>
                </a:lnTo>
                <a:lnTo>
                  <a:pt x="413194" y="569391"/>
                </a:lnTo>
                <a:lnTo>
                  <a:pt x="352933" y="577494"/>
                </a:lnTo>
                <a:lnTo>
                  <a:pt x="282829" y="580529"/>
                </a:lnTo>
                <a:lnTo>
                  <a:pt x="212686" y="577494"/>
                </a:lnTo>
                <a:lnTo>
                  <a:pt x="152311" y="569379"/>
                </a:lnTo>
                <a:lnTo>
                  <a:pt x="139763" y="566381"/>
                </a:lnTo>
                <a:lnTo>
                  <a:pt x="103149" y="557657"/>
                </a:lnTo>
                <a:lnTo>
                  <a:pt x="66357" y="543763"/>
                </a:lnTo>
                <a:lnTo>
                  <a:pt x="43332" y="529158"/>
                </a:lnTo>
                <a:lnTo>
                  <a:pt x="35356" y="515315"/>
                </a:lnTo>
                <a:lnTo>
                  <a:pt x="35356" y="358559"/>
                </a:lnTo>
                <a:lnTo>
                  <a:pt x="71348" y="376186"/>
                </a:lnTo>
                <a:lnTo>
                  <a:pt x="116433" y="390017"/>
                </a:lnTo>
                <a:lnTo>
                  <a:pt x="168275" y="399986"/>
                </a:lnTo>
                <a:lnTo>
                  <a:pt x="224523" y="406019"/>
                </a:lnTo>
                <a:lnTo>
                  <a:pt x="282829" y="408038"/>
                </a:lnTo>
                <a:lnTo>
                  <a:pt x="341198" y="405942"/>
                </a:lnTo>
                <a:lnTo>
                  <a:pt x="397586" y="399783"/>
                </a:lnTo>
                <a:lnTo>
                  <a:pt x="449529" y="389712"/>
                </a:lnTo>
                <a:lnTo>
                  <a:pt x="494588" y="375920"/>
                </a:lnTo>
                <a:lnTo>
                  <a:pt x="530301" y="358559"/>
                </a:lnTo>
                <a:lnTo>
                  <a:pt x="530301" y="307835"/>
                </a:lnTo>
                <a:lnTo>
                  <a:pt x="523290" y="320586"/>
                </a:lnTo>
                <a:lnTo>
                  <a:pt x="502361" y="334873"/>
                </a:lnTo>
                <a:lnTo>
                  <a:pt x="467690" y="348983"/>
                </a:lnTo>
                <a:lnTo>
                  <a:pt x="419430" y="361200"/>
                </a:lnTo>
                <a:lnTo>
                  <a:pt x="357746" y="369798"/>
                </a:lnTo>
                <a:lnTo>
                  <a:pt x="282829" y="373049"/>
                </a:lnTo>
                <a:lnTo>
                  <a:pt x="207911" y="369798"/>
                </a:lnTo>
                <a:lnTo>
                  <a:pt x="146240" y="361200"/>
                </a:lnTo>
                <a:lnTo>
                  <a:pt x="97980" y="348983"/>
                </a:lnTo>
                <a:lnTo>
                  <a:pt x="42367" y="320586"/>
                </a:lnTo>
                <a:lnTo>
                  <a:pt x="35356" y="307835"/>
                </a:lnTo>
                <a:lnTo>
                  <a:pt x="35356" y="151599"/>
                </a:lnTo>
                <a:lnTo>
                  <a:pt x="71348" y="169214"/>
                </a:lnTo>
                <a:lnTo>
                  <a:pt x="116433" y="183007"/>
                </a:lnTo>
                <a:lnTo>
                  <a:pt x="168275" y="192925"/>
                </a:lnTo>
                <a:lnTo>
                  <a:pt x="224523" y="198907"/>
                </a:lnTo>
                <a:lnTo>
                  <a:pt x="282829" y="200914"/>
                </a:lnTo>
                <a:lnTo>
                  <a:pt x="341198" y="198907"/>
                </a:lnTo>
                <a:lnTo>
                  <a:pt x="397586" y="192925"/>
                </a:lnTo>
                <a:lnTo>
                  <a:pt x="449529" y="183007"/>
                </a:lnTo>
                <a:lnTo>
                  <a:pt x="494588" y="169214"/>
                </a:lnTo>
                <a:lnTo>
                  <a:pt x="530301" y="151599"/>
                </a:lnTo>
                <a:lnTo>
                  <a:pt x="530301" y="100368"/>
                </a:lnTo>
                <a:lnTo>
                  <a:pt x="522287" y="114147"/>
                </a:lnTo>
                <a:lnTo>
                  <a:pt x="499135" y="128739"/>
                </a:lnTo>
                <a:lnTo>
                  <a:pt x="462254" y="142633"/>
                </a:lnTo>
                <a:lnTo>
                  <a:pt x="412978" y="154393"/>
                </a:lnTo>
                <a:lnTo>
                  <a:pt x="352717" y="162534"/>
                </a:lnTo>
                <a:lnTo>
                  <a:pt x="282829" y="165569"/>
                </a:lnTo>
                <a:lnTo>
                  <a:pt x="212852" y="162534"/>
                </a:lnTo>
                <a:lnTo>
                  <a:pt x="152679" y="154432"/>
                </a:lnTo>
                <a:lnTo>
                  <a:pt x="140792" y="151599"/>
                </a:lnTo>
                <a:lnTo>
                  <a:pt x="103416" y="142709"/>
                </a:lnTo>
                <a:lnTo>
                  <a:pt x="66522" y="128816"/>
                </a:lnTo>
                <a:lnTo>
                  <a:pt x="43370" y="114211"/>
                </a:lnTo>
                <a:lnTo>
                  <a:pt x="35356" y="100368"/>
                </a:lnTo>
                <a:lnTo>
                  <a:pt x="43332" y="86525"/>
                </a:lnTo>
                <a:lnTo>
                  <a:pt x="103149" y="58115"/>
                </a:lnTo>
                <a:lnTo>
                  <a:pt x="152361" y="46431"/>
                </a:lnTo>
                <a:lnTo>
                  <a:pt x="212699" y="38354"/>
                </a:lnTo>
                <a:lnTo>
                  <a:pt x="282829" y="35344"/>
                </a:lnTo>
                <a:lnTo>
                  <a:pt x="352958" y="38366"/>
                </a:lnTo>
                <a:lnTo>
                  <a:pt x="413296" y="46456"/>
                </a:lnTo>
                <a:lnTo>
                  <a:pt x="462508" y="58166"/>
                </a:lnTo>
                <a:lnTo>
                  <a:pt x="499300" y="72021"/>
                </a:lnTo>
                <a:lnTo>
                  <a:pt x="530301" y="100368"/>
                </a:lnTo>
                <a:lnTo>
                  <a:pt x="530301" y="49568"/>
                </a:lnTo>
                <a:lnTo>
                  <a:pt x="453517" y="18757"/>
                </a:lnTo>
                <a:lnTo>
                  <a:pt x="400748" y="8369"/>
                </a:lnTo>
                <a:lnTo>
                  <a:pt x="343027" y="2108"/>
                </a:lnTo>
                <a:lnTo>
                  <a:pt x="282829" y="0"/>
                </a:lnTo>
                <a:lnTo>
                  <a:pt x="222631" y="2146"/>
                </a:lnTo>
                <a:lnTo>
                  <a:pt x="164922" y="8521"/>
                </a:lnTo>
                <a:lnTo>
                  <a:pt x="112141" y="19037"/>
                </a:lnTo>
                <a:lnTo>
                  <a:pt x="66789" y="33566"/>
                </a:lnTo>
                <a:lnTo>
                  <a:pt x="31330" y="52031"/>
                </a:lnTo>
                <a:lnTo>
                  <a:pt x="0" y="100368"/>
                </a:lnTo>
                <a:lnTo>
                  <a:pt x="0" y="722795"/>
                </a:lnTo>
                <a:lnTo>
                  <a:pt x="31559" y="771525"/>
                </a:lnTo>
                <a:lnTo>
                  <a:pt x="67183" y="789978"/>
                </a:lnTo>
                <a:lnTo>
                  <a:pt x="112661" y="804418"/>
                </a:lnTo>
                <a:lnTo>
                  <a:pt x="165455" y="814806"/>
                </a:lnTo>
                <a:lnTo>
                  <a:pt x="223024" y="821080"/>
                </a:lnTo>
                <a:lnTo>
                  <a:pt x="282829" y="823175"/>
                </a:lnTo>
                <a:lnTo>
                  <a:pt x="342633" y="821080"/>
                </a:lnTo>
                <a:lnTo>
                  <a:pt x="400202" y="814806"/>
                </a:lnTo>
                <a:lnTo>
                  <a:pt x="452996" y="804418"/>
                </a:lnTo>
                <a:lnTo>
                  <a:pt x="498475" y="789978"/>
                </a:lnTo>
                <a:lnTo>
                  <a:pt x="534111" y="771525"/>
                </a:lnTo>
                <a:lnTo>
                  <a:pt x="565658" y="722795"/>
                </a:lnTo>
                <a:lnTo>
                  <a:pt x="565658" y="566381"/>
                </a:lnTo>
                <a:lnTo>
                  <a:pt x="565658" y="358559"/>
                </a:lnTo>
                <a:lnTo>
                  <a:pt x="565658" y="151599"/>
                </a:lnTo>
                <a:lnTo>
                  <a:pt x="565658" y="100368"/>
                </a:lnTo>
                <a:close/>
              </a:path>
            </a:pathLst>
          </a:custGeom>
          <a:solidFill>
            <a:srgbClr val="6CAD3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3437" y="5184959"/>
            <a:ext cx="555591" cy="104141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79263" y="6416637"/>
            <a:ext cx="1817242" cy="291998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07680" y="1103375"/>
            <a:ext cx="899159" cy="89916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99094" y="2107692"/>
            <a:ext cx="1235709" cy="291973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8781288" y="3191250"/>
            <a:ext cx="899794" cy="898525"/>
            <a:chOff x="8781288" y="3191250"/>
            <a:chExt cx="899794" cy="898525"/>
          </a:xfrm>
        </p:grpSpPr>
        <p:sp>
          <p:nvSpPr>
            <p:cNvPr id="27" name="object 27" descr=""/>
            <p:cNvSpPr/>
            <p:nvPr/>
          </p:nvSpPr>
          <p:spPr>
            <a:xfrm>
              <a:off x="8781288" y="3191250"/>
              <a:ext cx="899794" cy="898525"/>
            </a:xfrm>
            <a:custGeom>
              <a:avLst/>
              <a:gdLst/>
              <a:ahLst/>
              <a:cxnLst/>
              <a:rect l="l" t="t" r="r" b="b"/>
              <a:pathLst>
                <a:path w="899795" h="898525">
                  <a:moveTo>
                    <a:pt x="899404" y="0"/>
                  </a:moveTo>
                  <a:lnTo>
                    <a:pt x="0" y="0"/>
                  </a:lnTo>
                  <a:lnTo>
                    <a:pt x="0" y="898505"/>
                  </a:lnTo>
                  <a:lnTo>
                    <a:pt x="899404" y="898505"/>
                  </a:lnTo>
                  <a:lnTo>
                    <a:pt x="899404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931910" y="3353803"/>
              <a:ext cx="599440" cy="574040"/>
            </a:xfrm>
            <a:custGeom>
              <a:avLst/>
              <a:gdLst/>
              <a:ahLst/>
              <a:cxnLst/>
              <a:rect l="l" t="t" r="r" b="b"/>
              <a:pathLst>
                <a:path w="599440" h="574039">
                  <a:moveTo>
                    <a:pt x="418998" y="268732"/>
                  </a:moveTo>
                  <a:lnTo>
                    <a:pt x="335051" y="268732"/>
                  </a:lnTo>
                  <a:lnTo>
                    <a:pt x="335051" y="292696"/>
                  </a:lnTo>
                  <a:lnTo>
                    <a:pt x="418998" y="292696"/>
                  </a:lnTo>
                  <a:lnTo>
                    <a:pt x="418998" y="268732"/>
                  </a:lnTo>
                  <a:close/>
                </a:path>
                <a:path w="599440" h="574039">
                  <a:moveTo>
                    <a:pt x="454964" y="352602"/>
                  </a:moveTo>
                  <a:lnTo>
                    <a:pt x="191147" y="352602"/>
                  </a:lnTo>
                  <a:lnTo>
                    <a:pt x="191147" y="220827"/>
                  </a:lnTo>
                  <a:lnTo>
                    <a:pt x="191147" y="196862"/>
                  </a:lnTo>
                  <a:lnTo>
                    <a:pt x="191147" y="65087"/>
                  </a:lnTo>
                  <a:lnTo>
                    <a:pt x="191147" y="46469"/>
                  </a:lnTo>
                  <a:lnTo>
                    <a:pt x="185775" y="41122"/>
                  </a:lnTo>
                  <a:lnTo>
                    <a:pt x="105765" y="41122"/>
                  </a:lnTo>
                  <a:lnTo>
                    <a:pt x="97663" y="23152"/>
                  </a:lnTo>
                  <a:lnTo>
                    <a:pt x="96964" y="21590"/>
                  </a:lnTo>
                  <a:lnTo>
                    <a:pt x="83210" y="8712"/>
                  </a:lnTo>
                  <a:lnTo>
                    <a:pt x="83210" y="53111"/>
                  </a:lnTo>
                  <a:lnTo>
                    <a:pt x="80860" y="64757"/>
                  </a:lnTo>
                  <a:lnTo>
                    <a:pt x="74434" y="74282"/>
                  </a:lnTo>
                  <a:lnTo>
                    <a:pt x="64909" y="80695"/>
                  </a:lnTo>
                  <a:lnTo>
                    <a:pt x="53238" y="83058"/>
                  </a:lnTo>
                  <a:lnTo>
                    <a:pt x="41567" y="80695"/>
                  </a:lnTo>
                  <a:lnTo>
                    <a:pt x="32042" y="74282"/>
                  </a:lnTo>
                  <a:lnTo>
                    <a:pt x="25615" y="64757"/>
                  </a:lnTo>
                  <a:lnTo>
                    <a:pt x="23253" y="53111"/>
                  </a:lnTo>
                  <a:lnTo>
                    <a:pt x="25615" y="41440"/>
                  </a:lnTo>
                  <a:lnTo>
                    <a:pt x="64909" y="25501"/>
                  </a:lnTo>
                  <a:lnTo>
                    <a:pt x="83210" y="53111"/>
                  </a:lnTo>
                  <a:lnTo>
                    <a:pt x="83210" y="8712"/>
                  </a:lnTo>
                  <a:lnTo>
                    <a:pt x="81876" y="7454"/>
                  </a:lnTo>
                  <a:lnTo>
                    <a:pt x="62572" y="0"/>
                  </a:lnTo>
                  <a:lnTo>
                    <a:pt x="41160" y="546"/>
                  </a:lnTo>
                  <a:lnTo>
                    <a:pt x="21615" y="9321"/>
                  </a:lnTo>
                  <a:lnTo>
                    <a:pt x="7467" y="24396"/>
                  </a:lnTo>
                  <a:lnTo>
                    <a:pt x="0" y="43675"/>
                  </a:lnTo>
                  <a:lnTo>
                    <a:pt x="533" y="65087"/>
                  </a:lnTo>
                  <a:lnTo>
                    <a:pt x="9334" y="84594"/>
                  </a:lnTo>
                  <a:lnTo>
                    <a:pt x="24422" y="98729"/>
                  </a:lnTo>
                  <a:lnTo>
                    <a:pt x="43713" y="106184"/>
                  </a:lnTo>
                  <a:lnTo>
                    <a:pt x="65138" y="105664"/>
                  </a:lnTo>
                  <a:lnTo>
                    <a:pt x="97472" y="83058"/>
                  </a:lnTo>
                  <a:lnTo>
                    <a:pt x="105765" y="65087"/>
                  </a:lnTo>
                  <a:lnTo>
                    <a:pt x="167157" y="65087"/>
                  </a:lnTo>
                  <a:lnTo>
                    <a:pt x="167157" y="196862"/>
                  </a:lnTo>
                  <a:lnTo>
                    <a:pt x="105765" y="196862"/>
                  </a:lnTo>
                  <a:lnTo>
                    <a:pt x="97663" y="178892"/>
                  </a:lnTo>
                  <a:lnTo>
                    <a:pt x="96964" y="177330"/>
                  </a:lnTo>
                  <a:lnTo>
                    <a:pt x="83210" y="164452"/>
                  </a:lnTo>
                  <a:lnTo>
                    <a:pt x="83210" y="208851"/>
                  </a:lnTo>
                  <a:lnTo>
                    <a:pt x="80860" y="220497"/>
                  </a:lnTo>
                  <a:lnTo>
                    <a:pt x="74434" y="230009"/>
                  </a:lnTo>
                  <a:lnTo>
                    <a:pt x="64909" y="236435"/>
                  </a:lnTo>
                  <a:lnTo>
                    <a:pt x="53238" y="238785"/>
                  </a:lnTo>
                  <a:lnTo>
                    <a:pt x="41567" y="236435"/>
                  </a:lnTo>
                  <a:lnTo>
                    <a:pt x="32042" y="230009"/>
                  </a:lnTo>
                  <a:lnTo>
                    <a:pt x="25615" y="220497"/>
                  </a:lnTo>
                  <a:lnTo>
                    <a:pt x="23253" y="208851"/>
                  </a:lnTo>
                  <a:lnTo>
                    <a:pt x="25615" y="197180"/>
                  </a:lnTo>
                  <a:lnTo>
                    <a:pt x="64909" y="181241"/>
                  </a:lnTo>
                  <a:lnTo>
                    <a:pt x="83210" y="208851"/>
                  </a:lnTo>
                  <a:lnTo>
                    <a:pt x="83210" y="164452"/>
                  </a:lnTo>
                  <a:lnTo>
                    <a:pt x="81876" y="163195"/>
                  </a:lnTo>
                  <a:lnTo>
                    <a:pt x="62572" y="155740"/>
                  </a:lnTo>
                  <a:lnTo>
                    <a:pt x="41160" y="156286"/>
                  </a:lnTo>
                  <a:lnTo>
                    <a:pt x="21615" y="165061"/>
                  </a:lnTo>
                  <a:lnTo>
                    <a:pt x="7467" y="180136"/>
                  </a:lnTo>
                  <a:lnTo>
                    <a:pt x="0" y="199415"/>
                  </a:lnTo>
                  <a:lnTo>
                    <a:pt x="533" y="220827"/>
                  </a:lnTo>
                  <a:lnTo>
                    <a:pt x="9334" y="240334"/>
                  </a:lnTo>
                  <a:lnTo>
                    <a:pt x="24422" y="254469"/>
                  </a:lnTo>
                  <a:lnTo>
                    <a:pt x="43713" y="261924"/>
                  </a:lnTo>
                  <a:lnTo>
                    <a:pt x="65138" y="261404"/>
                  </a:lnTo>
                  <a:lnTo>
                    <a:pt x="97485" y="238785"/>
                  </a:lnTo>
                  <a:lnTo>
                    <a:pt x="105765" y="220827"/>
                  </a:lnTo>
                  <a:lnTo>
                    <a:pt x="167157" y="220827"/>
                  </a:lnTo>
                  <a:lnTo>
                    <a:pt x="167157" y="352602"/>
                  </a:lnTo>
                  <a:lnTo>
                    <a:pt x="105765" y="352602"/>
                  </a:lnTo>
                  <a:lnTo>
                    <a:pt x="97663" y="334632"/>
                  </a:lnTo>
                  <a:lnTo>
                    <a:pt x="96964" y="333082"/>
                  </a:lnTo>
                  <a:lnTo>
                    <a:pt x="83210" y="320192"/>
                  </a:lnTo>
                  <a:lnTo>
                    <a:pt x="83210" y="364578"/>
                  </a:lnTo>
                  <a:lnTo>
                    <a:pt x="80860" y="376237"/>
                  </a:lnTo>
                  <a:lnTo>
                    <a:pt x="74434" y="385749"/>
                  </a:lnTo>
                  <a:lnTo>
                    <a:pt x="64909" y="392176"/>
                  </a:lnTo>
                  <a:lnTo>
                    <a:pt x="53238" y="394525"/>
                  </a:lnTo>
                  <a:lnTo>
                    <a:pt x="41567" y="392176"/>
                  </a:lnTo>
                  <a:lnTo>
                    <a:pt x="32042" y="385749"/>
                  </a:lnTo>
                  <a:lnTo>
                    <a:pt x="25615" y="376237"/>
                  </a:lnTo>
                  <a:lnTo>
                    <a:pt x="23253" y="364578"/>
                  </a:lnTo>
                  <a:lnTo>
                    <a:pt x="25615" y="352920"/>
                  </a:lnTo>
                  <a:lnTo>
                    <a:pt x="64909" y="336981"/>
                  </a:lnTo>
                  <a:lnTo>
                    <a:pt x="83210" y="364578"/>
                  </a:lnTo>
                  <a:lnTo>
                    <a:pt x="83210" y="320192"/>
                  </a:lnTo>
                  <a:lnTo>
                    <a:pt x="81876" y="318935"/>
                  </a:lnTo>
                  <a:lnTo>
                    <a:pt x="62572" y="311480"/>
                  </a:lnTo>
                  <a:lnTo>
                    <a:pt x="41160" y="312013"/>
                  </a:lnTo>
                  <a:lnTo>
                    <a:pt x="21615" y="320802"/>
                  </a:lnTo>
                  <a:lnTo>
                    <a:pt x="7467" y="335876"/>
                  </a:lnTo>
                  <a:lnTo>
                    <a:pt x="0" y="355155"/>
                  </a:lnTo>
                  <a:lnTo>
                    <a:pt x="533" y="376555"/>
                  </a:lnTo>
                  <a:lnTo>
                    <a:pt x="9334" y="396074"/>
                  </a:lnTo>
                  <a:lnTo>
                    <a:pt x="24422" y="410210"/>
                  </a:lnTo>
                  <a:lnTo>
                    <a:pt x="43713" y="417677"/>
                  </a:lnTo>
                  <a:lnTo>
                    <a:pt x="65138" y="417144"/>
                  </a:lnTo>
                  <a:lnTo>
                    <a:pt x="79375" y="411695"/>
                  </a:lnTo>
                  <a:lnTo>
                    <a:pt x="91300" y="402691"/>
                  </a:lnTo>
                  <a:lnTo>
                    <a:pt x="97472" y="394525"/>
                  </a:lnTo>
                  <a:lnTo>
                    <a:pt x="100317" y="390779"/>
                  </a:lnTo>
                  <a:lnTo>
                    <a:pt x="105765" y="376555"/>
                  </a:lnTo>
                  <a:lnTo>
                    <a:pt x="167157" y="376555"/>
                  </a:lnTo>
                  <a:lnTo>
                    <a:pt x="167157" y="508342"/>
                  </a:lnTo>
                  <a:lnTo>
                    <a:pt x="105765" y="508342"/>
                  </a:lnTo>
                  <a:lnTo>
                    <a:pt x="97663" y="490372"/>
                  </a:lnTo>
                  <a:lnTo>
                    <a:pt x="96964" y="488823"/>
                  </a:lnTo>
                  <a:lnTo>
                    <a:pt x="83210" y="475932"/>
                  </a:lnTo>
                  <a:lnTo>
                    <a:pt x="83210" y="520319"/>
                  </a:lnTo>
                  <a:lnTo>
                    <a:pt x="80860" y="531977"/>
                  </a:lnTo>
                  <a:lnTo>
                    <a:pt x="74434" y="541489"/>
                  </a:lnTo>
                  <a:lnTo>
                    <a:pt x="64909" y="547916"/>
                  </a:lnTo>
                  <a:lnTo>
                    <a:pt x="53238" y="550265"/>
                  </a:lnTo>
                  <a:lnTo>
                    <a:pt x="41567" y="547916"/>
                  </a:lnTo>
                  <a:lnTo>
                    <a:pt x="32042" y="541489"/>
                  </a:lnTo>
                  <a:lnTo>
                    <a:pt x="25615" y="531977"/>
                  </a:lnTo>
                  <a:lnTo>
                    <a:pt x="23253" y="520319"/>
                  </a:lnTo>
                  <a:lnTo>
                    <a:pt x="25615" y="508660"/>
                  </a:lnTo>
                  <a:lnTo>
                    <a:pt x="64909" y="492721"/>
                  </a:lnTo>
                  <a:lnTo>
                    <a:pt x="83210" y="520319"/>
                  </a:lnTo>
                  <a:lnTo>
                    <a:pt x="83210" y="475932"/>
                  </a:lnTo>
                  <a:lnTo>
                    <a:pt x="81876" y="474675"/>
                  </a:lnTo>
                  <a:lnTo>
                    <a:pt x="62572" y="467220"/>
                  </a:lnTo>
                  <a:lnTo>
                    <a:pt x="41160" y="467753"/>
                  </a:lnTo>
                  <a:lnTo>
                    <a:pt x="21615" y="476554"/>
                  </a:lnTo>
                  <a:lnTo>
                    <a:pt x="7467" y="491617"/>
                  </a:lnTo>
                  <a:lnTo>
                    <a:pt x="0" y="510895"/>
                  </a:lnTo>
                  <a:lnTo>
                    <a:pt x="533" y="532295"/>
                  </a:lnTo>
                  <a:lnTo>
                    <a:pt x="9334" y="551815"/>
                  </a:lnTo>
                  <a:lnTo>
                    <a:pt x="24422" y="565950"/>
                  </a:lnTo>
                  <a:lnTo>
                    <a:pt x="43713" y="573417"/>
                  </a:lnTo>
                  <a:lnTo>
                    <a:pt x="65138" y="572884"/>
                  </a:lnTo>
                  <a:lnTo>
                    <a:pt x="79375" y="567436"/>
                  </a:lnTo>
                  <a:lnTo>
                    <a:pt x="91300" y="558431"/>
                  </a:lnTo>
                  <a:lnTo>
                    <a:pt x="97472" y="550265"/>
                  </a:lnTo>
                  <a:lnTo>
                    <a:pt x="100317" y="546519"/>
                  </a:lnTo>
                  <a:lnTo>
                    <a:pt x="105765" y="532295"/>
                  </a:lnTo>
                  <a:lnTo>
                    <a:pt x="185775" y="532295"/>
                  </a:lnTo>
                  <a:lnTo>
                    <a:pt x="191147" y="526935"/>
                  </a:lnTo>
                  <a:lnTo>
                    <a:pt x="191147" y="508342"/>
                  </a:lnTo>
                  <a:lnTo>
                    <a:pt x="191147" y="376555"/>
                  </a:lnTo>
                  <a:lnTo>
                    <a:pt x="454964" y="376555"/>
                  </a:lnTo>
                  <a:lnTo>
                    <a:pt x="454964" y="352602"/>
                  </a:lnTo>
                  <a:close/>
                </a:path>
                <a:path w="599440" h="574039">
                  <a:moveTo>
                    <a:pt x="478955" y="208851"/>
                  </a:moveTo>
                  <a:lnTo>
                    <a:pt x="335051" y="208851"/>
                  </a:lnTo>
                  <a:lnTo>
                    <a:pt x="335051" y="232803"/>
                  </a:lnTo>
                  <a:lnTo>
                    <a:pt x="478955" y="232803"/>
                  </a:lnTo>
                  <a:lnTo>
                    <a:pt x="478955" y="208851"/>
                  </a:lnTo>
                  <a:close/>
                </a:path>
                <a:path w="599440" h="574039">
                  <a:moveTo>
                    <a:pt x="550900" y="352602"/>
                  </a:moveTo>
                  <a:lnTo>
                    <a:pt x="478955" y="352602"/>
                  </a:lnTo>
                  <a:lnTo>
                    <a:pt x="478955" y="376555"/>
                  </a:lnTo>
                  <a:lnTo>
                    <a:pt x="550900" y="376555"/>
                  </a:lnTo>
                  <a:lnTo>
                    <a:pt x="550900" y="352602"/>
                  </a:lnTo>
                  <a:close/>
                </a:path>
                <a:path w="599440" h="574039">
                  <a:moveTo>
                    <a:pt x="550900" y="268732"/>
                  </a:moveTo>
                  <a:lnTo>
                    <a:pt x="514934" y="268732"/>
                  </a:lnTo>
                  <a:lnTo>
                    <a:pt x="514934" y="292696"/>
                  </a:lnTo>
                  <a:lnTo>
                    <a:pt x="550900" y="292696"/>
                  </a:lnTo>
                  <a:lnTo>
                    <a:pt x="550900" y="268732"/>
                  </a:lnTo>
                  <a:close/>
                </a:path>
                <a:path w="599440" h="574039">
                  <a:moveTo>
                    <a:pt x="550900" y="208851"/>
                  </a:moveTo>
                  <a:lnTo>
                    <a:pt x="514934" y="208851"/>
                  </a:lnTo>
                  <a:lnTo>
                    <a:pt x="514934" y="232803"/>
                  </a:lnTo>
                  <a:lnTo>
                    <a:pt x="550900" y="232803"/>
                  </a:lnTo>
                  <a:lnTo>
                    <a:pt x="550900" y="208851"/>
                  </a:lnTo>
                  <a:close/>
                </a:path>
                <a:path w="599440" h="574039">
                  <a:moveTo>
                    <a:pt x="598881" y="496354"/>
                  </a:moveTo>
                  <a:lnTo>
                    <a:pt x="598779" y="158978"/>
                  </a:lnTo>
                  <a:lnTo>
                    <a:pt x="598525" y="158026"/>
                  </a:lnTo>
                  <a:lnTo>
                    <a:pt x="598030" y="155930"/>
                  </a:lnTo>
                  <a:lnTo>
                    <a:pt x="596925" y="153987"/>
                  </a:lnTo>
                  <a:lnTo>
                    <a:pt x="595376" y="152387"/>
                  </a:lnTo>
                  <a:lnTo>
                    <a:pt x="591934" y="148945"/>
                  </a:lnTo>
                  <a:lnTo>
                    <a:pt x="557999" y="115062"/>
                  </a:lnTo>
                  <a:lnTo>
                    <a:pt x="557999" y="148945"/>
                  </a:lnTo>
                  <a:lnTo>
                    <a:pt x="502589" y="148945"/>
                  </a:lnTo>
                  <a:lnTo>
                    <a:pt x="502589" y="93941"/>
                  </a:lnTo>
                  <a:lnTo>
                    <a:pt x="557999" y="148945"/>
                  </a:lnTo>
                  <a:lnTo>
                    <a:pt x="557999" y="115062"/>
                  </a:lnTo>
                  <a:lnTo>
                    <a:pt x="519976" y="77063"/>
                  </a:lnTo>
                  <a:lnTo>
                    <a:pt x="492848" y="53301"/>
                  </a:lnTo>
                  <a:lnTo>
                    <a:pt x="491896" y="53301"/>
                  </a:lnTo>
                  <a:lnTo>
                    <a:pt x="490943" y="53454"/>
                  </a:lnTo>
                  <a:lnTo>
                    <a:pt x="292455" y="53454"/>
                  </a:lnTo>
                  <a:lnTo>
                    <a:pt x="287083" y="58801"/>
                  </a:lnTo>
                  <a:lnTo>
                    <a:pt x="287083" y="328637"/>
                  </a:lnTo>
                  <a:lnTo>
                    <a:pt x="311061" y="328637"/>
                  </a:lnTo>
                  <a:lnTo>
                    <a:pt x="311061" y="77063"/>
                  </a:lnTo>
                  <a:lnTo>
                    <a:pt x="478955" y="77063"/>
                  </a:lnTo>
                  <a:lnTo>
                    <a:pt x="478955" y="167513"/>
                  </a:lnTo>
                  <a:lnTo>
                    <a:pt x="484301" y="172910"/>
                  </a:lnTo>
                  <a:lnTo>
                    <a:pt x="574890" y="172910"/>
                  </a:lnTo>
                  <a:lnTo>
                    <a:pt x="574890" y="496354"/>
                  </a:lnTo>
                  <a:lnTo>
                    <a:pt x="311061" y="496354"/>
                  </a:lnTo>
                  <a:lnTo>
                    <a:pt x="311061" y="400519"/>
                  </a:lnTo>
                  <a:lnTo>
                    <a:pt x="287083" y="400519"/>
                  </a:lnTo>
                  <a:lnTo>
                    <a:pt x="287083" y="514946"/>
                  </a:lnTo>
                  <a:lnTo>
                    <a:pt x="292455" y="520319"/>
                  </a:lnTo>
                  <a:lnTo>
                    <a:pt x="593534" y="520319"/>
                  </a:lnTo>
                  <a:lnTo>
                    <a:pt x="598881" y="514946"/>
                  </a:lnTo>
                  <a:lnTo>
                    <a:pt x="598881" y="49635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42222" y="4259834"/>
            <a:ext cx="1320419" cy="284988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7875761" y="4980046"/>
            <a:ext cx="959485" cy="958850"/>
            <a:chOff x="7875761" y="4980046"/>
            <a:chExt cx="959485" cy="958850"/>
          </a:xfrm>
        </p:grpSpPr>
        <p:sp>
          <p:nvSpPr>
            <p:cNvPr id="31" name="object 31" descr=""/>
            <p:cNvSpPr/>
            <p:nvPr/>
          </p:nvSpPr>
          <p:spPr>
            <a:xfrm>
              <a:off x="7892684" y="4997098"/>
              <a:ext cx="925194" cy="925194"/>
            </a:xfrm>
            <a:custGeom>
              <a:avLst/>
              <a:gdLst/>
              <a:ahLst/>
              <a:cxnLst/>
              <a:rect l="l" t="t" r="r" b="b"/>
              <a:pathLst>
                <a:path w="925195" h="925195">
                  <a:moveTo>
                    <a:pt x="925169" y="0"/>
                  </a:moveTo>
                  <a:lnTo>
                    <a:pt x="0" y="0"/>
                  </a:lnTo>
                  <a:lnTo>
                    <a:pt x="0" y="924953"/>
                  </a:lnTo>
                  <a:lnTo>
                    <a:pt x="925170" y="924954"/>
                  </a:lnTo>
                  <a:lnTo>
                    <a:pt x="925169" y="0"/>
                  </a:lnTo>
                  <a:close/>
                </a:path>
              </a:pathLst>
            </a:custGeom>
            <a:solidFill>
              <a:srgbClr val="55C0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875752" y="4980050"/>
              <a:ext cx="959485" cy="958850"/>
            </a:xfrm>
            <a:custGeom>
              <a:avLst/>
              <a:gdLst/>
              <a:ahLst/>
              <a:cxnLst/>
              <a:rect l="l" t="t" r="r" b="b"/>
              <a:pathLst>
                <a:path w="959484" h="958850">
                  <a:moveTo>
                    <a:pt x="959015" y="0"/>
                  </a:moveTo>
                  <a:lnTo>
                    <a:pt x="925169" y="0"/>
                  </a:lnTo>
                  <a:lnTo>
                    <a:pt x="925169" y="34290"/>
                  </a:lnTo>
                  <a:lnTo>
                    <a:pt x="925169" y="924458"/>
                  </a:lnTo>
                  <a:lnTo>
                    <a:pt x="33845" y="924458"/>
                  </a:lnTo>
                  <a:lnTo>
                    <a:pt x="33845" y="34290"/>
                  </a:lnTo>
                  <a:lnTo>
                    <a:pt x="925169" y="34290"/>
                  </a:lnTo>
                  <a:lnTo>
                    <a:pt x="92516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924458"/>
                  </a:lnTo>
                  <a:lnTo>
                    <a:pt x="0" y="958735"/>
                  </a:lnTo>
                  <a:lnTo>
                    <a:pt x="959015" y="958735"/>
                  </a:lnTo>
                  <a:lnTo>
                    <a:pt x="959015" y="925093"/>
                  </a:lnTo>
                  <a:lnTo>
                    <a:pt x="959015" y="924458"/>
                  </a:lnTo>
                  <a:lnTo>
                    <a:pt x="959015" y="34290"/>
                  </a:lnTo>
                  <a:lnTo>
                    <a:pt x="959015" y="33985"/>
                  </a:lnTo>
                  <a:lnTo>
                    <a:pt x="959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383006" y="5194511"/>
              <a:ext cx="260350" cy="557530"/>
            </a:xfrm>
            <a:custGeom>
              <a:avLst/>
              <a:gdLst/>
              <a:ahLst/>
              <a:cxnLst/>
              <a:rect l="l" t="t" r="r" b="b"/>
              <a:pathLst>
                <a:path w="260350" h="557529">
                  <a:moveTo>
                    <a:pt x="43665" y="516719"/>
                  </a:moveTo>
                  <a:lnTo>
                    <a:pt x="18616" y="516719"/>
                  </a:lnTo>
                  <a:lnTo>
                    <a:pt x="31168" y="549431"/>
                  </a:lnTo>
                  <a:lnTo>
                    <a:pt x="32296" y="552293"/>
                  </a:lnTo>
                  <a:lnTo>
                    <a:pt x="34506" y="554572"/>
                  </a:lnTo>
                  <a:lnTo>
                    <a:pt x="37373" y="555747"/>
                  </a:lnTo>
                  <a:lnTo>
                    <a:pt x="40288" y="557035"/>
                  </a:lnTo>
                  <a:lnTo>
                    <a:pt x="43579" y="557035"/>
                  </a:lnTo>
                  <a:lnTo>
                    <a:pt x="103960" y="530142"/>
                  </a:lnTo>
                  <a:lnTo>
                    <a:pt x="48656" y="530142"/>
                  </a:lnTo>
                  <a:lnTo>
                    <a:pt x="43665" y="516719"/>
                  </a:lnTo>
                  <a:close/>
                </a:path>
                <a:path w="260350" h="557529">
                  <a:moveTo>
                    <a:pt x="172012" y="393105"/>
                  </a:moveTo>
                  <a:lnTo>
                    <a:pt x="166088" y="394820"/>
                  </a:lnTo>
                  <a:lnTo>
                    <a:pt x="163033" y="399408"/>
                  </a:lnTo>
                  <a:lnTo>
                    <a:pt x="152078" y="414346"/>
                  </a:lnTo>
                  <a:lnTo>
                    <a:pt x="139921" y="428284"/>
                  </a:lnTo>
                  <a:lnTo>
                    <a:pt x="126627" y="441151"/>
                  </a:lnTo>
                  <a:lnTo>
                    <a:pt x="112261" y="452874"/>
                  </a:lnTo>
                  <a:lnTo>
                    <a:pt x="107748" y="456155"/>
                  </a:lnTo>
                  <a:lnTo>
                    <a:pt x="106338" y="462246"/>
                  </a:lnTo>
                  <a:lnTo>
                    <a:pt x="108876" y="467200"/>
                  </a:lnTo>
                  <a:lnTo>
                    <a:pt x="124578" y="496302"/>
                  </a:lnTo>
                  <a:lnTo>
                    <a:pt x="48656" y="530142"/>
                  </a:lnTo>
                  <a:lnTo>
                    <a:pt x="103960" y="530142"/>
                  </a:lnTo>
                  <a:lnTo>
                    <a:pt x="144228" y="512207"/>
                  </a:lnTo>
                  <a:lnTo>
                    <a:pt x="149964" y="509763"/>
                  </a:lnTo>
                  <a:lnTo>
                    <a:pt x="152596" y="503141"/>
                  </a:lnTo>
                  <a:lnTo>
                    <a:pt x="150152" y="497407"/>
                  </a:lnTo>
                  <a:lnTo>
                    <a:pt x="150011" y="497031"/>
                  </a:lnTo>
                  <a:lnTo>
                    <a:pt x="133510" y="465170"/>
                  </a:lnTo>
                  <a:lnTo>
                    <a:pt x="145334" y="454958"/>
                  </a:lnTo>
                  <a:lnTo>
                    <a:pt x="156457" y="444011"/>
                  </a:lnTo>
                  <a:lnTo>
                    <a:pt x="166849" y="432363"/>
                  </a:lnTo>
                  <a:lnTo>
                    <a:pt x="176478" y="420050"/>
                  </a:lnTo>
                  <a:lnTo>
                    <a:pt x="227232" y="420050"/>
                  </a:lnTo>
                  <a:lnTo>
                    <a:pt x="231711" y="408319"/>
                  </a:lnTo>
                  <a:lnTo>
                    <a:pt x="207176" y="408319"/>
                  </a:lnTo>
                  <a:lnTo>
                    <a:pt x="177042" y="395347"/>
                  </a:lnTo>
                  <a:lnTo>
                    <a:pt x="172012" y="393105"/>
                  </a:lnTo>
                  <a:close/>
                </a:path>
                <a:path w="260350" h="557529">
                  <a:moveTo>
                    <a:pt x="29381" y="491574"/>
                  </a:moveTo>
                  <a:lnTo>
                    <a:pt x="23834" y="493144"/>
                  </a:lnTo>
                  <a:lnTo>
                    <a:pt x="16077" y="494605"/>
                  </a:lnTo>
                  <a:lnTo>
                    <a:pt x="8321" y="495658"/>
                  </a:lnTo>
                  <a:lnTo>
                    <a:pt x="470" y="496302"/>
                  </a:lnTo>
                  <a:lnTo>
                    <a:pt x="470" y="518862"/>
                  </a:lnTo>
                  <a:lnTo>
                    <a:pt x="6581" y="518646"/>
                  </a:lnTo>
                  <a:lnTo>
                    <a:pt x="12646" y="517931"/>
                  </a:lnTo>
                  <a:lnTo>
                    <a:pt x="18616" y="516719"/>
                  </a:lnTo>
                  <a:lnTo>
                    <a:pt x="43665" y="516719"/>
                  </a:lnTo>
                  <a:lnTo>
                    <a:pt x="37373" y="499799"/>
                  </a:lnTo>
                  <a:lnTo>
                    <a:pt x="35211" y="494446"/>
                  </a:lnTo>
                  <a:lnTo>
                    <a:pt x="29381" y="491574"/>
                  </a:lnTo>
                  <a:close/>
                </a:path>
                <a:path w="260350" h="557529">
                  <a:moveTo>
                    <a:pt x="227232" y="420050"/>
                  </a:moveTo>
                  <a:lnTo>
                    <a:pt x="176478" y="420050"/>
                  </a:lnTo>
                  <a:lnTo>
                    <a:pt x="208633" y="434375"/>
                  </a:lnTo>
                  <a:lnTo>
                    <a:pt x="214227" y="437106"/>
                  </a:lnTo>
                  <a:lnTo>
                    <a:pt x="220997" y="434784"/>
                  </a:lnTo>
                  <a:lnTo>
                    <a:pt x="223911" y="428811"/>
                  </a:lnTo>
                  <a:lnTo>
                    <a:pt x="223958" y="428623"/>
                  </a:lnTo>
                  <a:lnTo>
                    <a:pt x="227232" y="420050"/>
                  </a:lnTo>
                  <a:close/>
                </a:path>
                <a:path w="260350" h="557529">
                  <a:moveTo>
                    <a:pt x="223859" y="135359"/>
                  </a:moveTo>
                  <a:lnTo>
                    <a:pt x="199607" y="135359"/>
                  </a:lnTo>
                  <a:lnTo>
                    <a:pt x="233455" y="210934"/>
                  </a:lnTo>
                  <a:lnTo>
                    <a:pt x="202757" y="222214"/>
                  </a:lnTo>
                  <a:lnTo>
                    <a:pt x="197632" y="224188"/>
                  </a:lnTo>
                  <a:lnTo>
                    <a:pt x="194671" y="229546"/>
                  </a:lnTo>
                  <a:lnTo>
                    <a:pt x="195752" y="234951"/>
                  </a:lnTo>
                  <a:lnTo>
                    <a:pt x="198627" y="253183"/>
                  </a:lnTo>
                  <a:lnTo>
                    <a:pt x="199924" y="271605"/>
                  </a:lnTo>
                  <a:lnTo>
                    <a:pt x="199652" y="290000"/>
                  </a:lnTo>
                  <a:lnTo>
                    <a:pt x="197820" y="308364"/>
                  </a:lnTo>
                  <a:lnTo>
                    <a:pt x="196880" y="313957"/>
                  </a:lnTo>
                  <a:lnTo>
                    <a:pt x="200218" y="319362"/>
                  </a:lnTo>
                  <a:lnTo>
                    <a:pt x="236839" y="330830"/>
                  </a:lnTo>
                  <a:lnTo>
                    <a:pt x="207176" y="408319"/>
                  </a:lnTo>
                  <a:lnTo>
                    <a:pt x="231711" y="408319"/>
                  </a:lnTo>
                  <a:lnTo>
                    <a:pt x="259969" y="334308"/>
                  </a:lnTo>
                  <a:lnTo>
                    <a:pt x="259969" y="317059"/>
                  </a:lnTo>
                  <a:lnTo>
                    <a:pt x="258652" y="315414"/>
                  </a:lnTo>
                  <a:lnTo>
                    <a:pt x="256913" y="314192"/>
                  </a:lnTo>
                  <a:lnTo>
                    <a:pt x="254891" y="313581"/>
                  </a:lnTo>
                  <a:lnTo>
                    <a:pt x="221044" y="302866"/>
                  </a:lnTo>
                  <a:lnTo>
                    <a:pt x="222154" y="287251"/>
                  </a:lnTo>
                  <a:lnTo>
                    <a:pt x="222240" y="271570"/>
                  </a:lnTo>
                  <a:lnTo>
                    <a:pt x="221308" y="255986"/>
                  </a:lnTo>
                  <a:lnTo>
                    <a:pt x="219351" y="240450"/>
                  </a:lnTo>
                  <a:lnTo>
                    <a:pt x="255314" y="226867"/>
                  </a:lnTo>
                  <a:lnTo>
                    <a:pt x="257665" y="224611"/>
                  </a:lnTo>
                  <a:lnTo>
                    <a:pt x="258840" y="221744"/>
                  </a:lnTo>
                  <a:lnTo>
                    <a:pt x="260063" y="218924"/>
                  </a:lnTo>
                  <a:lnTo>
                    <a:pt x="260063" y="215681"/>
                  </a:lnTo>
                  <a:lnTo>
                    <a:pt x="258840" y="212814"/>
                  </a:lnTo>
                  <a:lnTo>
                    <a:pt x="223859" y="135359"/>
                  </a:lnTo>
                  <a:close/>
                </a:path>
                <a:path w="260350" h="557529">
                  <a:moveTo>
                    <a:pt x="99067" y="23546"/>
                  </a:moveTo>
                  <a:lnTo>
                    <a:pt x="33753" y="23546"/>
                  </a:lnTo>
                  <a:lnTo>
                    <a:pt x="111509" y="53673"/>
                  </a:lnTo>
                  <a:lnTo>
                    <a:pt x="97970" y="83236"/>
                  </a:lnTo>
                  <a:lnTo>
                    <a:pt x="95948" y="88124"/>
                  </a:lnTo>
                  <a:lnTo>
                    <a:pt x="97641" y="93764"/>
                  </a:lnTo>
                  <a:lnTo>
                    <a:pt x="102013" y="96772"/>
                  </a:lnTo>
                  <a:lnTo>
                    <a:pt x="117004" y="107599"/>
                  </a:lnTo>
                  <a:lnTo>
                    <a:pt x="130977" y="119661"/>
                  </a:lnTo>
                  <a:lnTo>
                    <a:pt x="143866" y="132885"/>
                  </a:lnTo>
                  <a:lnTo>
                    <a:pt x="155605" y="147203"/>
                  </a:lnTo>
                  <a:lnTo>
                    <a:pt x="158896" y="151715"/>
                  </a:lnTo>
                  <a:lnTo>
                    <a:pt x="164960" y="153125"/>
                  </a:lnTo>
                  <a:lnTo>
                    <a:pt x="199607" y="135359"/>
                  </a:lnTo>
                  <a:lnTo>
                    <a:pt x="223859" y="135359"/>
                  </a:lnTo>
                  <a:lnTo>
                    <a:pt x="219423" y="125536"/>
                  </a:lnTo>
                  <a:lnTo>
                    <a:pt x="167922" y="125536"/>
                  </a:lnTo>
                  <a:lnTo>
                    <a:pt x="157684" y="113757"/>
                  </a:lnTo>
                  <a:lnTo>
                    <a:pt x="146732" y="102688"/>
                  </a:lnTo>
                  <a:lnTo>
                    <a:pt x="135092" y="92350"/>
                  </a:lnTo>
                  <a:lnTo>
                    <a:pt x="122791" y="82766"/>
                  </a:lnTo>
                  <a:lnTo>
                    <a:pt x="137318" y="50524"/>
                  </a:lnTo>
                  <a:lnTo>
                    <a:pt x="139856" y="44837"/>
                  </a:lnTo>
                  <a:lnTo>
                    <a:pt x="137271" y="38163"/>
                  </a:lnTo>
                  <a:lnTo>
                    <a:pt x="131582" y="35625"/>
                  </a:lnTo>
                  <a:lnTo>
                    <a:pt x="99067" y="23546"/>
                  </a:lnTo>
                  <a:close/>
                </a:path>
                <a:path w="260350" h="557529">
                  <a:moveTo>
                    <a:pt x="205859" y="106877"/>
                  </a:moveTo>
                  <a:lnTo>
                    <a:pt x="200077" y="109274"/>
                  </a:lnTo>
                  <a:lnTo>
                    <a:pt x="199278" y="109274"/>
                  </a:lnTo>
                  <a:lnTo>
                    <a:pt x="167922" y="125536"/>
                  </a:lnTo>
                  <a:lnTo>
                    <a:pt x="219423" y="125536"/>
                  </a:lnTo>
                  <a:lnTo>
                    <a:pt x="214838" y="115384"/>
                  </a:lnTo>
                  <a:lnTo>
                    <a:pt x="212441" y="109603"/>
                  </a:lnTo>
                  <a:lnTo>
                    <a:pt x="205859" y="106877"/>
                  </a:lnTo>
                  <a:close/>
                </a:path>
                <a:path w="260350" h="557529">
                  <a:moveTo>
                    <a:pt x="20421" y="61334"/>
                  </a:moveTo>
                  <a:lnTo>
                    <a:pt x="3807" y="61334"/>
                  </a:lnTo>
                  <a:lnTo>
                    <a:pt x="7615" y="61710"/>
                  </a:lnTo>
                  <a:lnTo>
                    <a:pt x="11282" y="62697"/>
                  </a:lnTo>
                  <a:lnTo>
                    <a:pt x="16829" y="63590"/>
                  </a:lnTo>
                  <a:lnTo>
                    <a:pt x="20421" y="61334"/>
                  </a:lnTo>
                  <a:close/>
                </a:path>
                <a:path w="260350" h="557529">
                  <a:moveTo>
                    <a:pt x="35681" y="0"/>
                  </a:moveTo>
                  <a:lnTo>
                    <a:pt x="4419" y="39009"/>
                  </a:lnTo>
                  <a:lnTo>
                    <a:pt x="0" y="39009"/>
                  </a:lnTo>
                  <a:lnTo>
                    <a:pt x="0" y="61569"/>
                  </a:lnTo>
                  <a:lnTo>
                    <a:pt x="3807" y="61334"/>
                  </a:lnTo>
                  <a:lnTo>
                    <a:pt x="20421" y="61334"/>
                  </a:lnTo>
                  <a:lnTo>
                    <a:pt x="22142" y="60253"/>
                  </a:lnTo>
                  <a:lnTo>
                    <a:pt x="33753" y="23546"/>
                  </a:lnTo>
                  <a:lnTo>
                    <a:pt x="99067" y="23546"/>
                  </a:lnTo>
                  <a:lnTo>
                    <a:pt x="3568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3476" y="5351490"/>
              <a:ext cx="101543" cy="237804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078692" y="5187978"/>
              <a:ext cx="294005" cy="563880"/>
            </a:xfrm>
            <a:custGeom>
              <a:avLst/>
              <a:gdLst/>
              <a:ahLst/>
              <a:cxnLst/>
              <a:rect l="l" t="t" r="r" b="b"/>
              <a:pathLst>
                <a:path w="294004" h="563879">
                  <a:moveTo>
                    <a:pt x="217015" y="0"/>
                  </a:moveTo>
                  <a:lnTo>
                    <a:pt x="212690" y="0"/>
                  </a:lnTo>
                  <a:lnTo>
                    <a:pt x="209211" y="2020"/>
                  </a:lnTo>
                  <a:lnTo>
                    <a:pt x="73830" y="82108"/>
                  </a:lnTo>
                  <a:lnTo>
                    <a:pt x="70219" y="83941"/>
                  </a:lnTo>
                  <a:lnTo>
                    <a:pt x="67892" y="87607"/>
                  </a:lnTo>
                  <a:lnTo>
                    <a:pt x="67737" y="91696"/>
                  </a:lnTo>
                  <a:lnTo>
                    <a:pt x="67737" y="171783"/>
                  </a:lnTo>
                  <a:lnTo>
                    <a:pt x="6360" y="204025"/>
                  </a:lnTo>
                  <a:lnTo>
                    <a:pt x="2486" y="205905"/>
                  </a:lnTo>
                  <a:lnTo>
                    <a:pt x="32" y="209853"/>
                  </a:lnTo>
                  <a:lnTo>
                    <a:pt x="0" y="353343"/>
                  </a:lnTo>
                  <a:lnTo>
                    <a:pt x="1866" y="356868"/>
                  </a:lnTo>
                  <a:lnTo>
                    <a:pt x="5006" y="359030"/>
                  </a:lnTo>
                  <a:lnTo>
                    <a:pt x="67850" y="399962"/>
                  </a:lnTo>
                  <a:lnTo>
                    <a:pt x="67803" y="477554"/>
                  </a:lnTo>
                  <a:lnTo>
                    <a:pt x="69815" y="481234"/>
                  </a:lnTo>
                  <a:lnTo>
                    <a:pt x="73153" y="483321"/>
                  </a:lnTo>
                  <a:lnTo>
                    <a:pt x="208553" y="561378"/>
                  </a:lnTo>
                  <a:lnTo>
                    <a:pt x="210292" y="562699"/>
                  </a:lnTo>
                  <a:lnTo>
                    <a:pt x="212361" y="563516"/>
                  </a:lnTo>
                  <a:lnTo>
                    <a:pt x="214523" y="563747"/>
                  </a:lnTo>
                  <a:lnTo>
                    <a:pt x="216545" y="563747"/>
                  </a:lnTo>
                  <a:lnTo>
                    <a:pt x="218519" y="563202"/>
                  </a:lnTo>
                  <a:lnTo>
                    <a:pt x="259501" y="539156"/>
                  </a:lnTo>
                  <a:lnTo>
                    <a:pt x="214523" y="539156"/>
                  </a:lnTo>
                  <a:lnTo>
                    <a:pt x="163865" y="509941"/>
                  </a:lnTo>
                  <a:lnTo>
                    <a:pt x="185311" y="497082"/>
                  </a:lnTo>
                  <a:lnTo>
                    <a:pt x="141864" y="497082"/>
                  </a:lnTo>
                  <a:lnTo>
                    <a:pt x="90415" y="467529"/>
                  </a:lnTo>
                  <a:lnTo>
                    <a:pt x="90415" y="400639"/>
                  </a:lnTo>
                  <a:lnTo>
                    <a:pt x="124863" y="380786"/>
                  </a:lnTo>
                  <a:lnTo>
                    <a:pt x="79133" y="380786"/>
                  </a:lnTo>
                  <a:lnTo>
                    <a:pt x="22720" y="342862"/>
                  </a:lnTo>
                  <a:lnTo>
                    <a:pt x="22720" y="289283"/>
                  </a:lnTo>
                  <a:lnTo>
                    <a:pt x="68383" y="263245"/>
                  </a:lnTo>
                  <a:lnTo>
                    <a:pt x="22720" y="263245"/>
                  </a:lnTo>
                  <a:lnTo>
                    <a:pt x="22720" y="220851"/>
                  </a:lnTo>
                  <a:lnTo>
                    <a:pt x="79132" y="191617"/>
                  </a:lnTo>
                  <a:lnTo>
                    <a:pt x="134907" y="191617"/>
                  </a:lnTo>
                  <a:lnTo>
                    <a:pt x="90415" y="166707"/>
                  </a:lnTo>
                  <a:lnTo>
                    <a:pt x="90415" y="93388"/>
                  </a:lnTo>
                  <a:lnTo>
                    <a:pt x="135545" y="66175"/>
                  </a:lnTo>
                  <a:lnTo>
                    <a:pt x="158110" y="66175"/>
                  </a:lnTo>
                  <a:lnTo>
                    <a:pt x="158110" y="52874"/>
                  </a:lnTo>
                  <a:lnTo>
                    <a:pt x="214523" y="19927"/>
                  </a:lnTo>
                  <a:lnTo>
                    <a:pt x="249637" y="19927"/>
                  </a:lnTo>
                  <a:lnTo>
                    <a:pt x="220493" y="2020"/>
                  </a:lnTo>
                  <a:lnTo>
                    <a:pt x="217015" y="0"/>
                  </a:lnTo>
                  <a:close/>
                </a:path>
                <a:path w="294004" h="563879">
                  <a:moveTo>
                    <a:pt x="293595" y="371875"/>
                  </a:moveTo>
                  <a:lnTo>
                    <a:pt x="270936" y="371875"/>
                  </a:lnTo>
                  <a:lnTo>
                    <a:pt x="270936" y="506106"/>
                  </a:lnTo>
                  <a:lnTo>
                    <a:pt x="214523" y="539156"/>
                  </a:lnTo>
                  <a:lnTo>
                    <a:pt x="259501" y="539156"/>
                  </a:lnTo>
                  <a:lnTo>
                    <a:pt x="287954" y="522462"/>
                  </a:lnTo>
                  <a:lnTo>
                    <a:pt x="291433" y="520460"/>
                  </a:lnTo>
                  <a:lnTo>
                    <a:pt x="293595" y="516766"/>
                  </a:lnTo>
                  <a:lnTo>
                    <a:pt x="293595" y="371875"/>
                  </a:lnTo>
                  <a:close/>
                </a:path>
                <a:path w="294004" h="563879">
                  <a:moveTo>
                    <a:pt x="215981" y="452639"/>
                  </a:moveTo>
                  <a:lnTo>
                    <a:pt x="141864" y="497082"/>
                  </a:lnTo>
                  <a:lnTo>
                    <a:pt x="185311" y="497082"/>
                  </a:lnTo>
                  <a:lnTo>
                    <a:pt x="227263" y="471928"/>
                  </a:lnTo>
                  <a:lnTo>
                    <a:pt x="215981" y="452639"/>
                  </a:lnTo>
                  <a:close/>
                </a:path>
                <a:path w="294004" h="563879">
                  <a:moveTo>
                    <a:pt x="207023" y="294500"/>
                  </a:moveTo>
                  <a:lnTo>
                    <a:pt x="146828" y="294500"/>
                  </a:lnTo>
                  <a:lnTo>
                    <a:pt x="203241" y="322370"/>
                  </a:lnTo>
                  <a:lnTo>
                    <a:pt x="203241" y="386652"/>
                  </a:lnTo>
                  <a:lnTo>
                    <a:pt x="131145" y="428049"/>
                  </a:lnTo>
                  <a:lnTo>
                    <a:pt x="142428" y="447789"/>
                  </a:lnTo>
                  <a:lnTo>
                    <a:pt x="268263" y="373454"/>
                  </a:lnTo>
                  <a:lnTo>
                    <a:pt x="225806" y="373454"/>
                  </a:lnTo>
                  <a:lnTo>
                    <a:pt x="225900" y="306813"/>
                  </a:lnTo>
                  <a:lnTo>
                    <a:pt x="223549" y="302913"/>
                  </a:lnTo>
                  <a:lnTo>
                    <a:pt x="219835" y="300939"/>
                  </a:lnTo>
                  <a:lnTo>
                    <a:pt x="207023" y="294500"/>
                  </a:lnTo>
                  <a:close/>
                </a:path>
                <a:path w="294004" h="563879">
                  <a:moveTo>
                    <a:pt x="139833" y="346152"/>
                  </a:moveTo>
                  <a:lnTo>
                    <a:pt x="79133" y="380786"/>
                  </a:lnTo>
                  <a:lnTo>
                    <a:pt x="124863" y="380786"/>
                  </a:lnTo>
                  <a:lnTo>
                    <a:pt x="151115" y="365657"/>
                  </a:lnTo>
                  <a:lnTo>
                    <a:pt x="139833" y="346152"/>
                  </a:lnTo>
                  <a:close/>
                </a:path>
                <a:path w="294004" h="563879">
                  <a:moveTo>
                    <a:pt x="231776" y="228606"/>
                  </a:moveTo>
                  <a:lnTo>
                    <a:pt x="220494" y="248111"/>
                  </a:lnTo>
                  <a:lnTo>
                    <a:pt x="270936" y="277251"/>
                  </a:lnTo>
                  <a:lnTo>
                    <a:pt x="270936" y="347844"/>
                  </a:lnTo>
                  <a:lnTo>
                    <a:pt x="225806" y="373454"/>
                  </a:lnTo>
                  <a:lnTo>
                    <a:pt x="268263" y="373454"/>
                  </a:lnTo>
                  <a:lnTo>
                    <a:pt x="270936" y="371875"/>
                  </a:lnTo>
                  <a:lnTo>
                    <a:pt x="293595" y="371875"/>
                  </a:lnTo>
                  <a:lnTo>
                    <a:pt x="293595" y="251166"/>
                  </a:lnTo>
                  <a:lnTo>
                    <a:pt x="270936" y="251166"/>
                  </a:lnTo>
                  <a:lnTo>
                    <a:pt x="231776" y="228606"/>
                  </a:lnTo>
                  <a:close/>
                </a:path>
                <a:path w="294004" h="563879">
                  <a:moveTo>
                    <a:pt x="134907" y="191617"/>
                  </a:moveTo>
                  <a:lnTo>
                    <a:pt x="79132" y="191617"/>
                  </a:lnTo>
                  <a:lnTo>
                    <a:pt x="135545" y="223201"/>
                  </a:lnTo>
                  <a:lnTo>
                    <a:pt x="135545" y="275888"/>
                  </a:lnTo>
                  <a:lnTo>
                    <a:pt x="72137" y="312077"/>
                  </a:lnTo>
                  <a:lnTo>
                    <a:pt x="83420" y="331394"/>
                  </a:lnTo>
                  <a:lnTo>
                    <a:pt x="146828" y="294500"/>
                  </a:lnTo>
                  <a:lnTo>
                    <a:pt x="207023" y="294500"/>
                  </a:lnTo>
                  <a:lnTo>
                    <a:pt x="158110" y="269919"/>
                  </a:lnTo>
                  <a:lnTo>
                    <a:pt x="158110" y="218689"/>
                  </a:lnTo>
                  <a:lnTo>
                    <a:pt x="194361" y="198291"/>
                  </a:lnTo>
                  <a:lnTo>
                    <a:pt x="146828" y="198291"/>
                  </a:lnTo>
                  <a:lnTo>
                    <a:pt x="134907" y="191617"/>
                  </a:lnTo>
                  <a:close/>
                </a:path>
                <a:path w="294004" h="563879">
                  <a:moveTo>
                    <a:pt x="70783" y="235938"/>
                  </a:moveTo>
                  <a:lnTo>
                    <a:pt x="22720" y="263245"/>
                  </a:lnTo>
                  <a:lnTo>
                    <a:pt x="68383" y="263245"/>
                  </a:lnTo>
                  <a:lnTo>
                    <a:pt x="82066" y="255443"/>
                  </a:lnTo>
                  <a:lnTo>
                    <a:pt x="70783" y="235938"/>
                  </a:lnTo>
                  <a:close/>
                </a:path>
                <a:path w="294004" h="563879">
                  <a:moveTo>
                    <a:pt x="249637" y="19927"/>
                  </a:moveTo>
                  <a:lnTo>
                    <a:pt x="214523" y="19927"/>
                  </a:lnTo>
                  <a:lnTo>
                    <a:pt x="270936" y="54801"/>
                  </a:lnTo>
                  <a:lnTo>
                    <a:pt x="270936" y="251166"/>
                  </a:lnTo>
                  <a:lnTo>
                    <a:pt x="293595" y="251166"/>
                  </a:lnTo>
                  <a:lnTo>
                    <a:pt x="293642" y="49349"/>
                  </a:lnTo>
                  <a:lnTo>
                    <a:pt x="291573" y="45683"/>
                  </a:lnTo>
                  <a:lnTo>
                    <a:pt x="249637" y="19927"/>
                  </a:lnTo>
                  <a:close/>
                </a:path>
                <a:path w="294004" h="563879">
                  <a:moveTo>
                    <a:pt x="225806" y="85492"/>
                  </a:moveTo>
                  <a:lnTo>
                    <a:pt x="203240" y="85492"/>
                  </a:lnTo>
                  <a:lnTo>
                    <a:pt x="203241" y="167130"/>
                  </a:lnTo>
                  <a:lnTo>
                    <a:pt x="146828" y="198291"/>
                  </a:lnTo>
                  <a:lnTo>
                    <a:pt x="194361" y="198291"/>
                  </a:lnTo>
                  <a:lnTo>
                    <a:pt x="223596" y="181841"/>
                  </a:lnTo>
                  <a:lnTo>
                    <a:pt x="225806" y="178081"/>
                  </a:lnTo>
                  <a:lnTo>
                    <a:pt x="225806" y="85492"/>
                  </a:lnTo>
                  <a:close/>
                </a:path>
                <a:path w="294004" h="563879">
                  <a:moveTo>
                    <a:pt x="158110" y="66175"/>
                  </a:moveTo>
                  <a:lnTo>
                    <a:pt x="135545" y="66175"/>
                  </a:lnTo>
                  <a:lnTo>
                    <a:pt x="135545" y="130612"/>
                  </a:lnTo>
                  <a:lnTo>
                    <a:pt x="158110" y="130612"/>
                  </a:lnTo>
                  <a:lnTo>
                    <a:pt x="158110" y="6617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30744" y="6131293"/>
            <a:ext cx="2326131" cy="291998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4556886" y="4387596"/>
            <a:ext cx="734060" cy="724535"/>
          </a:xfrm>
          <a:custGeom>
            <a:avLst/>
            <a:gdLst/>
            <a:ahLst/>
            <a:cxnLst/>
            <a:rect l="l" t="t" r="r" b="b"/>
            <a:pathLst>
              <a:path w="734060" h="724535">
                <a:moveTo>
                  <a:pt x="703768" y="29700"/>
                </a:moveTo>
                <a:lnTo>
                  <a:pt x="683215" y="34983"/>
                </a:lnTo>
                <a:lnTo>
                  <a:pt x="0" y="709294"/>
                </a:lnTo>
                <a:lnTo>
                  <a:pt x="14986" y="724407"/>
                </a:lnTo>
                <a:lnTo>
                  <a:pt x="698234" y="50186"/>
                </a:lnTo>
                <a:lnTo>
                  <a:pt x="703768" y="29700"/>
                </a:lnTo>
                <a:close/>
              </a:path>
              <a:path w="734060" h="724535">
                <a:moveTo>
                  <a:pt x="731973" y="7238"/>
                </a:moveTo>
                <a:lnTo>
                  <a:pt x="711326" y="7238"/>
                </a:lnTo>
                <a:lnTo>
                  <a:pt x="726313" y="22478"/>
                </a:lnTo>
                <a:lnTo>
                  <a:pt x="698234" y="50186"/>
                </a:lnTo>
                <a:lnTo>
                  <a:pt x="685546" y="97154"/>
                </a:lnTo>
                <a:lnTo>
                  <a:pt x="684022" y="102869"/>
                </a:lnTo>
                <a:lnTo>
                  <a:pt x="687324" y="108711"/>
                </a:lnTo>
                <a:lnTo>
                  <a:pt x="693038" y="110235"/>
                </a:lnTo>
                <a:lnTo>
                  <a:pt x="698753" y="111886"/>
                </a:lnTo>
                <a:lnTo>
                  <a:pt x="704596" y="108457"/>
                </a:lnTo>
                <a:lnTo>
                  <a:pt x="706120" y="102742"/>
                </a:lnTo>
                <a:lnTo>
                  <a:pt x="731973" y="7238"/>
                </a:lnTo>
                <a:close/>
              </a:path>
              <a:path w="734060" h="724535">
                <a:moveTo>
                  <a:pt x="716072" y="12064"/>
                </a:moveTo>
                <a:lnTo>
                  <a:pt x="708533" y="12064"/>
                </a:lnTo>
                <a:lnTo>
                  <a:pt x="721487" y="25145"/>
                </a:lnTo>
                <a:lnTo>
                  <a:pt x="703768" y="29700"/>
                </a:lnTo>
                <a:lnTo>
                  <a:pt x="698234" y="50186"/>
                </a:lnTo>
                <a:lnTo>
                  <a:pt x="726313" y="22478"/>
                </a:lnTo>
                <a:lnTo>
                  <a:pt x="716072" y="12064"/>
                </a:lnTo>
                <a:close/>
              </a:path>
              <a:path w="734060" h="724535">
                <a:moveTo>
                  <a:pt x="733933" y="0"/>
                </a:moveTo>
                <a:lnTo>
                  <a:pt x="630809" y="26415"/>
                </a:lnTo>
                <a:lnTo>
                  <a:pt x="625093" y="27812"/>
                </a:lnTo>
                <a:lnTo>
                  <a:pt x="621538" y="33654"/>
                </a:lnTo>
                <a:lnTo>
                  <a:pt x="623062" y="39369"/>
                </a:lnTo>
                <a:lnTo>
                  <a:pt x="624459" y="45084"/>
                </a:lnTo>
                <a:lnTo>
                  <a:pt x="630301" y="48513"/>
                </a:lnTo>
                <a:lnTo>
                  <a:pt x="636015" y="47116"/>
                </a:lnTo>
                <a:lnTo>
                  <a:pt x="683215" y="34983"/>
                </a:lnTo>
                <a:lnTo>
                  <a:pt x="711326" y="7238"/>
                </a:lnTo>
                <a:lnTo>
                  <a:pt x="731973" y="7238"/>
                </a:lnTo>
                <a:lnTo>
                  <a:pt x="733933" y="0"/>
                </a:lnTo>
                <a:close/>
              </a:path>
              <a:path w="734060" h="724535">
                <a:moveTo>
                  <a:pt x="711326" y="7238"/>
                </a:moveTo>
                <a:lnTo>
                  <a:pt x="683215" y="34983"/>
                </a:lnTo>
                <a:lnTo>
                  <a:pt x="703768" y="29700"/>
                </a:lnTo>
                <a:lnTo>
                  <a:pt x="708533" y="12064"/>
                </a:lnTo>
                <a:lnTo>
                  <a:pt x="716072" y="12064"/>
                </a:lnTo>
                <a:lnTo>
                  <a:pt x="711326" y="7238"/>
                </a:lnTo>
                <a:close/>
              </a:path>
              <a:path w="734060" h="724535">
                <a:moveTo>
                  <a:pt x="708533" y="12064"/>
                </a:moveTo>
                <a:lnTo>
                  <a:pt x="703768" y="29700"/>
                </a:lnTo>
                <a:lnTo>
                  <a:pt x="721487" y="25145"/>
                </a:lnTo>
                <a:lnTo>
                  <a:pt x="708533" y="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4430267" y="2364104"/>
            <a:ext cx="694055" cy="486409"/>
          </a:xfrm>
          <a:custGeom>
            <a:avLst/>
            <a:gdLst/>
            <a:ahLst/>
            <a:cxnLst/>
            <a:rect l="l" t="t" r="r" b="b"/>
            <a:pathLst>
              <a:path w="694054" h="486410">
                <a:moveTo>
                  <a:pt x="583565" y="456311"/>
                </a:moveTo>
                <a:lnTo>
                  <a:pt x="578358" y="460756"/>
                </a:lnTo>
                <a:lnTo>
                  <a:pt x="577977" y="466598"/>
                </a:lnTo>
                <a:lnTo>
                  <a:pt x="577469" y="472440"/>
                </a:lnTo>
                <a:lnTo>
                  <a:pt x="581914" y="477647"/>
                </a:lnTo>
                <a:lnTo>
                  <a:pt x="587756" y="478028"/>
                </a:lnTo>
                <a:lnTo>
                  <a:pt x="693928" y="486410"/>
                </a:lnTo>
                <a:lnTo>
                  <a:pt x="692389" y="483108"/>
                </a:lnTo>
                <a:lnTo>
                  <a:pt x="670433" y="483108"/>
                </a:lnTo>
                <a:lnTo>
                  <a:pt x="638156" y="460693"/>
                </a:lnTo>
                <a:lnTo>
                  <a:pt x="583565" y="456311"/>
                </a:lnTo>
                <a:close/>
              </a:path>
              <a:path w="694054" h="486410">
                <a:moveTo>
                  <a:pt x="638156" y="460693"/>
                </a:moveTo>
                <a:lnTo>
                  <a:pt x="670433" y="483108"/>
                </a:lnTo>
                <a:lnTo>
                  <a:pt x="673348" y="478917"/>
                </a:lnTo>
                <a:lnTo>
                  <a:pt x="666877" y="478917"/>
                </a:lnTo>
                <a:lnTo>
                  <a:pt x="659178" y="462364"/>
                </a:lnTo>
                <a:lnTo>
                  <a:pt x="638156" y="460693"/>
                </a:lnTo>
                <a:close/>
              </a:path>
              <a:path w="694054" h="486410">
                <a:moveTo>
                  <a:pt x="640080" y="382270"/>
                </a:moveTo>
                <a:lnTo>
                  <a:pt x="634746" y="384683"/>
                </a:lnTo>
                <a:lnTo>
                  <a:pt x="629412" y="387223"/>
                </a:lnTo>
                <a:lnTo>
                  <a:pt x="627126" y="393573"/>
                </a:lnTo>
                <a:lnTo>
                  <a:pt x="629666" y="398907"/>
                </a:lnTo>
                <a:lnTo>
                  <a:pt x="650204" y="443067"/>
                </a:lnTo>
                <a:lnTo>
                  <a:pt x="682625" y="465582"/>
                </a:lnTo>
                <a:lnTo>
                  <a:pt x="670433" y="483108"/>
                </a:lnTo>
                <a:lnTo>
                  <a:pt x="692389" y="483108"/>
                </a:lnTo>
                <a:lnTo>
                  <a:pt x="648970" y="389890"/>
                </a:lnTo>
                <a:lnTo>
                  <a:pt x="646430" y="384556"/>
                </a:lnTo>
                <a:lnTo>
                  <a:pt x="640080" y="382270"/>
                </a:lnTo>
                <a:close/>
              </a:path>
              <a:path w="694054" h="486410">
                <a:moveTo>
                  <a:pt x="659178" y="462364"/>
                </a:moveTo>
                <a:lnTo>
                  <a:pt x="666877" y="478917"/>
                </a:lnTo>
                <a:lnTo>
                  <a:pt x="677291" y="463804"/>
                </a:lnTo>
                <a:lnTo>
                  <a:pt x="659178" y="462364"/>
                </a:lnTo>
                <a:close/>
              </a:path>
              <a:path w="694054" h="486410">
                <a:moveTo>
                  <a:pt x="650204" y="443067"/>
                </a:moveTo>
                <a:lnTo>
                  <a:pt x="659178" y="462364"/>
                </a:lnTo>
                <a:lnTo>
                  <a:pt x="677291" y="463804"/>
                </a:lnTo>
                <a:lnTo>
                  <a:pt x="666877" y="478917"/>
                </a:lnTo>
                <a:lnTo>
                  <a:pt x="673348" y="478917"/>
                </a:lnTo>
                <a:lnTo>
                  <a:pt x="682625" y="465582"/>
                </a:lnTo>
                <a:lnTo>
                  <a:pt x="650204" y="443067"/>
                </a:lnTo>
                <a:close/>
              </a:path>
              <a:path w="694054" h="486410">
                <a:moveTo>
                  <a:pt x="12192" y="0"/>
                </a:moveTo>
                <a:lnTo>
                  <a:pt x="0" y="17525"/>
                </a:lnTo>
                <a:lnTo>
                  <a:pt x="638156" y="460693"/>
                </a:lnTo>
                <a:lnTo>
                  <a:pt x="659178" y="462364"/>
                </a:lnTo>
                <a:lnTo>
                  <a:pt x="650204" y="443067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5973826" y="1940051"/>
            <a:ext cx="113664" cy="412750"/>
          </a:xfrm>
          <a:custGeom>
            <a:avLst/>
            <a:gdLst/>
            <a:ahLst/>
            <a:cxnLst/>
            <a:rect l="l" t="t" r="r" b="b"/>
            <a:pathLst>
              <a:path w="113664" h="412750">
                <a:moveTo>
                  <a:pt x="11937" y="302768"/>
                </a:moveTo>
                <a:lnTo>
                  <a:pt x="6858" y="305688"/>
                </a:lnTo>
                <a:lnTo>
                  <a:pt x="1777" y="308737"/>
                </a:lnTo>
                <a:lnTo>
                  <a:pt x="0" y="315213"/>
                </a:lnTo>
                <a:lnTo>
                  <a:pt x="2921" y="320294"/>
                </a:lnTo>
                <a:lnTo>
                  <a:pt x="56641" y="412242"/>
                </a:lnTo>
                <a:lnTo>
                  <a:pt x="68959" y="391160"/>
                </a:lnTo>
                <a:lnTo>
                  <a:pt x="45974" y="391160"/>
                </a:lnTo>
                <a:lnTo>
                  <a:pt x="45974" y="351517"/>
                </a:lnTo>
                <a:lnTo>
                  <a:pt x="21462" y="309499"/>
                </a:lnTo>
                <a:lnTo>
                  <a:pt x="18414" y="304419"/>
                </a:lnTo>
                <a:lnTo>
                  <a:pt x="11937" y="302768"/>
                </a:lnTo>
                <a:close/>
              </a:path>
              <a:path w="113664" h="412750">
                <a:moveTo>
                  <a:pt x="45974" y="351517"/>
                </a:moveTo>
                <a:lnTo>
                  <a:pt x="45974" y="391160"/>
                </a:lnTo>
                <a:lnTo>
                  <a:pt x="67310" y="391160"/>
                </a:lnTo>
                <a:lnTo>
                  <a:pt x="67310" y="385699"/>
                </a:lnTo>
                <a:lnTo>
                  <a:pt x="47371" y="385699"/>
                </a:lnTo>
                <a:lnTo>
                  <a:pt x="56642" y="369805"/>
                </a:lnTo>
                <a:lnTo>
                  <a:pt x="45974" y="351517"/>
                </a:lnTo>
                <a:close/>
              </a:path>
              <a:path w="113664" h="412750">
                <a:moveTo>
                  <a:pt x="101346" y="302768"/>
                </a:moveTo>
                <a:lnTo>
                  <a:pt x="94869" y="304419"/>
                </a:lnTo>
                <a:lnTo>
                  <a:pt x="91821" y="309499"/>
                </a:lnTo>
                <a:lnTo>
                  <a:pt x="67310" y="351517"/>
                </a:lnTo>
                <a:lnTo>
                  <a:pt x="67310" y="391160"/>
                </a:lnTo>
                <a:lnTo>
                  <a:pt x="68959" y="391160"/>
                </a:lnTo>
                <a:lnTo>
                  <a:pt x="110362" y="320294"/>
                </a:lnTo>
                <a:lnTo>
                  <a:pt x="113284" y="315213"/>
                </a:lnTo>
                <a:lnTo>
                  <a:pt x="111506" y="308737"/>
                </a:lnTo>
                <a:lnTo>
                  <a:pt x="106425" y="305688"/>
                </a:lnTo>
                <a:lnTo>
                  <a:pt x="101346" y="302768"/>
                </a:lnTo>
                <a:close/>
              </a:path>
              <a:path w="113664" h="412750">
                <a:moveTo>
                  <a:pt x="56642" y="369805"/>
                </a:moveTo>
                <a:lnTo>
                  <a:pt x="47371" y="385699"/>
                </a:lnTo>
                <a:lnTo>
                  <a:pt x="65912" y="385699"/>
                </a:lnTo>
                <a:lnTo>
                  <a:pt x="56642" y="369805"/>
                </a:lnTo>
                <a:close/>
              </a:path>
              <a:path w="113664" h="412750">
                <a:moveTo>
                  <a:pt x="67310" y="351517"/>
                </a:moveTo>
                <a:lnTo>
                  <a:pt x="56642" y="369805"/>
                </a:lnTo>
                <a:lnTo>
                  <a:pt x="65912" y="385699"/>
                </a:lnTo>
                <a:lnTo>
                  <a:pt x="67310" y="385699"/>
                </a:lnTo>
                <a:lnTo>
                  <a:pt x="67310" y="351517"/>
                </a:lnTo>
                <a:close/>
              </a:path>
              <a:path w="113664" h="412750">
                <a:moveTo>
                  <a:pt x="67310" y="0"/>
                </a:moveTo>
                <a:lnTo>
                  <a:pt x="45974" y="0"/>
                </a:lnTo>
                <a:lnTo>
                  <a:pt x="45974" y="351517"/>
                </a:lnTo>
                <a:lnTo>
                  <a:pt x="56642" y="369805"/>
                </a:lnTo>
                <a:lnTo>
                  <a:pt x="67310" y="351517"/>
                </a:lnTo>
                <a:lnTo>
                  <a:pt x="67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5928105" y="4576571"/>
            <a:ext cx="113664" cy="383540"/>
          </a:xfrm>
          <a:custGeom>
            <a:avLst/>
            <a:gdLst/>
            <a:ahLst/>
            <a:cxnLst/>
            <a:rect l="l" t="t" r="r" b="b"/>
            <a:pathLst>
              <a:path w="113664" h="383539">
                <a:moveTo>
                  <a:pt x="56642" y="42436"/>
                </a:moveTo>
                <a:lnTo>
                  <a:pt x="45974" y="60724"/>
                </a:lnTo>
                <a:lnTo>
                  <a:pt x="45974" y="383285"/>
                </a:lnTo>
                <a:lnTo>
                  <a:pt x="67310" y="383285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4" h="383539">
                <a:moveTo>
                  <a:pt x="56642" y="0"/>
                </a:moveTo>
                <a:lnTo>
                  <a:pt x="2921" y="91947"/>
                </a:lnTo>
                <a:lnTo>
                  <a:pt x="0" y="97027"/>
                </a:lnTo>
                <a:lnTo>
                  <a:pt x="1778" y="103631"/>
                </a:lnTo>
                <a:lnTo>
                  <a:pt x="11938" y="109473"/>
                </a:lnTo>
                <a:lnTo>
                  <a:pt x="18415" y="107822"/>
                </a:lnTo>
                <a:lnTo>
                  <a:pt x="21463" y="102742"/>
                </a:lnTo>
                <a:lnTo>
                  <a:pt x="45974" y="60724"/>
                </a:lnTo>
                <a:lnTo>
                  <a:pt x="45974" y="21081"/>
                </a:lnTo>
                <a:lnTo>
                  <a:pt x="68959" y="21081"/>
                </a:lnTo>
                <a:lnTo>
                  <a:pt x="56642" y="0"/>
                </a:lnTo>
                <a:close/>
              </a:path>
              <a:path w="113664" h="383539">
                <a:moveTo>
                  <a:pt x="68959" y="21081"/>
                </a:moveTo>
                <a:lnTo>
                  <a:pt x="67310" y="21081"/>
                </a:lnTo>
                <a:lnTo>
                  <a:pt x="67310" y="60724"/>
                </a:lnTo>
                <a:lnTo>
                  <a:pt x="91821" y="102742"/>
                </a:lnTo>
                <a:lnTo>
                  <a:pt x="94869" y="107822"/>
                </a:lnTo>
                <a:lnTo>
                  <a:pt x="101346" y="109473"/>
                </a:lnTo>
                <a:lnTo>
                  <a:pt x="111506" y="103631"/>
                </a:lnTo>
                <a:lnTo>
                  <a:pt x="113284" y="97027"/>
                </a:lnTo>
                <a:lnTo>
                  <a:pt x="110363" y="91947"/>
                </a:lnTo>
                <a:lnTo>
                  <a:pt x="68959" y="21081"/>
                </a:lnTo>
                <a:close/>
              </a:path>
              <a:path w="113664" h="383539">
                <a:moveTo>
                  <a:pt x="67310" y="21081"/>
                </a:moveTo>
                <a:lnTo>
                  <a:pt x="45974" y="21081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2"/>
                </a:lnTo>
                <a:lnTo>
                  <a:pt x="67310" y="26542"/>
                </a:lnTo>
                <a:lnTo>
                  <a:pt x="67310" y="21081"/>
                </a:lnTo>
                <a:close/>
              </a:path>
              <a:path w="113664" h="383539">
                <a:moveTo>
                  <a:pt x="67310" y="26542"/>
                </a:moveTo>
                <a:lnTo>
                  <a:pt x="65913" y="26542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2"/>
                </a:lnTo>
                <a:close/>
              </a:path>
              <a:path w="113664" h="383539">
                <a:moveTo>
                  <a:pt x="65913" y="26542"/>
                </a:moveTo>
                <a:lnTo>
                  <a:pt x="47371" y="26542"/>
                </a:lnTo>
                <a:lnTo>
                  <a:pt x="56642" y="42436"/>
                </a:lnTo>
                <a:lnTo>
                  <a:pt x="65913" y="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5352558" y="2144267"/>
            <a:ext cx="3205480" cy="2593340"/>
            <a:chOff x="5352558" y="2144267"/>
            <a:chExt cx="3205480" cy="2593340"/>
          </a:xfrm>
        </p:grpSpPr>
        <p:sp>
          <p:nvSpPr>
            <p:cNvPr id="43" name="object 43" descr=""/>
            <p:cNvSpPr/>
            <p:nvPr/>
          </p:nvSpPr>
          <p:spPr>
            <a:xfrm>
              <a:off x="5352558" y="2601822"/>
              <a:ext cx="1837689" cy="1765300"/>
            </a:xfrm>
            <a:custGeom>
              <a:avLst/>
              <a:gdLst/>
              <a:ahLst/>
              <a:cxnLst/>
              <a:rect l="l" t="t" r="r" b="b"/>
              <a:pathLst>
                <a:path w="1837690" h="1765300">
                  <a:moveTo>
                    <a:pt x="907336" y="1752600"/>
                  </a:moveTo>
                  <a:lnTo>
                    <a:pt x="405879" y="1752600"/>
                  </a:lnTo>
                  <a:lnTo>
                    <a:pt x="444054" y="1765300"/>
                  </a:lnTo>
                  <a:lnTo>
                    <a:pt x="869162" y="1765300"/>
                  </a:lnTo>
                  <a:lnTo>
                    <a:pt x="907336" y="1752600"/>
                  </a:lnTo>
                  <a:close/>
                </a:path>
                <a:path w="1837690" h="1765300">
                  <a:moveTo>
                    <a:pt x="858358" y="0"/>
                  </a:moveTo>
                  <a:lnTo>
                    <a:pt x="454522" y="0"/>
                  </a:lnTo>
                  <a:lnTo>
                    <a:pt x="393300" y="12700"/>
                  </a:lnTo>
                  <a:lnTo>
                    <a:pt x="335536" y="25400"/>
                  </a:lnTo>
                  <a:lnTo>
                    <a:pt x="281480" y="38100"/>
                  </a:lnTo>
                  <a:lnTo>
                    <a:pt x="231383" y="50800"/>
                  </a:lnTo>
                  <a:lnTo>
                    <a:pt x="185494" y="63500"/>
                  </a:lnTo>
                  <a:lnTo>
                    <a:pt x="144066" y="88900"/>
                  </a:lnTo>
                  <a:lnTo>
                    <a:pt x="107348" y="114300"/>
                  </a:lnTo>
                  <a:lnTo>
                    <a:pt x="75592" y="127000"/>
                  </a:lnTo>
                  <a:lnTo>
                    <a:pt x="27965" y="177800"/>
                  </a:lnTo>
                  <a:lnTo>
                    <a:pt x="3190" y="228600"/>
                  </a:lnTo>
                  <a:lnTo>
                    <a:pt x="0" y="254000"/>
                  </a:lnTo>
                  <a:lnTo>
                    <a:pt x="0" y="1511300"/>
                  </a:lnTo>
                  <a:lnTo>
                    <a:pt x="15837" y="1574800"/>
                  </a:lnTo>
                  <a:lnTo>
                    <a:pt x="62261" y="1625600"/>
                  </a:lnTo>
                  <a:lnTo>
                    <a:pt x="96435" y="1651000"/>
                  </a:lnTo>
                  <a:lnTo>
                    <a:pt x="137645" y="1676400"/>
                  </a:lnTo>
                  <a:lnTo>
                    <a:pt x="185688" y="1701800"/>
                  </a:lnTo>
                  <a:lnTo>
                    <a:pt x="240360" y="1714500"/>
                  </a:lnTo>
                  <a:lnTo>
                    <a:pt x="301457" y="1739900"/>
                  </a:lnTo>
                  <a:lnTo>
                    <a:pt x="368777" y="1752600"/>
                  </a:lnTo>
                  <a:lnTo>
                    <a:pt x="944438" y="1752600"/>
                  </a:lnTo>
                  <a:lnTo>
                    <a:pt x="1011847" y="1739900"/>
                  </a:lnTo>
                  <a:lnTo>
                    <a:pt x="1072997" y="1714500"/>
                  </a:lnTo>
                  <a:lnTo>
                    <a:pt x="1127690" y="1701800"/>
                  </a:lnTo>
                  <a:lnTo>
                    <a:pt x="543860" y="1701800"/>
                  </a:lnTo>
                  <a:lnTo>
                    <a:pt x="528089" y="1689100"/>
                  </a:lnTo>
                  <a:lnTo>
                    <a:pt x="452812" y="1689100"/>
                  </a:lnTo>
                  <a:lnTo>
                    <a:pt x="416228" y="1676400"/>
                  </a:lnTo>
                  <a:lnTo>
                    <a:pt x="380578" y="1676400"/>
                  </a:lnTo>
                  <a:lnTo>
                    <a:pt x="313682" y="1663700"/>
                  </a:lnTo>
                  <a:lnTo>
                    <a:pt x="253644" y="1651000"/>
                  </a:lnTo>
                  <a:lnTo>
                    <a:pt x="201099" y="1625600"/>
                  </a:lnTo>
                  <a:lnTo>
                    <a:pt x="156684" y="1612900"/>
                  </a:lnTo>
                  <a:lnTo>
                    <a:pt x="121033" y="1587500"/>
                  </a:lnTo>
                  <a:lnTo>
                    <a:pt x="78564" y="1536700"/>
                  </a:lnTo>
                  <a:lnTo>
                    <a:pt x="73018" y="1257300"/>
                  </a:lnTo>
                  <a:lnTo>
                    <a:pt x="297444" y="1257300"/>
                  </a:lnTo>
                  <a:lnTo>
                    <a:pt x="245378" y="1244600"/>
                  </a:lnTo>
                  <a:lnTo>
                    <a:pt x="200043" y="1231900"/>
                  </a:lnTo>
                  <a:lnTo>
                    <a:pt x="161502" y="1219200"/>
                  </a:lnTo>
                  <a:lnTo>
                    <a:pt x="105068" y="1193800"/>
                  </a:lnTo>
                  <a:lnTo>
                    <a:pt x="87306" y="1168400"/>
                  </a:lnTo>
                  <a:lnTo>
                    <a:pt x="76601" y="1155700"/>
                  </a:lnTo>
                  <a:lnTo>
                    <a:pt x="73018" y="1143000"/>
                  </a:lnTo>
                  <a:lnTo>
                    <a:pt x="73017" y="825500"/>
                  </a:lnTo>
                  <a:lnTo>
                    <a:pt x="259295" y="825500"/>
                  </a:lnTo>
                  <a:lnTo>
                    <a:pt x="211264" y="812800"/>
                  </a:lnTo>
                  <a:lnTo>
                    <a:pt x="169987" y="800100"/>
                  </a:lnTo>
                  <a:lnTo>
                    <a:pt x="135696" y="787400"/>
                  </a:lnTo>
                  <a:lnTo>
                    <a:pt x="108622" y="762000"/>
                  </a:lnTo>
                  <a:lnTo>
                    <a:pt x="88996" y="749300"/>
                  </a:lnTo>
                  <a:lnTo>
                    <a:pt x="77051" y="736600"/>
                  </a:lnTo>
                  <a:lnTo>
                    <a:pt x="73017" y="723900"/>
                  </a:lnTo>
                  <a:lnTo>
                    <a:pt x="73017" y="406400"/>
                  </a:lnTo>
                  <a:lnTo>
                    <a:pt x="253814" y="406400"/>
                  </a:lnTo>
                  <a:lnTo>
                    <a:pt x="207379" y="393700"/>
                  </a:lnTo>
                  <a:lnTo>
                    <a:pt x="167477" y="381000"/>
                  </a:lnTo>
                  <a:lnTo>
                    <a:pt x="134330" y="355600"/>
                  </a:lnTo>
                  <a:lnTo>
                    <a:pt x="108163" y="342900"/>
                  </a:lnTo>
                  <a:lnTo>
                    <a:pt x="89196" y="330200"/>
                  </a:lnTo>
                  <a:lnTo>
                    <a:pt x="77652" y="304800"/>
                  </a:lnTo>
                  <a:lnTo>
                    <a:pt x="73755" y="292100"/>
                  </a:lnTo>
                  <a:lnTo>
                    <a:pt x="73755" y="254000"/>
                  </a:lnTo>
                  <a:lnTo>
                    <a:pt x="77296" y="241300"/>
                  </a:lnTo>
                  <a:lnTo>
                    <a:pt x="87745" y="215900"/>
                  </a:lnTo>
                  <a:lnTo>
                    <a:pt x="104841" y="203200"/>
                  </a:lnTo>
                  <a:lnTo>
                    <a:pt x="128325" y="177800"/>
                  </a:lnTo>
                  <a:lnTo>
                    <a:pt x="157936" y="165100"/>
                  </a:lnTo>
                  <a:lnTo>
                    <a:pt x="193413" y="139700"/>
                  </a:lnTo>
                  <a:lnTo>
                    <a:pt x="234496" y="127000"/>
                  </a:lnTo>
                  <a:lnTo>
                    <a:pt x="280924" y="114300"/>
                  </a:lnTo>
                  <a:lnTo>
                    <a:pt x="332437" y="101600"/>
                  </a:lnTo>
                  <a:lnTo>
                    <a:pt x="388775" y="88900"/>
                  </a:lnTo>
                  <a:lnTo>
                    <a:pt x="449676" y="76200"/>
                  </a:lnTo>
                  <a:lnTo>
                    <a:pt x="514881" y="76200"/>
                  </a:lnTo>
                  <a:lnTo>
                    <a:pt x="584130" y="63500"/>
                  </a:lnTo>
                  <a:lnTo>
                    <a:pt x="1127536" y="63500"/>
                  </a:lnTo>
                  <a:lnTo>
                    <a:pt x="1081613" y="50800"/>
                  </a:lnTo>
                  <a:lnTo>
                    <a:pt x="1031482" y="38100"/>
                  </a:lnTo>
                  <a:lnTo>
                    <a:pt x="977395" y="25400"/>
                  </a:lnTo>
                  <a:lnTo>
                    <a:pt x="919603" y="12700"/>
                  </a:lnTo>
                  <a:lnTo>
                    <a:pt x="858358" y="0"/>
                  </a:lnTo>
                  <a:close/>
                </a:path>
                <a:path w="1837690" h="1765300">
                  <a:moveTo>
                    <a:pt x="1313215" y="1473200"/>
                  </a:moveTo>
                  <a:lnTo>
                    <a:pt x="1239460" y="1473200"/>
                  </a:lnTo>
                  <a:lnTo>
                    <a:pt x="1240198" y="1511300"/>
                  </a:lnTo>
                  <a:lnTo>
                    <a:pt x="1234651" y="1536700"/>
                  </a:lnTo>
                  <a:lnTo>
                    <a:pt x="1218434" y="1562100"/>
                  </a:lnTo>
                  <a:lnTo>
                    <a:pt x="1192182" y="1587500"/>
                  </a:lnTo>
                  <a:lnTo>
                    <a:pt x="1156531" y="1612900"/>
                  </a:lnTo>
                  <a:lnTo>
                    <a:pt x="1112116" y="1625600"/>
                  </a:lnTo>
                  <a:lnTo>
                    <a:pt x="1059572" y="1651000"/>
                  </a:lnTo>
                  <a:lnTo>
                    <a:pt x="999534" y="1663700"/>
                  </a:lnTo>
                  <a:lnTo>
                    <a:pt x="932637" y="1676400"/>
                  </a:lnTo>
                  <a:lnTo>
                    <a:pt x="897194" y="1676400"/>
                  </a:lnTo>
                  <a:lnTo>
                    <a:pt x="860680" y="1689100"/>
                  </a:lnTo>
                  <a:lnTo>
                    <a:pt x="769356" y="1689100"/>
                  </a:lnTo>
                  <a:lnTo>
                    <a:pt x="753550" y="1701800"/>
                  </a:lnTo>
                  <a:lnTo>
                    <a:pt x="1127690" y="1701800"/>
                  </a:lnTo>
                  <a:lnTo>
                    <a:pt x="1175729" y="1676400"/>
                  </a:lnTo>
                  <a:lnTo>
                    <a:pt x="1216919" y="1651000"/>
                  </a:lnTo>
                  <a:lnTo>
                    <a:pt x="1251060" y="1625600"/>
                  </a:lnTo>
                  <a:lnTo>
                    <a:pt x="1297414" y="1574800"/>
                  </a:lnTo>
                  <a:lnTo>
                    <a:pt x="1309232" y="1536700"/>
                  </a:lnTo>
                  <a:lnTo>
                    <a:pt x="1313215" y="1511300"/>
                  </a:lnTo>
                  <a:lnTo>
                    <a:pt x="1313215" y="1473200"/>
                  </a:lnTo>
                  <a:close/>
                </a:path>
                <a:path w="1837690" h="1765300">
                  <a:moveTo>
                    <a:pt x="794409" y="1193800"/>
                  </a:moveTo>
                  <a:lnTo>
                    <a:pt x="757099" y="1193800"/>
                  </a:lnTo>
                  <a:lnTo>
                    <a:pt x="757099" y="1257300"/>
                  </a:lnTo>
                  <a:lnTo>
                    <a:pt x="765357" y="1270000"/>
                  </a:lnTo>
                  <a:lnTo>
                    <a:pt x="774478" y="1282700"/>
                  </a:lnTo>
                  <a:lnTo>
                    <a:pt x="783392" y="1295400"/>
                  </a:lnTo>
                  <a:lnTo>
                    <a:pt x="791027" y="1320800"/>
                  </a:lnTo>
                  <a:lnTo>
                    <a:pt x="805882" y="1346200"/>
                  </a:lnTo>
                  <a:lnTo>
                    <a:pt x="826337" y="1384300"/>
                  </a:lnTo>
                  <a:lnTo>
                    <a:pt x="854399" y="1397000"/>
                  </a:lnTo>
                  <a:lnTo>
                    <a:pt x="892072" y="1409700"/>
                  </a:lnTo>
                  <a:lnTo>
                    <a:pt x="929537" y="1397000"/>
                  </a:lnTo>
                  <a:lnTo>
                    <a:pt x="957253" y="1384300"/>
                  </a:lnTo>
                  <a:lnTo>
                    <a:pt x="977640" y="1346200"/>
                  </a:lnTo>
                  <a:lnTo>
                    <a:pt x="985378" y="1333500"/>
                  </a:lnTo>
                  <a:lnTo>
                    <a:pt x="883659" y="1333500"/>
                  </a:lnTo>
                  <a:lnTo>
                    <a:pt x="874555" y="1320800"/>
                  </a:lnTo>
                  <a:lnTo>
                    <a:pt x="865727" y="1295400"/>
                  </a:lnTo>
                  <a:lnTo>
                    <a:pt x="858144" y="1282700"/>
                  </a:lnTo>
                  <a:lnTo>
                    <a:pt x="842615" y="1257300"/>
                  </a:lnTo>
                  <a:lnTo>
                    <a:pt x="822142" y="1219200"/>
                  </a:lnTo>
                  <a:lnTo>
                    <a:pt x="794409" y="1193800"/>
                  </a:lnTo>
                  <a:close/>
                </a:path>
                <a:path w="1837690" h="1765300">
                  <a:moveTo>
                    <a:pt x="1112612" y="1257300"/>
                  </a:moveTo>
                  <a:lnTo>
                    <a:pt x="1027044" y="1257300"/>
                  </a:lnTo>
                  <a:lnTo>
                    <a:pt x="1035301" y="1270000"/>
                  </a:lnTo>
                  <a:lnTo>
                    <a:pt x="1044423" y="1282700"/>
                  </a:lnTo>
                  <a:lnTo>
                    <a:pt x="1053337" y="1295400"/>
                  </a:lnTo>
                  <a:lnTo>
                    <a:pt x="1060972" y="1320800"/>
                  </a:lnTo>
                  <a:lnTo>
                    <a:pt x="1076449" y="1346200"/>
                  </a:lnTo>
                  <a:lnTo>
                    <a:pt x="1096835" y="1384300"/>
                  </a:lnTo>
                  <a:lnTo>
                    <a:pt x="1124551" y="1397000"/>
                  </a:lnTo>
                  <a:lnTo>
                    <a:pt x="1162017" y="1409700"/>
                  </a:lnTo>
                  <a:lnTo>
                    <a:pt x="1199482" y="1397000"/>
                  </a:lnTo>
                  <a:lnTo>
                    <a:pt x="1227198" y="1384300"/>
                  </a:lnTo>
                  <a:lnTo>
                    <a:pt x="1247585" y="1346200"/>
                  </a:lnTo>
                  <a:lnTo>
                    <a:pt x="1255323" y="1333500"/>
                  </a:lnTo>
                  <a:lnTo>
                    <a:pt x="1153760" y="1333500"/>
                  </a:lnTo>
                  <a:lnTo>
                    <a:pt x="1144638" y="1320800"/>
                  </a:lnTo>
                  <a:lnTo>
                    <a:pt x="1135724" y="1295400"/>
                  </a:lnTo>
                  <a:lnTo>
                    <a:pt x="1128089" y="1282700"/>
                  </a:lnTo>
                  <a:lnTo>
                    <a:pt x="1112612" y="1257300"/>
                  </a:lnTo>
                  <a:close/>
                </a:path>
                <a:path w="1837690" h="1765300">
                  <a:moveTo>
                    <a:pt x="1382557" y="1257300"/>
                  </a:moveTo>
                  <a:lnTo>
                    <a:pt x="1296989" y="1257300"/>
                  </a:lnTo>
                  <a:lnTo>
                    <a:pt x="1305246" y="1270000"/>
                  </a:lnTo>
                  <a:lnTo>
                    <a:pt x="1314368" y="1282700"/>
                  </a:lnTo>
                  <a:lnTo>
                    <a:pt x="1323282" y="1295400"/>
                  </a:lnTo>
                  <a:lnTo>
                    <a:pt x="1330917" y="1320800"/>
                  </a:lnTo>
                  <a:lnTo>
                    <a:pt x="1346394" y="1346200"/>
                  </a:lnTo>
                  <a:lnTo>
                    <a:pt x="1366780" y="1384300"/>
                  </a:lnTo>
                  <a:lnTo>
                    <a:pt x="1394496" y="1397000"/>
                  </a:lnTo>
                  <a:lnTo>
                    <a:pt x="1431962" y="1409700"/>
                  </a:lnTo>
                  <a:lnTo>
                    <a:pt x="1469427" y="1397000"/>
                  </a:lnTo>
                  <a:lnTo>
                    <a:pt x="1497143" y="1384300"/>
                  </a:lnTo>
                  <a:lnTo>
                    <a:pt x="1517530" y="1346200"/>
                  </a:lnTo>
                  <a:lnTo>
                    <a:pt x="1525268" y="1333500"/>
                  </a:lnTo>
                  <a:lnTo>
                    <a:pt x="1423705" y="1333500"/>
                  </a:lnTo>
                  <a:lnTo>
                    <a:pt x="1414583" y="1320800"/>
                  </a:lnTo>
                  <a:lnTo>
                    <a:pt x="1405669" y="1295400"/>
                  </a:lnTo>
                  <a:lnTo>
                    <a:pt x="1398034" y="1282700"/>
                  </a:lnTo>
                  <a:lnTo>
                    <a:pt x="1382557" y="1257300"/>
                  </a:lnTo>
                  <a:close/>
                </a:path>
                <a:path w="1837690" h="1765300">
                  <a:moveTo>
                    <a:pt x="1652536" y="1257300"/>
                  </a:moveTo>
                  <a:lnTo>
                    <a:pt x="1566903" y="1257300"/>
                  </a:lnTo>
                  <a:lnTo>
                    <a:pt x="1575170" y="1270000"/>
                  </a:lnTo>
                  <a:lnTo>
                    <a:pt x="1584286" y="1282700"/>
                  </a:lnTo>
                  <a:lnTo>
                    <a:pt x="1593200" y="1295400"/>
                  </a:lnTo>
                  <a:lnTo>
                    <a:pt x="1600862" y="1320800"/>
                  </a:lnTo>
                  <a:lnTo>
                    <a:pt x="1616448" y="1346200"/>
                  </a:lnTo>
                  <a:lnTo>
                    <a:pt x="1637048" y="1384300"/>
                  </a:lnTo>
                  <a:lnTo>
                    <a:pt x="1664908" y="1397000"/>
                  </a:lnTo>
                  <a:lnTo>
                    <a:pt x="1702275" y="1409700"/>
                  </a:lnTo>
                  <a:lnTo>
                    <a:pt x="1739595" y="1397000"/>
                  </a:lnTo>
                  <a:lnTo>
                    <a:pt x="1767349" y="1384300"/>
                  </a:lnTo>
                  <a:lnTo>
                    <a:pt x="1787843" y="1346200"/>
                  </a:lnTo>
                  <a:lnTo>
                    <a:pt x="1795613" y="1333500"/>
                  </a:lnTo>
                  <a:lnTo>
                    <a:pt x="1693875" y="1333500"/>
                  </a:lnTo>
                  <a:lnTo>
                    <a:pt x="1684739" y="1320800"/>
                  </a:lnTo>
                  <a:lnTo>
                    <a:pt x="1675806" y="1295400"/>
                  </a:lnTo>
                  <a:lnTo>
                    <a:pt x="1668010" y="1282700"/>
                  </a:lnTo>
                  <a:lnTo>
                    <a:pt x="1652536" y="1257300"/>
                  </a:lnTo>
                  <a:close/>
                </a:path>
                <a:path w="1837690" h="1765300">
                  <a:moveTo>
                    <a:pt x="297444" y="1257300"/>
                  </a:moveTo>
                  <a:lnTo>
                    <a:pt x="73018" y="1257300"/>
                  </a:lnTo>
                  <a:lnTo>
                    <a:pt x="104202" y="1270000"/>
                  </a:lnTo>
                  <a:lnTo>
                    <a:pt x="139947" y="1295400"/>
                  </a:lnTo>
                  <a:lnTo>
                    <a:pt x="179836" y="1308100"/>
                  </a:lnTo>
                  <a:lnTo>
                    <a:pt x="223451" y="1320800"/>
                  </a:lnTo>
                  <a:lnTo>
                    <a:pt x="270375" y="1333500"/>
                  </a:lnTo>
                  <a:lnTo>
                    <a:pt x="320191" y="1346200"/>
                  </a:lnTo>
                  <a:lnTo>
                    <a:pt x="372480" y="1346200"/>
                  </a:lnTo>
                  <a:lnTo>
                    <a:pt x="426825" y="1358900"/>
                  </a:lnTo>
                  <a:lnTo>
                    <a:pt x="540016" y="1358900"/>
                  </a:lnTo>
                  <a:lnTo>
                    <a:pt x="598026" y="1371600"/>
                  </a:lnTo>
                  <a:lnTo>
                    <a:pt x="656423" y="1371600"/>
                  </a:lnTo>
                  <a:lnTo>
                    <a:pt x="656423" y="1295400"/>
                  </a:lnTo>
                  <a:lnTo>
                    <a:pt x="571692" y="1295400"/>
                  </a:lnTo>
                  <a:lnTo>
                    <a:pt x="493363" y="1282700"/>
                  </a:lnTo>
                  <a:lnTo>
                    <a:pt x="421501" y="1282700"/>
                  </a:lnTo>
                  <a:lnTo>
                    <a:pt x="356173" y="1270000"/>
                  </a:lnTo>
                  <a:lnTo>
                    <a:pt x="297444" y="1257300"/>
                  </a:lnTo>
                  <a:close/>
                </a:path>
                <a:path w="1837690" h="1765300">
                  <a:moveTo>
                    <a:pt x="1064510" y="1193800"/>
                  </a:moveTo>
                  <a:lnTo>
                    <a:pt x="989579" y="1193800"/>
                  </a:lnTo>
                  <a:lnTo>
                    <a:pt x="961863" y="1219200"/>
                  </a:lnTo>
                  <a:lnTo>
                    <a:pt x="941476" y="1257300"/>
                  </a:lnTo>
                  <a:lnTo>
                    <a:pt x="925999" y="1282700"/>
                  </a:lnTo>
                  <a:lnTo>
                    <a:pt x="918416" y="1295400"/>
                  </a:lnTo>
                  <a:lnTo>
                    <a:pt x="909589" y="1320800"/>
                  </a:lnTo>
                  <a:lnTo>
                    <a:pt x="900485" y="1333500"/>
                  </a:lnTo>
                  <a:lnTo>
                    <a:pt x="985378" y="1333500"/>
                  </a:lnTo>
                  <a:lnTo>
                    <a:pt x="993117" y="1320800"/>
                  </a:lnTo>
                  <a:lnTo>
                    <a:pt x="1000752" y="1295400"/>
                  </a:lnTo>
                  <a:lnTo>
                    <a:pt x="1009666" y="1282700"/>
                  </a:lnTo>
                  <a:lnTo>
                    <a:pt x="1018787" y="1270000"/>
                  </a:lnTo>
                  <a:lnTo>
                    <a:pt x="1027044" y="1257300"/>
                  </a:lnTo>
                  <a:lnTo>
                    <a:pt x="1112612" y="1257300"/>
                  </a:lnTo>
                  <a:lnTo>
                    <a:pt x="1092226" y="1219200"/>
                  </a:lnTo>
                  <a:lnTo>
                    <a:pt x="1064510" y="1193800"/>
                  </a:lnTo>
                  <a:close/>
                </a:path>
                <a:path w="1837690" h="1765300">
                  <a:moveTo>
                    <a:pt x="1334455" y="1193800"/>
                  </a:moveTo>
                  <a:lnTo>
                    <a:pt x="1259524" y="1193800"/>
                  </a:lnTo>
                  <a:lnTo>
                    <a:pt x="1231808" y="1219200"/>
                  </a:lnTo>
                  <a:lnTo>
                    <a:pt x="1211421" y="1257300"/>
                  </a:lnTo>
                  <a:lnTo>
                    <a:pt x="1195944" y="1282700"/>
                  </a:lnTo>
                  <a:lnTo>
                    <a:pt x="1188309" y="1295400"/>
                  </a:lnTo>
                  <a:lnTo>
                    <a:pt x="1179395" y="1320800"/>
                  </a:lnTo>
                  <a:lnTo>
                    <a:pt x="1170274" y="1333500"/>
                  </a:lnTo>
                  <a:lnTo>
                    <a:pt x="1255323" y="1333500"/>
                  </a:lnTo>
                  <a:lnTo>
                    <a:pt x="1263062" y="1320800"/>
                  </a:lnTo>
                  <a:lnTo>
                    <a:pt x="1270697" y="1295400"/>
                  </a:lnTo>
                  <a:lnTo>
                    <a:pt x="1279611" y="1282700"/>
                  </a:lnTo>
                  <a:lnTo>
                    <a:pt x="1288732" y="1270000"/>
                  </a:lnTo>
                  <a:lnTo>
                    <a:pt x="1296989" y="1257300"/>
                  </a:lnTo>
                  <a:lnTo>
                    <a:pt x="1382557" y="1257300"/>
                  </a:lnTo>
                  <a:lnTo>
                    <a:pt x="1362171" y="1219200"/>
                  </a:lnTo>
                  <a:lnTo>
                    <a:pt x="1334455" y="1193800"/>
                  </a:lnTo>
                  <a:close/>
                </a:path>
                <a:path w="1837690" h="1765300">
                  <a:moveTo>
                    <a:pt x="1604417" y="1193800"/>
                  </a:moveTo>
                  <a:lnTo>
                    <a:pt x="1529456" y="1193800"/>
                  </a:lnTo>
                  <a:lnTo>
                    <a:pt x="1501749" y="1219200"/>
                  </a:lnTo>
                  <a:lnTo>
                    <a:pt x="1481366" y="1257300"/>
                  </a:lnTo>
                  <a:lnTo>
                    <a:pt x="1465889" y="1282700"/>
                  </a:lnTo>
                  <a:lnTo>
                    <a:pt x="1458254" y="1295400"/>
                  </a:lnTo>
                  <a:lnTo>
                    <a:pt x="1449340" y="1320800"/>
                  </a:lnTo>
                  <a:lnTo>
                    <a:pt x="1440219" y="1333500"/>
                  </a:lnTo>
                  <a:lnTo>
                    <a:pt x="1525268" y="1333500"/>
                  </a:lnTo>
                  <a:lnTo>
                    <a:pt x="1533007" y="1320800"/>
                  </a:lnTo>
                  <a:lnTo>
                    <a:pt x="1540632" y="1295400"/>
                  </a:lnTo>
                  <a:lnTo>
                    <a:pt x="1549529" y="1282700"/>
                  </a:lnTo>
                  <a:lnTo>
                    <a:pt x="1558638" y="1270000"/>
                  </a:lnTo>
                  <a:lnTo>
                    <a:pt x="1566903" y="1257300"/>
                  </a:lnTo>
                  <a:lnTo>
                    <a:pt x="1652536" y="1257300"/>
                  </a:lnTo>
                  <a:lnTo>
                    <a:pt x="1632150" y="1219200"/>
                  </a:lnTo>
                  <a:lnTo>
                    <a:pt x="1604417" y="1193800"/>
                  </a:lnTo>
                  <a:close/>
                </a:path>
                <a:path w="1837690" h="1765300">
                  <a:moveTo>
                    <a:pt x="1837186" y="1193800"/>
                  </a:moveTo>
                  <a:lnTo>
                    <a:pt x="1799761" y="1193800"/>
                  </a:lnTo>
                  <a:lnTo>
                    <a:pt x="1772074" y="1219200"/>
                  </a:lnTo>
                  <a:lnTo>
                    <a:pt x="1751705" y="1257300"/>
                  </a:lnTo>
                  <a:lnTo>
                    <a:pt x="1736234" y="1282700"/>
                  </a:lnTo>
                  <a:lnTo>
                    <a:pt x="1728616" y="1295400"/>
                  </a:lnTo>
                  <a:lnTo>
                    <a:pt x="1719773" y="1320800"/>
                  </a:lnTo>
                  <a:lnTo>
                    <a:pt x="1710671" y="1333500"/>
                  </a:lnTo>
                  <a:lnTo>
                    <a:pt x="1795613" y="1333500"/>
                  </a:lnTo>
                  <a:lnTo>
                    <a:pt x="1803382" y="1320800"/>
                  </a:lnTo>
                  <a:lnTo>
                    <a:pt x="1810976" y="1295400"/>
                  </a:lnTo>
                  <a:lnTo>
                    <a:pt x="1819881" y="1282700"/>
                  </a:lnTo>
                  <a:lnTo>
                    <a:pt x="1828987" y="1270000"/>
                  </a:lnTo>
                  <a:lnTo>
                    <a:pt x="1837186" y="1257300"/>
                  </a:lnTo>
                  <a:lnTo>
                    <a:pt x="1837186" y="1193800"/>
                  </a:lnTo>
                  <a:close/>
                </a:path>
                <a:path w="1837690" h="1765300">
                  <a:moveTo>
                    <a:pt x="794409" y="914400"/>
                  </a:moveTo>
                  <a:lnTo>
                    <a:pt x="757099" y="914400"/>
                  </a:lnTo>
                  <a:lnTo>
                    <a:pt x="757099" y="977900"/>
                  </a:lnTo>
                  <a:lnTo>
                    <a:pt x="765356" y="990600"/>
                  </a:lnTo>
                  <a:lnTo>
                    <a:pt x="774478" y="1003300"/>
                  </a:lnTo>
                  <a:lnTo>
                    <a:pt x="783392" y="1016000"/>
                  </a:lnTo>
                  <a:lnTo>
                    <a:pt x="791027" y="1028700"/>
                  </a:lnTo>
                  <a:lnTo>
                    <a:pt x="805882" y="1066800"/>
                  </a:lnTo>
                  <a:lnTo>
                    <a:pt x="826337" y="1092200"/>
                  </a:lnTo>
                  <a:lnTo>
                    <a:pt x="854399" y="1117600"/>
                  </a:lnTo>
                  <a:lnTo>
                    <a:pt x="892072" y="1130300"/>
                  </a:lnTo>
                  <a:lnTo>
                    <a:pt x="929537" y="1117600"/>
                  </a:lnTo>
                  <a:lnTo>
                    <a:pt x="957253" y="1092200"/>
                  </a:lnTo>
                  <a:lnTo>
                    <a:pt x="977640" y="1066800"/>
                  </a:lnTo>
                  <a:lnTo>
                    <a:pt x="982799" y="1054100"/>
                  </a:lnTo>
                  <a:lnTo>
                    <a:pt x="883659" y="1054100"/>
                  </a:lnTo>
                  <a:lnTo>
                    <a:pt x="874555" y="1041400"/>
                  </a:lnTo>
                  <a:lnTo>
                    <a:pt x="865727" y="1016000"/>
                  </a:lnTo>
                  <a:lnTo>
                    <a:pt x="858144" y="1003300"/>
                  </a:lnTo>
                  <a:lnTo>
                    <a:pt x="842615" y="965200"/>
                  </a:lnTo>
                  <a:lnTo>
                    <a:pt x="822142" y="939800"/>
                  </a:lnTo>
                  <a:lnTo>
                    <a:pt x="794409" y="914400"/>
                  </a:lnTo>
                  <a:close/>
                </a:path>
                <a:path w="1837690" h="1765300">
                  <a:moveTo>
                    <a:pt x="1112612" y="977900"/>
                  </a:moveTo>
                  <a:lnTo>
                    <a:pt x="1027044" y="977900"/>
                  </a:lnTo>
                  <a:lnTo>
                    <a:pt x="1035301" y="990600"/>
                  </a:lnTo>
                  <a:lnTo>
                    <a:pt x="1044423" y="1003300"/>
                  </a:lnTo>
                  <a:lnTo>
                    <a:pt x="1053337" y="1016000"/>
                  </a:lnTo>
                  <a:lnTo>
                    <a:pt x="1060972" y="1028700"/>
                  </a:lnTo>
                  <a:lnTo>
                    <a:pt x="1076449" y="1066800"/>
                  </a:lnTo>
                  <a:lnTo>
                    <a:pt x="1096835" y="1092200"/>
                  </a:lnTo>
                  <a:lnTo>
                    <a:pt x="1124551" y="1117600"/>
                  </a:lnTo>
                  <a:lnTo>
                    <a:pt x="1162017" y="1130300"/>
                  </a:lnTo>
                  <a:lnTo>
                    <a:pt x="1199482" y="1117600"/>
                  </a:lnTo>
                  <a:lnTo>
                    <a:pt x="1227198" y="1092200"/>
                  </a:lnTo>
                  <a:lnTo>
                    <a:pt x="1247585" y="1066800"/>
                  </a:lnTo>
                  <a:lnTo>
                    <a:pt x="1252744" y="1054100"/>
                  </a:lnTo>
                  <a:lnTo>
                    <a:pt x="1153760" y="1054100"/>
                  </a:lnTo>
                  <a:lnTo>
                    <a:pt x="1144638" y="1041400"/>
                  </a:lnTo>
                  <a:lnTo>
                    <a:pt x="1135724" y="1016000"/>
                  </a:lnTo>
                  <a:lnTo>
                    <a:pt x="1128089" y="1003300"/>
                  </a:lnTo>
                  <a:lnTo>
                    <a:pt x="1112612" y="977900"/>
                  </a:lnTo>
                  <a:close/>
                </a:path>
                <a:path w="1837690" h="1765300">
                  <a:moveTo>
                    <a:pt x="1382557" y="977900"/>
                  </a:moveTo>
                  <a:lnTo>
                    <a:pt x="1296989" y="977900"/>
                  </a:lnTo>
                  <a:lnTo>
                    <a:pt x="1305246" y="990600"/>
                  </a:lnTo>
                  <a:lnTo>
                    <a:pt x="1314368" y="1003300"/>
                  </a:lnTo>
                  <a:lnTo>
                    <a:pt x="1323282" y="1016000"/>
                  </a:lnTo>
                  <a:lnTo>
                    <a:pt x="1330917" y="1028700"/>
                  </a:lnTo>
                  <a:lnTo>
                    <a:pt x="1346394" y="1066800"/>
                  </a:lnTo>
                  <a:lnTo>
                    <a:pt x="1366780" y="1092200"/>
                  </a:lnTo>
                  <a:lnTo>
                    <a:pt x="1394496" y="1117600"/>
                  </a:lnTo>
                  <a:lnTo>
                    <a:pt x="1431962" y="1130300"/>
                  </a:lnTo>
                  <a:lnTo>
                    <a:pt x="1469427" y="1117600"/>
                  </a:lnTo>
                  <a:lnTo>
                    <a:pt x="1497143" y="1092200"/>
                  </a:lnTo>
                  <a:lnTo>
                    <a:pt x="1517530" y="1066800"/>
                  </a:lnTo>
                  <a:lnTo>
                    <a:pt x="1522689" y="1054100"/>
                  </a:lnTo>
                  <a:lnTo>
                    <a:pt x="1423705" y="1054100"/>
                  </a:lnTo>
                  <a:lnTo>
                    <a:pt x="1414583" y="1041400"/>
                  </a:lnTo>
                  <a:lnTo>
                    <a:pt x="1405669" y="1016000"/>
                  </a:lnTo>
                  <a:lnTo>
                    <a:pt x="1398034" y="1003300"/>
                  </a:lnTo>
                  <a:lnTo>
                    <a:pt x="1382557" y="977900"/>
                  </a:lnTo>
                  <a:close/>
                </a:path>
                <a:path w="1837690" h="1765300">
                  <a:moveTo>
                    <a:pt x="1652536" y="977900"/>
                  </a:moveTo>
                  <a:lnTo>
                    <a:pt x="1566903" y="977900"/>
                  </a:lnTo>
                  <a:lnTo>
                    <a:pt x="1575170" y="990600"/>
                  </a:lnTo>
                  <a:lnTo>
                    <a:pt x="1584286" y="1003300"/>
                  </a:lnTo>
                  <a:lnTo>
                    <a:pt x="1593200" y="1016000"/>
                  </a:lnTo>
                  <a:lnTo>
                    <a:pt x="1600862" y="1028700"/>
                  </a:lnTo>
                  <a:lnTo>
                    <a:pt x="1616448" y="1066800"/>
                  </a:lnTo>
                  <a:lnTo>
                    <a:pt x="1637048" y="1092200"/>
                  </a:lnTo>
                  <a:lnTo>
                    <a:pt x="1664908" y="1117600"/>
                  </a:lnTo>
                  <a:lnTo>
                    <a:pt x="1702275" y="1130300"/>
                  </a:lnTo>
                  <a:lnTo>
                    <a:pt x="1739595" y="1117600"/>
                  </a:lnTo>
                  <a:lnTo>
                    <a:pt x="1767349" y="1092200"/>
                  </a:lnTo>
                  <a:lnTo>
                    <a:pt x="1787843" y="1066800"/>
                  </a:lnTo>
                  <a:lnTo>
                    <a:pt x="1793023" y="1054100"/>
                  </a:lnTo>
                  <a:lnTo>
                    <a:pt x="1693875" y="1054100"/>
                  </a:lnTo>
                  <a:lnTo>
                    <a:pt x="1684739" y="1041400"/>
                  </a:lnTo>
                  <a:lnTo>
                    <a:pt x="1675806" y="1016000"/>
                  </a:lnTo>
                  <a:lnTo>
                    <a:pt x="1668010" y="1003300"/>
                  </a:lnTo>
                  <a:lnTo>
                    <a:pt x="1652536" y="977900"/>
                  </a:lnTo>
                  <a:close/>
                </a:path>
                <a:path w="1837690" h="1765300">
                  <a:moveTo>
                    <a:pt x="1064510" y="914400"/>
                  </a:moveTo>
                  <a:lnTo>
                    <a:pt x="989579" y="914400"/>
                  </a:lnTo>
                  <a:lnTo>
                    <a:pt x="961863" y="939800"/>
                  </a:lnTo>
                  <a:lnTo>
                    <a:pt x="941476" y="977900"/>
                  </a:lnTo>
                  <a:lnTo>
                    <a:pt x="925999" y="1003300"/>
                  </a:lnTo>
                  <a:lnTo>
                    <a:pt x="918416" y="1016000"/>
                  </a:lnTo>
                  <a:lnTo>
                    <a:pt x="909589" y="1041400"/>
                  </a:lnTo>
                  <a:lnTo>
                    <a:pt x="900485" y="1054100"/>
                  </a:lnTo>
                  <a:lnTo>
                    <a:pt x="982799" y="1054100"/>
                  </a:lnTo>
                  <a:lnTo>
                    <a:pt x="993117" y="1028700"/>
                  </a:lnTo>
                  <a:lnTo>
                    <a:pt x="1000752" y="1016000"/>
                  </a:lnTo>
                  <a:lnTo>
                    <a:pt x="1009666" y="1003300"/>
                  </a:lnTo>
                  <a:lnTo>
                    <a:pt x="1018787" y="990600"/>
                  </a:lnTo>
                  <a:lnTo>
                    <a:pt x="1027044" y="977900"/>
                  </a:lnTo>
                  <a:lnTo>
                    <a:pt x="1112612" y="977900"/>
                  </a:lnTo>
                  <a:lnTo>
                    <a:pt x="1092226" y="939800"/>
                  </a:lnTo>
                  <a:lnTo>
                    <a:pt x="1064510" y="914400"/>
                  </a:lnTo>
                  <a:close/>
                </a:path>
                <a:path w="1837690" h="1765300">
                  <a:moveTo>
                    <a:pt x="1334455" y="914400"/>
                  </a:moveTo>
                  <a:lnTo>
                    <a:pt x="1259524" y="914400"/>
                  </a:lnTo>
                  <a:lnTo>
                    <a:pt x="1231808" y="939800"/>
                  </a:lnTo>
                  <a:lnTo>
                    <a:pt x="1211421" y="977900"/>
                  </a:lnTo>
                  <a:lnTo>
                    <a:pt x="1195944" y="1003300"/>
                  </a:lnTo>
                  <a:lnTo>
                    <a:pt x="1188309" y="1016000"/>
                  </a:lnTo>
                  <a:lnTo>
                    <a:pt x="1179395" y="1041400"/>
                  </a:lnTo>
                  <a:lnTo>
                    <a:pt x="1170274" y="1054100"/>
                  </a:lnTo>
                  <a:lnTo>
                    <a:pt x="1252744" y="1054100"/>
                  </a:lnTo>
                  <a:lnTo>
                    <a:pt x="1263062" y="1028700"/>
                  </a:lnTo>
                  <a:lnTo>
                    <a:pt x="1270697" y="1016000"/>
                  </a:lnTo>
                  <a:lnTo>
                    <a:pt x="1279611" y="1003300"/>
                  </a:lnTo>
                  <a:lnTo>
                    <a:pt x="1288732" y="990600"/>
                  </a:lnTo>
                  <a:lnTo>
                    <a:pt x="1296989" y="977900"/>
                  </a:lnTo>
                  <a:lnTo>
                    <a:pt x="1382557" y="977900"/>
                  </a:lnTo>
                  <a:lnTo>
                    <a:pt x="1362171" y="939800"/>
                  </a:lnTo>
                  <a:lnTo>
                    <a:pt x="1334455" y="914400"/>
                  </a:lnTo>
                  <a:close/>
                </a:path>
                <a:path w="1837690" h="1765300">
                  <a:moveTo>
                    <a:pt x="1604417" y="914400"/>
                  </a:moveTo>
                  <a:lnTo>
                    <a:pt x="1529456" y="914400"/>
                  </a:lnTo>
                  <a:lnTo>
                    <a:pt x="1501749" y="939800"/>
                  </a:lnTo>
                  <a:lnTo>
                    <a:pt x="1481366" y="965200"/>
                  </a:lnTo>
                  <a:lnTo>
                    <a:pt x="1465889" y="1003300"/>
                  </a:lnTo>
                  <a:lnTo>
                    <a:pt x="1458254" y="1016000"/>
                  </a:lnTo>
                  <a:lnTo>
                    <a:pt x="1449340" y="1041400"/>
                  </a:lnTo>
                  <a:lnTo>
                    <a:pt x="1440219" y="1054100"/>
                  </a:lnTo>
                  <a:lnTo>
                    <a:pt x="1522689" y="1054100"/>
                  </a:lnTo>
                  <a:lnTo>
                    <a:pt x="1533007" y="1028700"/>
                  </a:lnTo>
                  <a:lnTo>
                    <a:pt x="1540632" y="1016000"/>
                  </a:lnTo>
                  <a:lnTo>
                    <a:pt x="1549529" y="1003300"/>
                  </a:lnTo>
                  <a:lnTo>
                    <a:pt x="1558638" y="990600"/>
                  </a:lnTo>
                  <a:lnTo>
                    <a:pt x="1566903" y="977900"/>
                  </a:lnTo>
                  <a:lnTo>
                    <a:pt x="1652536" y="977900"/>
                  </a:lnTo>
                  <a:lnTo>
                    <a:pt x="1632150" y="939800"/>
                  </a:lnTo>
                  <a:lnTo>
                    <a:pt x="1604417" y="914400"/>
                  </a:lnTo>
                  <a:close/>
                </a:path>
                <a:path w="1837690" h="1765300">
                  <a:moveTo>
                    <a:pt x="1837186" y="914400"/>
                  </a:moveTo>
                  <a:lnTo>
                    <a:pt x="1799761" y="914400"/>
                  </a:lnTo>
                  <a:lnTo>
                    <a:pt x="1772074" y="939800"/>
                  </a:lnTo>
                  <a:lnTo>
                    <a:pt x="1751705" y="977900"/>
                  </a:lnTo>
                  <a:lnTo>
                    <a:pt x="1736234" y="1003300"/>
                  </a:lnTo>
                  <a:lnTo>
                    <a:pt x="1728616" y="1016000"/>
                  </a:lnTo>
                  <a:lnTo>
                    <a:pt x="1719773" y="1041400"/>
                  </a:lnTo>
                  <a:lnTo>
                    <a:pt x="1710671" y="1054100"/>
                  </a:lnTo>
                  <a:lnTo>
                    <a:pt x="1793023" y="1054100"/>
                  </a:lnTo>
                  <a:lnTo>
                    <a:pt x="1803382" y="1028700"/>
                  </a:lnTo>
                  <a:lnTo>
                    <a:pt x="1810976" y="1016000"/>
                  </a:lnTo>
                  <a:lnTo>
                    <a:pt x="1819881" y="1003300"/>
                  </a:lnTo>
                  <a:lnTo>
                    <a:pt x="1828987" y="990600"/>
                  </a:lnTo>
                  <a:lnTo>
                    <a:pt x="1837186" y="977900"/>
                  </a:lnTo>
                  <a:lnTo>
                    <a:pt x="1837186" y="914400"/>
                  </a:lnTo>
                  <a:close/>
                </a:path>
                <a:path w="1837690" h="1765300">
                  <a:moveTo>
                    <a:pt x="259295" y="825500"/>
                  </a:moveTo>
                  <a:lnTo>
                    <a:pt x="73017" y="825500"/>
                  </a:lnTo>
                  <a:lnTo>
                    <a:pt x="105587" y="850900"/>
                  </a:lnTo>
                  <a:lnTo>
                    <a:pt x="143036" y="863600"/>
                  </a:lnTo>
                  <a:lnTo>
                    <a:pt x="184866" y="876300"/>
                  </a:lnTo>
                  <a:lnTo>
                    <a:pt x="230581" y="901700"/>
                  </a:lnTo>
                  <a:lnTo>
                    <a:pt x="279681" y="914400"/>
                  </a:lnTo>
                  <a:lnTo>
                    <a:pt x="331669" y="914400"/>
                  </a:lnTo>
                  <a:lnTo>
                    <a:pt x="442314" y="939800"/>
                  </a:lnTo>
                  <a:lnTo>
                    <a:pt x="558532" y="939800"/>
                  </a:lnTo>
                  <a:lnTo>
                    <a:pt x="617485" y="952500"/>
                  </a:lnTo>
                  <a:lnTo>
                    <a:pt x="676337" y="952500"/>
                  </a:lnTo>
                  <a:lnTo>
                    <a:pt x="676337" y="876300"/>
                  </a:lnTo>
                  <a:lnTo>
                    <a:pt x="592648" y="876300"/>
                  </a:lnTo>
                  <a:lnTo>
                    <a:pt x="514323" y="863600"/>
                  </a:lnTo>
                  <a:lnTo>
                    <a:pt x="441593" y="863600"/>
                  </a:lnTo>
                  <a:lnTo>
                    <a:pt x="374691" y="850900"/>
                  </a:lnTo>
                  <a:lnTo>
                    <a:pt x="313848" y="838200"/>
                  </a:lnTo>
                  <a:lnTo>
                    <a:pt x="259295" y="825500"/>
                  </a:lnTo>
                  <a:close/>
                </a:path>
                <a:path w="1837690" h="1765300">
                  <a:moveTo>
                    <a:pt x="757099" y="622300"/>
                  </a:moveTo>
                  <a:lnTo>
                    <a:pt x="757099" y="698500"/>
                  </a:lnTo>
                  <a:lnTo>
                    <a:pt x="765356" y="711200"/>
                  </a:lnTo>
                  <a:lnTo>
                    <a:pt x="774478" y="723900"/>
                  </a:lnTo>
                  <a:lnTo>
                    <a:pt x="783392" y="736600"/>
                  </a:lnTo>
                  <a:lnTo>
                    <a:pt x="791027" y="749300"/>
                  </a:lnTo>
                  <a:lnTo>
                    <a:pt x="805882" y="787400"/>
                  </a:lnTo>
                  <a:lnTo>
                    <a:pt x="826337" y="812800"/>
                  </a:lnTo>
                  <a:lnTo>
                    <a:pt x="854399" y="838200"/>
                  </a:lnTo>
                  <a:lnTo>
                    <a:pt x="892072" y="850900"/>
                  </a:lnTo>
                  <a:lnTo>
                    <a:pt x="929537" y="838200"/>
                  </a:lnTo>
                  <a:lnTo>
                    <a:pt x="957253" y="812800"/>
                  </a:lnTo>
                  <a:lnTo>
                    <a:pt x="977640" y="787400"/>
                  </a:lnTo>
                  <a:lnTo>
                    <a:pt x="982799" y="774700"/>
                  </a:lnTo>
                  <a:lnTo>
                    <a:pt x="892072" y="774700"/>
                  </a:lnTo>
                  <a:lnTo>
                    <a:pt x="883659" y="762000"/>
                  </a:lnTo>
                  <a:lnTo>
                    <a:pt x="874555" y="749300"/>
                  </a:lnTo>
                  <a:lnTo>
                    <a:pt x="865727" y="736600"/>
                  </a:lnTo>
                  <a:lnTo>
                    <a:pt x="858144" y="723900"/>
                  </a:lnTo>
                  <a:lnTo>
                    <a:pt x="842615" y="685800"/>
                  </a:lnTo>
                  <a:lnTo>
                    <a:pt x="822142" y="660400"/>
                  </a:lnTo>
                  <a:lnTo>
                    <a:pt x="794409" y="635000"/>
                  </a:lnTo>
                  <a:lnTo>
                    <a:pt x="757099" y="622300"/>
                  </a:lnTo>
                  <a:close/>
                </a:path>
                <a:path w="1837690" h="1765300">
                  <a:moveTo>
                    <a:pt x="1117771" y="698500"/>
                  </a:moveTo>
                  <a:lnTo>
                    <a:pt x="1027044" y="698500"/>
                  </a:lnTo>
                  <a:lnTo>
                    <a:pt x="1035301" y="711200"/>
                  </a:lnTo>
                  <a:lnTo>
                    <a:pt x="1044423" y="723900"/>
                  </a:lnTo>
                  <a:lnTo>
                    <a:pt x="1053337" y="736600"/>
                  </a:lnTo>
                  <a:lnTo>
                    <a:pt x="1060972" y="749300"/>
                  </a:lnTo>
                  <a:lnTo>
                    <a:pt x="1076449" y="787400"/>
                  </a:lnTo>
                  <a:lnTo>
                    <a:pt x="1096835" y="812800"/>
                  </a:lnTo>
                  <a:lnTo>
                    <a:pt x="1124551" y="838200"/>
                  </a:lnTo>
                  <a:lnTo>
                    <a:pt x="1162017" y="850900"/>
                  </a:lnTo>
                  <a:lnTo>
                    <a:pt x="1199482" y="838200"/>
                  </a:lnTo>
                  <a:lnTo>
                    <a:pt x="1227198" y="812800"/>
                  </a:lnTo>
                  <a:lnTo>
                    <a:pt x="1247585" y="787400"/>
                  </a:lnTo>
                  <a:lnTo>
                    <a:pt x="1252744" y="774700"/>
                  </a:lnTo>
                  <a:lnTo>
                    <a:pt x="1162017" y="774700"/>
                  </a:lnTo>
                  <a:lnTo>
                    <a:pt x="1153760" y="762000"/>
                  </a:lnTo>
                  <a:lnTo>
                    <a:pt x="1144638" y="749300"/>
                  </a:lnTo>
                  <a:lnTo>
                    <a:pt x="1135724" y="736600"/>
                  </a:lnTo>
                  <a:lnTo>
                    <a:pt x="1128089" y="723900"/>
                  </a:lnTo>
                  <a:lnTo>
                    <a:pt x="1117771" y="698500"/>
                  </a:lnTo>
                  <a:close/>
                </a:path>
                <a:path w="1837690" h="1765300">
                  <a:moveTo>
                    <a:pt x="1387716" y="698500"/>
                  </a:moveTo>
                  <a:lnTo>
                    <a:pt x="1296989" y="698500"/>
                  </a:lnTo>
                  <a:lnTo>
                    <a:pt x="1305246" y="711200"/>
                  </a:lnTo>
                  <a:lnTo>
                    <a:pt x="1314368" y="723900"/>
                  </a:lnTo>
                  <a:lnTo>
                    <a:pt x="1323282" y="736600"/>
                  </a:lnTo>
                  <a:lnTo>
                    <a:pt x="1330917" y="749300"/>
                  </a:lnTo>
                  <a:lnTo>
                    <a:pt x="1346394" y="787400"/>
                  </a:lnTo>
                  <a:lnTo>
                    <a:pt x="1366780" y="812800"/>
                  </a:lnTo>
                  <a:lnTo>
                    <a:pt x="1394496" y="838200"/>
                  </a:lnTo>
                  <a:lnTo>
                    <a:pt x="1431962" y="850900"/>
                  </a:lnTo>
                  <a:lnTo>
                    <a:pt x="1469427" y="838200"/>
                  </a:lnTo>
                  <a:lnTo>
                    <a:pt x="1497143" y="812800"/>
                  </a:lnTo>
                  <a:lnTo>
                    <a:pt x="1517529" y="787400"/>
                  </a:lnTo>
                  <a:lnTo>
                    <a:pt x="1522688" y="774700"/>
                  </a:lnTo>
                  <a:lnTo>
                    <a:pt x="1423704" y="774700"/>
                  </a:lnTo>
                  <a:lnTo>
                    <a:pt x="1414583" y="749300"/>
                  </a:lnTo>
                  <a:lnTo>
                    <a:pt x="1405669" y="736600"/>
                  </a:lnTo>
                  <a:lnTo>
                    <a:pt x="1398034" y="723900"/>
                  </a:lnTo>
                  <a:lnTo>
                    <a:pt x="1387716" y="698500"/>
                  </a:lnTo>
                  <a:close/>
                </a:path>
                <a:path w="1837690" h="1765300">
                  <a:moveTo>
                    <a:pt x="1657752" y="698500"/>
                  </a:moveTo>
                  <a:lnTo>
                    <a:pt x="1566903" y="698500"/>
                  </a:lnTo>
                  <a:lnTo>
                    <a:pt x="1575170" y="711200"/>
                  </a:lnTo>
                  <a:lnTo>
                    <a:pt x="1584286" y="723900"/>
                  </a:lnTo>
                  <a:lnTo>
                    <a:pt x="1593200" y="736600"/>
                  </a:lnTo>
                  <a:lnTo>
                    <a:pt x="1600862" y="749300"/>
                  </a:lnTo>
                  <a:lnTo>
                    <a:pt x="1616448" y="787400"/>
                  </a:lnTo>
                  <a:lnTo>
                    <a:pt x="1637048" y="812800"/>
                  </a:lnTo>
                  <a:lnTo>
                    <a:pt x="1664908" y="838200"/>
                  </a:lnTo>
                  <a:lnTo>
                    <a:pt x="1702275" y="850900"/>
                  </a:lnTo>
                  <a:lnTo>
                    <a:pt x="1739595" y="838200"/>
                  </a:lnTo>
                  <a:lnTo>
                    <a:pt x="1767349" y="812800"/>
                  </a:lnTo>
                  <a:lnTo>
                    <a:pt x="1787843" y="787400"/>
                  </a:lnTo>
                  <a:lnTo>
                    <a:pt x="1793023" y="774700"/>
                  </a:lnTo>
                  <a:lnTo>
                    <a:pt x="1702275" y="774700"/>
                  </a:lnTo>
                  <a:lnTo>
                    <a:pt x="1693875" y="762000"/>
                  </a:lnTo>
                  <a:lnTo>
                    <a:pt x="1684739" y="749300"/>
                  </a:lnTo>
                  <a:lnTo>
                    <a:pt x="1675805" y="736600"/>
                  </a:lnTo>
                  <a:lnTo>
                    <a:pt x="1668010" y="723900"/>
                  </a:lnTo>
                  <a:lnTo>
                    <a:pt x="1657752" y="698500"/>
                  </a:lnTo>
                  <a:close/>
                </a:path>
                <a:path w="1837690" h="1765300">
                  <a:moveTo>
                    <a:pt x="1027044" y="622300"/>
                  </a:moveTo>
                  <a:lnTo>
                    <a:pt x="989579" y="635000"/>
                  </a:lnTo>
                  <a:lnTo>
                    <a:pt x="961863" y="660400"/>
                  </a:lnTo>
                  <a:lnTo>
                    <a:pt x="941476" y="685800"/>
                  </a:lnTo>
                  <a:lnTo>
                    <a:pt x="925999" y="723900"/>
                  </a:lnTo>
                  <a:lnTo>
                    <a:pt x="918416" y="736600"/>
                  </a:lnTo>
                  <a:lnTo>
                    <a:pt x="909589" y="749300"/>
                  </a:lnTo>
                  <a:lnTo>
                    <a:pt x="900484" y="762000"/>
                  </a:lnTo>
                  <a:lnTo>
                    <a:pt x="892072" y="774700"/>
                  </a:lnTo>
                  <a:lnTo>
                    <a:pt x="982799" y="774700"/>
                  </a:lnTo>
                  <a:lnTo>
                    <a:pt x="993117" y="749300"/>
                  </a:lnTo>
                  <a:lnTo>
                    <a:pt x="1000752" y="736600"/>
                  </a:lnTo>
                  <a:lnTo>
                    <a:pt x="1009666" y="723900"/>
                  </a:lnTo>
                  <a:lnTo>
                    <a:pt x="1018787" y="711200"/>
                  </a:lnTo>
                  <a:lnTo>
                    <a:pt x="1027044" y="698500"/>
                  </a:lnTo>
                  <a:lnTo>
                    <a:pt x="1117771" y="698500"/>
                  </a:lnTo>
                  <a:lnTo>
                    <a:pt x="1112612" y="685800"/>
                  </a:lnTo>
                  <a:lnTo>
                    <a:pt x="1092226" y="660400"/>
                  </a:lnTo>
                  <a:lnTo>
                    <a:pt x="1064510" y="635000"/>
                  </a:lnTo>
                  <a:lnTo>
                    <a:pt x="1027044" y="622300"/>
                  </a:lnTo>
                  <a:close/>
                </a:path>
                <a:path w="1837690" h="1765300">
                  <a:moveTo>
                    <a:pt x="1296989" y="622300"/>
                  </a:moveTo>
                  <a:lnTo>
                    <a:pt x="1259420" y="635000"/>
                  </a:lnTo>
                  <a:lnTo>
                    <a:pt x="1231531" y="660400"/>
                  </a:lnTo>
                  <a:lnTo>
                    <a:pt x="1211110" y="685800"/>
                  </a:lnTo>
                  <a:lnTo>
                    <a:pt x="1195944" y="723900"/>
                  </a:lnTo>
                  <a:lnTo>
                    <a:pt x="1188309" y="736600"/>
                  </a:lnTo>
                  <a:lnTo>
                    <a:pt x="1179395" y="749300"/>
                  </a:lnTo>
                  <a:lnTo>
                    <a:pt x="1170274" y="762000"/>
                  </a:lnTo>
                  <a:lnTo>
                    <a:pt x="1162017" y="774700"/>
                  </a:lnTo>
                  <a:lnTo>
                    <a:pt x="1252744" y="774700"/>
                  </a:lnTo>
                  <a:lnTo>
                    <a:pt x="1263062" y="749300"/>
                  </a:lnTo>
                  <a:lnTo>
                    <a:pt x="1270696" y="736600"/>
                  </a:lnTo>
                  <a:lnTo>
                    <a:pt x="1279610" y="723900"/>
                  </a:lnTo>
                  <a:lnTo>
                    <a:pt x="1288732" y="711200"/>
                  </a:lnTo>
                  <a:lnTo>
                    <a:pt x="1296989" y="698500"/>
                  </a:lnTo>
                  <a:lnTo>
                    <a:pt x="1387716" y="698500"/>
                  </a:lnTo>
                  <a:lnTo>
                    <a:pt x="1382557" y="685800"/>
                  </a:lnTo>
                  <a:lnTo>
                    <a:pt x="1362170" y="660400"/>
                  </a:lnTo>
                  <a:lnTo>
                    <a:pt x="1334455" y="635000"/>
                  </a:lnTo>
                  <a:lnTo>
                    <a:pt x="1296989" y="622300"/>
                  </a:lnTo>
                  <a:close/>
                </a:path>
                <a:path w="1837690" h="1765300">
                  <a:moveTo>
                    <a:pt x="1566903" y="622300"/>
                  </a:moveTo>
                  <a:lnTo>
                    <a:pt x="1529144" y="635000"/>
                  </a:lnTo>
                  <a:lnTo>
                    <a:pt x="1501472" y="660400"/>
                  </a:lnTo>
                  <a:lnTo>
                    <a:pt x="1481262" y="685800"/>
                  </a:lnTo>
                  <a:lnTo>
                    <a:pt x="1465889" y="723900"/>
                  </a:lnTo>
                  <a:lnTo>
                    <a:pt x="1458254" y="736600"/>
                  </a:lnTo>
                  <a:lnTo>
                    <a:pt x="1449340" y="749300"/>
                  </a:lnTo>
                  <a:lnTo>
                    <a:pt x="1440219" y="774700"/>
                  </a:lnTo>
                  <a:lnTo>
                    <a:pt x="1522688" y="774700"/>
                  </a:lnTo>
                  <a:lnTo>
                    <a:pt x="1533007" y="749300"/>
                  </a:lnTo>
                  <a:lnTo>
                    <a:pt x="1540632" y="736600"/>
                  </a:lnTo>
                  <a:lnTo>
                    <a:pt x="1549529" y="723900"/>
                  </a:lnTo>
                  <a:lnTo>
                    <a:pt x="1558638" y="711200"/>
                  </a:lnTo>
                  <a:lnTo>
                    <a:pt x="1566903" y="698500"/>
                  </a:lnTo>
                  <a:lnTo>
                    <a:pt x="1657752" y="698500"/>
                  </a:lnTo>
                  <a:lnTo>
                    <a:pt x="1652622" y="685800"/>
                  </a:lnTo>
                  <a:lnTo>
                    <a:pt x="1632380" y="660400"/>
                  </a:lnTo>
                  <a:lnTo>
                    <a:pt x="1604677" y="635000"/>
                  </a:lnTo>
                  <a:lnTo>
                    <a:pt x="1566903" y="622300"/>
                  </a:lnTo>
                  <a:close/>
                </a:path>
                <a:path w="1837690" h="1765300">
                  <a:moveTo>
                    <a:pt x="1837186" y="622300"/>
                  </a:moveTo>
                  <a:lnTo>
                    <a:pt x="1799761" y="635000"/>
                  </a:lnTo>
                  <a:lnTo>
                    <a:pt x="1772074" y="660400"/>
                  </a:lnTo>
                  <a:lnTo>
                    <a:pt x="1751705" y="685800"/>
                  </a:lnTo>
                  <a:lnTo>
                    <a:pt x="1736234" y="723900"/>
                  </a:lnTo>
                  <a:lnTo>
                    <a:pt x="1728616" y="736600"/>
                  </a:lnTo>
                  <a:lnTo>
                    <a:pt x="1719773" y="749300"/>
                  </a:lnTo>
                  <a:lnTo>
                    <a:pt x="1710671" y="762000"/>
                  </a:lnTo>
                  <a:lnTo>
                    <a:pt x="1702275" y="774700"/>
                  </a:lnTo>
                  <a:lnTo>
                    <a:pt x="1793023" y="774700"/>
                  </a:lnTo>
                  <a:lnTo>
                    <a:pt x="1803382" y="749300"/>
                  </a:lnTo>
                  <a:lnTo>
                    <a:pt x="1810976" y="736600"/>
                  </a:lnTo>
                  <a:lnTo>
                    <a:pt x="1819881" y="723900"/>
                  </a:lnTo>
                  <a:lnTo>
                    <a:pt x="1828987" y="711200"/>
                  </a:lnTo>
                  <a:lnTo>
                    <a:pt x="1837186" y="698500"/>
                  </a:lnTo>
                  <a:lnTo>
                    <a:pt x="1837186" y="622300"/>
                  </a:lnTo>
                  <a:close/>
                </a:path>
                <a:path w="1837690" h="1765300">
                  <a:moveTo>
                    <a:pt x="1313215" y="406400"/>
                  </a:moveTo>
                  <a:lnTo>
                    <a:pt x="1239460" y="406400"/>
                  </a:lnTo>
                  <a:lnTo>
                    <a:pt x="1239460" y="546100"/>
                  </a:lnTo>
                  <a:lnTo>
                    <a:pt x="1313215" y="546100"/>
                  </a:lnTo>
                  <a:lnTo>
                    <a:pt x="1313215" y="406400"/>
                  </a:lnTo>
                  <a:close/>
                </a:path>
                <a:path w="1837690" h="1765300">
                  <a:moveTo>
                    <a:pt x="829771" y="520700"/>
                  </a:moveTo>
                  <a:lnTo>
                    <a:pt x="483017" y="520700"/>
                  </a:lnTo>
                  <a:lnTo>
                    <a:pt x="540169" y="533400"/>
                  </a:lnTo>
                  <a:lnTo>
                    <a:pt x="772649" y="533400"/>
                  </a:lnTo>
                  <a:lnTo>
                    <a:pt x="829771" y="520700"/>
                  </a:lnTo>
                  <a:close/>
                </a:path>
                <a:path w="1837690" h="1765300">
                  <a:moveTo>
                    <a:pt x="992195" y="495300"/>
                  </a:moveTo>
                  <a:lnTo>
                    <a:pt x="320467" y="495300"/>
                  </a:lnTo>
                  <a:lnTo>
                    <a:pt x="427071" y="520700"/>
                  </a:lnTo>
                  <a:lnTo>
                    <a:pt x="885680" y="520700"/>
                  </a:lnTo>
                  <a:lnTo>
                    <a:pt x="992195" y="495300"/>
                  </a:lnTo>
                  <a:close/>
                </a:path>
                <a:path w="1837690" h="1765300">
                  <a:moveTo>
                    <a:pt x="253814" y="406400"/>
                  </a:moveTo>
                  <a:lnTo>
                    <a:pt x="73017" y="406400"/>
                  </a:lnTo>
                  <a:lnTo>
                    <a:pt x="104286" y="431800"/>
                  </a:lnTo>
                  <a:lnTo>
                    <a:pt x="140101" y="444500"/>
                  </a:lnTo>
                  <a:lnTo>
                    <a:pt x="180043" y="457200"/>
                  </a:lnTo>
                  <a:lnTo>
                    <a:pt x="223697" y="482600"/>
                  </a:lnTo>
                  <a:lnTo>
                    <a:pt x="270644" y="495300"/>
                  </a:lnTo>
                  <a:lnTo>
                    <a:pt x="1041972" y="495300"/>
                  </a:lnTo>
                  <a:lnTo>
                    <a:pt x="1088876" y="482600"/>
                  </a:lnTo>
                  <a:lnTo>
                    <a:pt x="1132491" y="457200"/>
                  </a:lnTo>
                  <a:lnTo>
                    <a:pt x="500437" y="457200"/>
                  </a:lnTo>
                  <a:lnTo>
                    <a:pt x="430094" y="444500"/>
                  </a:lnTo>
                  <a:lnTo>
                    <a:pt x="365394" y="431800"/>
                  </a:lnTo>
                  <a:lnTo>
                    <a:pt x="306560" y="419100"/>
                  </a:lnTo>
                  <a:lnTo>
                    <a:pt x="253814" y="406400"/>
                  </a:lnTo>
                  <a:close/>
                </a:path>
                <a:path w="1837690" h="1765300">
                  <a:moveTo>
                    <a:pt x="1127536" y="63500"/>
                  </a:moveTo>
                  <a:lnTo>
                    <a:pt x="730186" y="63500"/>
                  </a:lnTo>
                  <a:lnTo>
                    <a:pt x="799419" y="76200"/>
                  </a:lnTo>
                  <a:lnTo>
                    <a:pt x="864601" y="76200"/>
                  </a:lnTo>
                  <a:lnTo>
                    <a:pt x="925473" y="88900"/>
                  </a:lnTo>
                  <a:lnTo>
                    <a:pt x="981777" y="101600"/>
                  </a:lnTo>
                  <a:lnTo>
                    <a:pt x="1033252" y="114300"/>
                  </a:lnTo>
                  <a:lnTo>
                    <a:pt x="1079641" y="127000"/>
                  </a:lnTo>
                  <a:lnTo>
                    <a:pt x="1120684" y="139700"/>
                  </a:lnTo>
                  <a:lnTo>
                    <a:pt x="1156124" y="165100"/>
                  </a:lnTo>
                  <a:lnTo>
                    <a:pt x="1185700" y="177800"/>
                  </a:lnTo>
                  <a:lnTo>
                    <a:pt x="1209154" y="203200"/>
                  </a:lnTo>
                  <a:lnTo>
                    <a:pt x="1226228" y="215900"/>
                  </a:lnTo>
                  <a:lnTo>
                    <a:pt x="1236662" y="241300"/>
                  </a:lnTo>
                  <a:lnTo>
                    <a:pt x="1240197" y="254000"/>
                  </a:lnTo>
                  <a:lnTo>
                    <a:pt x="1240197" y="292100"/>
                  </a:lnTo>
                  <a:lnTo>
                    <a:pt x="1236306" y="304800"/>
                  </a:lnTo>
                  <a:lnTo>
                    <a:pt x="1224780" y="330200"/>
                  </a:lnTo>
                  <a:lnTo>
                    <a:pt x="1205840" y="342900"/>
                  </a:lnTo>
                  <a:lnTo>
                    <a:pt x="1179705" y="355600"/>
                  </a:lnTo>
                  <a:lnTo>
                    <a:pt x="1146597" y="381000"/>
                  </a:lnTo>
                  <a:lnTo>
                    <a:pt x="1106737" y="393700"/>
                  </a:lnTo>
                  <a:lnTo>
                    <a:pt x="1060344" y="406400"/>
                  </a:lnTo>
                  <a:lnTo>
                    <a:pt x="1007639" y="419100"/>
                  </a:lnTo>
                  <a:lnTo>
                    <a:pt x="948843" y="431800"/>
                  </a:lnTo>
                  <a:lnTo>
                    <a:pt x="884177" y="444500"/>
                  </a:lnTo>
                  <a:lnTo>
                    <a:pt x="813861" y="457200"/>
                  </a:lnTo>
                  <a:lnTo>
                    <a:pt x="1132491" y="457200"/>
                  </a:lnTo>
                  <a:lnTo>
                    <a:pt x="1172404" y="444500"/>
                  </a:lnTo>
                  <a:lnTo>
                    <a:pt x="1208198" y="431800"/>
                  </a:lnTo>
                  <a:lnTo>
                    <a:pt x="1239460" y="406400"/>
                  </a:lnTo>
                  <a:lnTo>
                    <a:pt x="1313215" y="406400"/>
                  </a:lnTo>
                  <a:lnTo>
                    <a:pt x="1313215" y="254000"/>
                  </a:lnTo>
                  <a:lnTo>
                    <a:pt x="1300603" y="203200"/>
                  </a:lnTo>
                  <a:lnTo>
                    <a:pt x="1264110" y="152400"/>
                  </a:lnTo>
                  <a:lnTo>
                    <a:pt x="1205750" y="114300"/>
                  </a:lnTo>
                  <a:lnTo>
                    <a:pt x="1168999" y="88900"/>
                  </a:lnTo>
                  <a:lnTo>
                    <a:pt x="1127536" y="6350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018020" y="2144267"/>
              <a:ext cx="1539875" cy="2593340"/>
            </a:xfrm>
            <a:custGeom>
              <a:avLst/>
              <a:gdLst/>
              <a:ahLst/>
              <a:cxnLst/>
              <a:rect l="l" t="t" r="r" b="b"/>
              <a:pathLst>
                <a:path w="1539875" h="2593340">
                  <a:moveTo>
                    <a:pt x="693928" y="2592959"/>
                  </a:moveTo>
                  <a:lnTo>
                    <a:pt x="692378" y="2589657"/>
                  </a:lnTo>
                  <a:lnTo>
                    <a:pt x="648970" y="2496439"/>
                  </a:lnTo>
                  <a:lnTo>
                    <a:pt x="646430" y="2491105"/>
                  </a:lnTo>
                  <a:lnTo>
                    <a:pt x="640080" y="2488819"/>
                  </a:lnTo>
                  <a:lnTo>
                    <a:pt x="634746" y="2491232"/>
                  </a:lnTo>
                  <a:lnTo>
                    <a:pt x="629412" y="2493772"/>
                  </a:lnTo>
                  <a:lnTo>
                    <a:pt x="627126" y="2500122"/>
                  </a:lnTo>
                  <a:lnTo>
                    <a:pt x="629666" y="2505456"/>
                  </a:lnTo>
                  <a:lnTo>
                    <a:pt x="650201" y="2549626"/>
                  </a:lnTo>
                  <a:lnTo>
                    <a:pt x="12192" y="2106549"/>
                  </a:lnTo>
                  <a:lnTo>
                    <a:pt x="0" y="2124075"/>
                  </a:lnTo>
                  <a:lnTo>
                    <a:pt x="638149" y="2567254"/>
                  </a:lnTo>
                  <a:lnTo>
                    <a:pt x="583565" y="2562860"/>
                  </a:lnTo>
                  <a:lnTo>
                    <a:pt x="578358" y="2567305"/>
                  </a:lnTo>
                  <a:lnTo>
                    <a:pt x="577977" y="2573147"/>
                  </a:lnTo>
                  <a:lnTo>
                    <a:pt x="577469" y="2578989"/>
                  </a:lnTo>
                  <a:lnTo>
                    <a:pt x="581914" y="2584196"/>
                  </a:lnTo>
                  <a:lnTo>
                    <a:pt x="587756" y="2584577"/>
                  </a:lnTo>
                  <a:lnTo>
                    <a:pt x="693928" y="2592959"/>
                  </a:lnTo>
                  <a:close/>
                </a:path>
                <a:path w="1539875" h="2593340">
                  <a:moveTo>
                    <a:pt x="782066" y="0"/>
                  </a:moveTo>
                  <a:lnTo>
                    <a:pt x="673481" y="28702"/>
                  </a:lnTo>
                  <a:lnTo>
                    <a:pt x="670052" y="34417"/>
                  </a:lnTo>
                  <a:lnTo>
                    <a:pt x="673100" y="45847"/>
                  </a:lnTo>
                  <a:lnTo>
                    <a:pt x="678942" y="49276"/>
                  </a:lnTo>
                  <a:lnTo>
                    <a:pt x="731647" y="35344"/>
                  </a:lnTo>
                  <a:lnTo>
                    <a:pt x="71755" y="696214"/>
                  </a:lnTo>
                  <a:lnTo>
                    <a:pt x="86741" y="711327"/>
                  </a:lnTo>
                  <a:lnTo>
                    <a:pt x="746772" y="50444"/>
                  </a:lnTo>
                  <a:lnTo>
                    <a:pt x="734441" y="97536"/>
                  </a:lnTo>
                  <a:lnTo>
                    <a:pt x="732917" y="103251"/>
                  </a:lnTo>
                  <a:lnTo>
                    <a:pt x="736346" y="109093"/>
                  </a:lnTo>
                  <a:lnTo>
                    <a:pt x="747776" y="112141"/>
                  </a:lnTo>
                  <a:lnTo>
                    <a:pt x="753618" y="108712"/>
                  </a:lnTo>
                  <a:lnTo>
                    <a:pt x="755015" y="102997"/>
                  </a:lnTo>
                  <a:lnTo>
                    <a:pt x="780122" y="7366"/>
                  </a:lnTo>
                  <a:lnTo>
                    <a:pt x="782066" y="0"/>
                  </a:lnTo>
                  <a:close/>
                </a:path>
                <a:path w="1539875" h="2593340">
                  <a:moveTo>
                    <a:pt x="1539621" y="1463040"/>
                  </a:moveTo>
                  <a:lnTo>
                    <a:pt x="1521231" y="1452499"/>
                  </a:lnTo>
                  <a:lnTo>
                    <a:pt x="1447292" y="1410081"/>
                  </a:lnTo>
                  <a:lnTo>
                    <a:pt x="1442085" y="1407160"/>
                  </a:lnTo>
                  <a:lnTo>
                    <a:pt x="1435608" y="1408938"/>
                  </a:lnTo>
                  <a:lnTo>
                    <a:pt x="1429766" y="1419098"/>
                  </a:lnTo>
                  <a:lnTo>
                    <a:pt x="1431544" y="1425714"/>
                  </a:lnTo>
                  <a:lnTo>
                    <a:pt x="1478902" y="1452816"/>
                  </a:lnTo>
                  <a:lnTo>
                    <a:pt x="490601" y="1460639"/>
                  </a:lnTo>
                  <a:lnTo>
                    <a:pt x="490855" y="1481963"/>
                  </a:lnTo>
                  <a:lnTo>
                    <a:pt x="1479232" y="1474152"/>
                  </a:lnTo>
                  <a:lnTo>
                    <a:pt x="1437259" y="1499108"/>
                  </a:lnTo>
                  <a:lnTo>
                    <a:pt x="1432179" y="1502029"/>
                  </a:lnTo>
                  <a:lnTo>
                    <a:pt x="1430401" y="1508633"/>
                  </a:lnTo>
                  <a:lnTo>
                    <a:pt x="1436497" y="1518793"/>
                  </a:lnTo>
                  <a:lnTo>
                    <a:pt x="1442974" y="1520444"/>
                  </a:lnTo>
                  <a:lnTo>
                    <a:pt x="1539621" y="1463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Logs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1942566" y="2369172"/>
            <a:ext cx="1464310" cy="1461135"/>
          </a:xfrm>
          <a:custGeom>
            <a:avLst/>
            <a:gdLst/>
            <a:ahLst/>
            <a:cxnLst/>
            <a:rect l="l" t="t" r="r" b="b"/>
            <a:pathLst>
              <a:path w="1464310" h="1461135">
                <a:moveTo>
                  <a:pt x="936282" y="990854"/>
                </a:moveTo>
                <a:lnTo>
                  <a:pt x="498348" y="990854"/>
                </a:lnTo>
                <a:lnTo>
                  <a:pt x="498348" y="1053007"/>
                </a:lnTo>
                <a:lnTo>
                  <a:pt x="936282" y="1053007"/>
                </a:lnTo>
                <a:lnTo>
                  <a:pt x="936282" y="990854"/>
                </a:lnTo>
                <a:close/>
              </a:path>
              <a:path w="1464310" h="1461135">
                <a:moveTo>
                  <a:pt x="936282" y="845083"/>
                </a:moveTo>
                <a:lnTo>
                  <a:pt x="498348" y="845083"/>
                </a:lnTo>
                <a:lnTo>
                  <a:pt x="498348" y="907249"/>
                </a:lnTo>
                <a:lnTo>
                  <a:pt x="936282" y="907249"/>
                </a:lnTo>
                <a:lnTo>
                  <a:pt x="936282" y="845083"/>
                </a:lnTo>
                <a:close/>
              </a:path>
              <a:path w="1464310" h="1461135">
                <a:moveTo>
                  <a:pt x="936282" y="553554"/>
                </a:moveTo>
                <a:lnTo>
                  <a:pt x="498348" y="553554"/>
                </a:lnTo>
                <a:lnTo>
                  <a:pt x="498348" y="615721"/>
                </a:lnTo>
                <a:lnTo>
                  <a:pt x="936282" y="615721"/>
                </a:lnTo>
                <a:lnTo>
                  <a:pt x="936282" y="553554"/>
                </a:lnTo>
                <a:close/>
              </a:path>
              <a:path w="1464310" h="1461135">
                <a:moveTo>
                  <a:pt x="936282" y="408101"/>
                </a:moveTo>
                <a:lnTo>
                  <a:pt x="498348" y="408101"/>
                </a:lnTo>
                <a:lnTo>
                  <a:pt x="498348" y="470268"/>
                </a:lnTo>
                <a:lnTo>
                  <a:pt x="936282" y="470268"/>
                </a:lnTo>
                <a:lnTo>
                  <a:pt x="936282" y="408101"/>
                </a:lnTo>
                <a:close/>
              </a:path>
              <a:path w="1464310" h="1461135">
                <a:moveTo>
                  <a:pt x="1055255" y="817740"/>
                </a:moveTo>
                <a:lnTo>
                  <a:pt x="992962" y="817740"/>
                </a:lnTo>
                <a:lnTo>
                  <a:pt x="992962" y="1136307"/>
                </a:lnTo>
                <a:lnTo>
                  <a:pt x="441972" y="1136307"/>
                </a:lnTo>
                <a:lnTo>
                  <a:pt x="441972" y="817740"/>
                </a:lnTo>
                <a:lnTo>
                  <a:pt x="379679" y="817740"/>
                </a:lnTo>
                <a:lnTo>
                  <a:pt x="379679" y="1167384"/>
                </a:lnTo>
                <a:lnTo>
                  <a:pt x="382130" y="1179487"/>
                </a:lnTo>
                <a:lnTo>
                  <a:pt x="388810" y="1189367"/>
                </a:lnTo>
                <a:lnTo>
                  <a:pt x="398703" y="1196022"/>
                </a:lnTo>
                <a:lnTo>
                  <a:pt x="410832" y="1198460"/>
                </a:lnTo>
                <a:lnTo>
                  <a:pt x="1024115" y="1198460"/>
                </a:lnTo>
                <a:lnTo>
                  <a:pt x="1036231" y="1196022"/>
                </a:lnTo>
                <a:lnTo>
                  <a:pt x="1046137" y="1189367"/>
                </a:lnTo>
                <a:lnTo>
                  <a:pt x="1052804" y="1179487"/>
                </a:lnTo>
                <a:lnTo>
                  <a:pt x="1055255" y="1167384"/>
                </a:lnTo>
                <a:lnTo>
                  <a:pt x="1055255" y="817740"/>
                </a:lnTo>
                <a:close/>
              </a:path>
              <a:path w="1464310" h="1461135">
                <a:moveTo>
                  <a:pt x="1055255" y="293420"/>
                </a:moveTo>
                <a:lnTo>
                  <a:pt x="1052804" y="281330"/>
                </a:lnTo>
                <a:lnTo>
                  <a:pt x="1046137" y="271449"/>
                </a:lnTo>
                <a:lnTo>
                  <a:pt x="1036231" y="264782"/>
                </a:lnTo>
                <a:lnTo>
                  <a:pt x="1024115" y="262343"/>
                </a:lnTo>
                <a:lnTo>
                  <a:pt x="410832" y="262343"/>
                </a:lnTo>
                <a:lnTo>
                  <a:pt x="398703" y="264782"/>
                </a:lnTo>
                <a:lnTo>
                  <a:pt x="388810" y="271449"/>
                </a:lnTo>
                <a:lnTo>
                  <a:pt x="382130" y="281330"/>
                </a:lnTo>
                <a:lnTo>
                  <a:pt x="379679" y="293420"/>
                </a:lnTo>
                <a:lnTo>
                  <a:pt x="379679" y="643064"/>
                </a:lnTo>
                <a:lnTo>
                  <a:pt x="441972" y="643064"/>
                </a:lnTo>
                <a:lnTo>
                  <a:pt x="441972" y="324497"/>
                </a:lnTo>
                <a:lnTo>
                  <a:pt x="992962" y="324497"/>
                </a:lnTo>
                <a:lnTo>
                  <a:pt x="992962" y="643064"/>
                </a:lnTo>
                <a:lnTo>
                  <a:pt x="1055255" y="643064"/>
                </a:lnTo>
                <a:lnTo>
                  <a:pt x="1055255" y="293420"/>
                </a:lnTo>
                <a:close/>
              </a:path>
              <a:path w="1464310" h="1461135">
                <a:moveTo>
                  <a:pt x="1347304" y="729653"/>
                </a:moveTo>
                <a:lnTo>
                  <a:pt x="1344955" y="717969"/>
                </a:lnTo>
                <a:lnTo>
                  <a:pt x="1338021" y="707720"/>
                </a:lnTo>
                <a:lnTo>
                  <a:pt x="1191996" y="562267"/>
                </a:lnTo>
                <a:lnTo>
                  <a:pt x="1148080" y="606082"/>
                </a:lnTo>
                <a:lnTo>
                  <a:pt x="1241475" y="699325"/>
                </a:lnTo>
                <a:lnTo>
                  <a:pt x="177228" y="699325"/>
                </a:lnTo>
                <a:lnTo>
                  <a:pt x="177228" y="761479"/>
                </a:lnTo>
                <a:lnTo>
                  <a:pt x="1241475" y="761479"/>
                </a:lnTo>
                <a:lnTo>
                  <a:pt x="1148080" y="854722"/>
                </a:lnTo>
                <a:lnTo>
                  <a:pt x="1191996" y="897928"/>
                </a:lnTo>
                <a:lnTo>
                  <a:pt x="1338275" y="751662"/>
                </a:lnTo>
                <a:lnTo>
                  <a:pt x="1345069" y="741362"/>
                </a:lnTo>
                <a:lnTo>
                  <a:pt x="1347304" y="729653"/>
                </a:lnTo>
                <a:close/>
              </a:path>
              <a:path w="1464310" h="1461135">
                <a:moveTo>
                  <a:pt x="1463903" y="730402"/>
                </a:moveTo>
                <a:lnTo>
                  <a:pt x="1462341" y="682383"/>
                </a:lnTo>
                <a:lnTo>
                  <a:pt x="1457744" y="635190"/>
                </a:lnTo>
                <a:lnTo>
                  <a:pt x="1450187" y="588924"/>
                </a:lnTo>
                <a:lnTo>
                  <a:pt x="1439760" y="543674"/>
                </a:lnTo>
                <a:lnTo>
                  <a:pt x="1426591" y="499541"/>
                </a:lnTo>
                <a:lnTo>
                  <a:pt x="1410754" y="456628"/>
                </a:lnTo>
                <a:lnTo>
                  <a:pt x="1401610" y="435978"/>
                </a:lnTo>
                <a:lnTo>
                  <a:pt x="1401610" y="730402"/>
                </a:lnTo>
                <a:lnTo>
                  <a:pt x="1399933" y="778129"/>
                </a:lnTo>
                <a:lnTo>
                  <a:pt x="1394955" y="824941"/>
                </a:lnTo>
                <a:lnTo>
                  <a:pt x="1386814" y="870737"/>
                </a:lnTo>
                <a:lnTo>
                  <a:pt x="1375613" y="915403"/>
                </a:lnTo>
                <a:lnTo>
                  <a:pt x="1361465" y="958824"/>
                </a:lnTo>
                <a:lnTo>
                  <a:pt x="1344485" y="1000887"/>
                </a:lnTo>
                <a:lnTo>
                  <a:pt x="1324775" y="1041476"/>
                </a:lnTo>
                <a:lnTo>
                  <a:pt x="1302461" y="1080490"/>
                </a:lnTo>
                <a:lnTo>
                  <a:pt x="1277658" y="1117790"/>
                </a:lnTo>
                <a:lnTo>
                  <a:pt x="1250467" y="1153299"/>
                </a:lnTo>
                <a:lnTo>
                  <a:pt x="1221016" y="1186878"/>
                </a:lnTo>
                <a:lnTo>
                  <a:pt x="1189405" y="1218412"/>
                </a:lnTo>
                <a:lnTo>
                  <a:pt x="1155763" y="1247800"/>
                </a:lnTo>
                <a:lnTo>
                  <a:pt x="1120178" y="1274927"/>
                </a:lnTo>
                <a:lnTo>
                  <a:pt x="1082789" y="1299692"/>
                </a:lnTo>
                <a:lnTo>
                  <a:pt x="1043698" y="1321955"/>
                </a:lnTo>
                <a:lnTo>
                  <a:pt x="1003020" y="1341615"/>
                </a:lnTo>
                <a:lnTo>
                  <a:pt x="960869" y="1358557"/>
                </a:lnTo>
                <a:lnTo>
                  <a:pt x="917346" y="1372679"/>
                </a:lnTo>
                <a:lnTo>
                  <a:pt x="872591" y="1383855"/>
                </a:lnTo>
                <a:lnTo>
                  <a:pt x="826693" y="1391983"/>
                </a:lnTo>
                <a:lnTo>
                  <a:pt x="779780" y="1396949"/>
                </a:lnTo>
                <a:lnTo>
                  <a:pt x="731951" y="1398625"/>
                </a:lnTo>
                <a:lnTo>
                  <a:pt x="684123" y="1396949"/>
                </a:lnTo>
                <a:lnTo>
                  <a:pt x="637209" y="1391983"/>
                </a:lnTo>
                <a:lnTo>
                  <a:pt x="591312" y="1383855"/>
                </a:lnTo>
                <a:lnTo>
                  <a:pt x="546557" y="1372679"/>
                </a:lnTo>
                <a:lnTo>
                  <a:pt x="503047" y="1358557"/>
                </a:lnTo>
                <a:lnTo>
                  <a:pt x="460883" y="1341615"/>
                </a:lnTo>
                <a:lnTo>
                  <a:pt x="420204" y="1321955"/>
                </a:lnTo>
                <a:lnTo>
                  <a:pt x="381114" y="1299692"/>
                </a:lnTo>
                <a:lnTo>
                  <a:pt x="343725" y="1274927"/>
                </a:lnTo>
                <a:lnTo>
                  <a:pt x="308152" y="1247800"/>
                </a:lnTo>
                <a:lnTo>
                  <a:pt x="274497" y="1218412"/>
                </a:lnTo>
                <a:lnTo>
                  <a:pt x="242887" y="1186878"/>
                </a:lnTo>
                <a:lnTo>
                  <a:pt x="213436" y="1153299"/>
                </a:lnTo>
                <a:lnTo>
                  <a:pt x="186245" y="1117790"/>
                </a:lnTo>
                <a:lnTo>
                  <a:pt x="161442" y="1080490"/>
                </a:lnTo>
                <a:lnTo>
                  <a:pt x="139128" y="1041476"/>
                </a:lnTo>
                <a:lnTo>
                  <a:pt x="119430" y="1000887"/>
                </a:lnTo>
                <a:lnTo>
                  <a:pt x="102438" y="958824"/>
                </a:lnTo>
                <a:lnTo>
                  <a:pt x="88290" y="915403"/>
                </a:lnTo>
                <a:lnTo>
                  <a:pt x="77089" y="870737"/>
                </a:lnTo>
                <a:lnTo>
                  <a:pt x="68948" y="824941"/>
                </a:lnTo>
                <a:lnTo>
                  <a:pt x="63982" y="778129"/>
                </a:lnTo>
                <a:lnTo>
                  <a:pt x="62293" y="730402"/>
                </a:lnTo>
                <a:lnTo>
                  <a:pt x="63982" y="682701"/>
                </a:lnTo>
                <a:lnTo>
                  <a:pt x="68948" y="635901"/>
                </a:lnTo>
                <a:lnTo>
                  <a:pt x="77089" y="590067"/>
                </a:lnTo>
                <a:lnTo>
                  <a:pt x="88290" y="545401"/>
                </a:lnTo>
                <a:lnTo>
                  <a:pt x="102438" y="501980"/>
                </a:lnTo>
                <a:lnTo>
                  <a:pt x="119430" y="459917"/>
                </a:lnTo>
                <a:lnTo>
                  <a:pt x="139128" y="419328"/>
                </a:lnTo>
                <a:lnTo>
                  <a:pt x="161442" y="380314"/>
                </a:lnTo>
                <a:lnTo>
                  <a:pt x="186245" y="343001"/>
                </a:lnTo>
                <a:lnTo>
                  <a:pt x="213436" y="307505"/>
                </a:lnTo>
                <a:lnTo>
                  <a:pt x="242887" y="273926"/>
                </a:lnTo>
                <a:lnTo>
                  <a:pt x="274497" y="242379"/>
                </a:lnTo>
                <a:lnTo>
                  <a:pt x="308152" y="212991"/>
                </a:lnTo>
                <a:lnTo>
                  <a:pt x="343725" y="185864"/>
                </a:lnTo>
                <a:lnTo>
                  <a:pt x="381114" y="161099"/>
                </a:lnTo>
                <a:lnTo>
                  <a:pt x="420204" y="138836"/>
                </a:lnTo>
                <a:lnTo>
                  <a:pt x="460883" y="119176"/>
                </a:lnTo>
                <a:lnTo>
                  <a:pt x="503047" y="102222"/>
                </a:lnTo>
                <a:lnTo>
                  <a:pt x="546557" y="88099"/>
                </a:lnTo>
                <a:lnTo>
                  <a:pt x="591312" y="76923"/>
                </a:lnTo>
                <a:lnTo>
                  <a:pt x="637209" y="68795"/>
                </a:lnTo>
                <a:lnTo>
                  <a:pt x="684123" y="63842"/>
                </a:lnTo>
                <a:lnTo>
                  <a:pt x="731951" y="62166"/>
                </a:lnTo>
                <a:lnTo>
                  <a:pt x="779754" y="63893"/>
                </a:lnTo>
                <a:lnTo>
                  <a:pt x="826655" y="68884"/>
                </a:lnTo>
                <a:lnTo>
                  <a:pt x="872528" y="77050"/>
                </a:lnTo>
                <a:lnTo>
                  <a:pt x="917270" y="88252"/>
                </a:lnTo>
                <a:lnTo>
                  <a:pt x="960767" y="102400"/>
                </a:lnTo>
                <a:lnTo>
                  <a:pt x="1002893" y="119367"/>
                </a:lnTo>
                <a:lnTo>
                  <a:pt x="1043559" y="139039"/>
                </a:lnTo>
                <a:lnTo>
                  <a:pt x="1082636" y="161315"/>
                </a:lnTo>
                <a:lnTo>
                  <a:pt x="1120013" y="186067"/>
                </a:lnTo>
                <a:lnTo>
                  <a:pt x="1155573" y="213194"/>
                </a:lnTo>
                <a:lnTo>
                  <a:pt x="1189215" y="242582"/>
                </a:lnTo>
                <a:lnTo>
                  <a:pt x="1220812" y="274116"/>
                </a:lnTo>
                <a:lnTo>
                  <a:pt x="1250264" y="307682"/>
                </a:lnTo>
                <a:lnTo>
                  <a:pt x="1277442" y="343179"/>
                </a:lnTo>
                <a:lnTo>
                  <a:pt x="1302258" y="380466"/>
                </a:lnTo>
                <a:lnTo>
                  <a:pt x="1324571" y="419468"/>
                </a:lnTo>
                <a:lnTo>
                  <a:pt x="1344295" y="460032"/>
                </a:lnTo>
                <a:lnTo>
                  <a:pt x="1361287" y="502081"/>
                </a:lnTo>
                <a:lnTo>
                  <a:pt x="1375460" y="545477"/>
                </a:lnTo>
                <a:lnTo>
                  <a:pt x="1386700" y="590130"/>
                </a:lnTo>
                <a:lnTo>
                  <a:pt x="1394879" y="635901"/>
                </a:lnTo>
                <a:lnTo>
                  <a:pt x="1399882" y="682701"/>
                </a:lnTo>
                <a:lnTo>
                  <a:pt x="1401610" y="730402"/>
                </a:lnTo>
                <a:lnTo>
                  <a:pt x="1401610" y="435978"/>
                </a:lnTo>
                <a:lnTo>
                  <a:pt x="1371460" y="374827"/>
                </a:lnTo>
                <a:lnTo>
                  <a:pt x="1348206" y="336143"/>
                </a:lnTo>
                <a:lnTo>
                  <a:pt x="1322679" y="299046"/>
                </a:lnTo>
                <a:lnTo>
                  <a:pt x="1294968" y="263652"/>
                </a:lnTo>
                <a:lnTo>
                  <a:pt x="1265174" y="230035"/>
                </a:lnTo>
                <a:lnTo>
                  <a:pt x="1233385" y="198323"/>
                </a:lnTo>
                <a:lnTo>
                  <a:pt x="1199705" y="168592"/>
                </a:lnTo>
                <a:lnTo>
                  <a:pt x="1164234" y="140931"/>
                </a:lnTo>
                <a:lnTo>
                  <a:pt x="1127061" y="115455"/>
                </a:lnTo>
                <a:lnTo>
                  <a:pt x="1088288" y="92252"/>
                </a:lnTo>
                <a:lnTo>
                  <a:pt x="1048004" y="71412"/>
                </a:lnTo>
                <a:lnTo>
                  <a:pt x="1026998" y="62166"/>
                </a:lnTo>
                <a:lnTo>
                  <a:pt x="1006309" y="53047"/>
                </a:lnTo>
                <a:lnTo>
                  <a:pt x="963307" y="37236"/>
                </a:lnTo>
                <a:lnTo>
                  <a:pt x="919086" y="24091"/>
                </a:lnTo>
                <a:lnTo>
                  <a:pt x="873747" y="13703"/>
                </a:lnTo>
                <a:lnTo>
                  <a:pt x="827379" y="6159"/>
                </a:lnTo>
                <a:lnTo>
                  <a:pt x="780084" y="1562"/>
                </a:lnTo>
                <a:lnTo>
                  <a:pt x="731951" y="0"/>
                </a:lnTo>
                <a:lnTo>
                  <a:pt x="683831" y="1562"/>
                </a:lnTo>
                <a:lnTo>
                  <a:pt x="636536" y="6159"/>
                </a:lnTo>
                <a:lnTo>
                  <a:pt x="590169" y="13703"/>
                </a:lnTo>
                <a:lnTo>
                  <a:pt x="544817" y="24091"/>
                </a:lnTo>
                <a:lnTo>
                  <a:pt x="500595" y="37236"/>
                </a:lnTo>
                <a:lnTo>
                  <a:pt x="457593" y="53047"/>
                </a:lnTo>
                <a:lnTo>
                  <a:pt x="415899" y="71412"/>
                </a:lnTo>
                <a:lnTo>
                  <a:pt x="375615" y="92252"/>
                </a:lnTo>
                <a:lnTo>
                  <a:pt x="336842" y="115455"/>
                </a:lnTo>
                <a:lnTo>
                  <a:pt x="299669" y="140931"/>
                </a:lnTo>
                <a:lnTo>
                  <a:pt x="264198" y="168592"/>
                </a:lnTo>
                <a:lnTo>
                  <a:pt x="230517" y="198323"/>
                </a:lnTo>
                <a:lnTo>
                  <a:pt x="198729" y="230035"/>
                </a:lnTo>
                <a:lnTo>
                  <a:pt x="168935" y="263652"/>
                </a:lnTo>
                <a:lnTo>
                  <a:pt x="141224" y="299046"/>
                </a:lnTo>
                <a:lnTo>
                  <a:pt x="115697" y="336143"/>
                </a:lnTo>
                <a:lnTo>
                  <a:pt x="92443" y="374827"/>
                </a:lnTo>
                <a:lnTo>
                  <a:pt x="71564" y="415023"/>
                </a:lnTo>
                <a:lnTo>
                  <a:pt x="53162" y="456628"/>
                </a:lnTo>
                <a:lnTo>
                  <a:pt x="37312" y="499541"/>
                </a:lnTo>
                <a:lnTo>
                  <a:pt x="24142" y="543674"/>
                </a:lnTo>
                <a:lnTo>
                  <a:pt x="13728" y="588924"/>
                </a:lnTo>
                <a:lnTo>
                  <a:pt x="6172" y="635190"/>
                </a:lnTo>
                <a:lnTo>
                  <a:pt x="1562" y="682383"/>
                </a:lnTo>
                <a:lnTo>
                  <a:pt x="0" y="730402"/>
                </a:lnTo>
                <a:lnTo>
                  <a:pt x="1562" y="778421"/>
                </a:lnTo>
                <a:lnTo>
                  <a:pt x="6172" y="825614"/>
                </a:lnTo>
                <a:lnTo>
                  <a:pt x="13728" y="871893"/>
                </a:lnTo>
                <a:lnTo>
                  <a:pt x="24142" y="917130"/>
                </a:lnTo>
                <a:lnTo>
                  <a:pt x="37312" y="961263"/>
                </a:lnTo>
                <a:lnTo>
                  <a:pt x="53162" y="1004176"/>
                </a:lnTo>
                <a:lnTo>
                  <a:pt x="71564" y="1045768"/>
                </a:lnTo>
                <a:lnTo>
                  <a:pt x="92443" y="1085964"/>
                </a:lnTo>
                <a:lnTo>
                  <a:pt x="115697" y="1124661"/>
                </a:lnTo>
                <a:lnTo>
                  <a:pt x="141224" y="1161757"/>
                </a:lnTo>
                <a:lnTo>
                  <a:pt x="168935" y="1197152"/>
                </a:lnTo>
                <a:lnTo>
                  <a:pt x="198729" y="1230757"/>
                </a:lnTo>
                <a:lnTo>
                  <a:pt x="230517" y="1262481"/>
                </a:lnTo>
                <a:lnTo>
                  <a:pt x="264198" y="1292212"/>
                </a:lnTo>
                <a:lnTo>
                  <a:pt x="299669" y="1319860"/>
                </a:lnTo>
                <a:lnTo>
                  <a:pt x="336842" y="1345336"/>
                </a:lnTo>
                <a:lnTo>
                  <a:pt x="375615" y="1368539"/>
                </a:lnTo>
                <a:lnTo>
                  <a:pt x="415899" y="1389367"/>
                </a:lnTo>
                <a:lnTo>
                  <a:pt x="457593" y="1407744"/>
                </a:lnTo>
                <a:lnTo>
                  <a:pt x="500595" y="1423543"/>
                </a:lnTo>
                <a:lnTo>
                  <a:pt x="544817" y="1436700"/>
                </a:lnTo>
                <a:lnTo>
                  <a:pt x="590169" y="1447088"/>
                </a:lnTo>
                <a:lnTo>
                  <a:pt x="636536" y="1454632"/>
                </a:lnTo>
                <a:lnTo>
                  <a:pt x="683831" y="1459230"/>
                </a:lnTo>
                <a:lnTo>
                  <a:pt x="731951" y="1460779"/>
                </a:lnTo>
                <a:lnTo>
                  <a:pt x="780059" y="1459191"/>
                </a:lnTo>
                <a:lnTo>
                  <a:pt x="827341" y="1454556"/>
                </a:lnTo>
                <a:lnTo>
                  <a:pt x="873683" y="1446987"/>
                </a:lnTo>
                <a:lnTo>
                  <a:pt x="919010" y="1436573"/>
                </a:lnTo>
                <a:lnTo>
                  <a:pt x="963218" y="1423403"/>
                </a:lnTo>
                <a:lnTo>
                  <a:pt x="1006208" y="1407579"/>
                </a:lnTo>
                <a:lnTo>
                  <a:pt x="1047877" y="1389202"/>
                </a:lnTo>
                <a:lnTo>
                  <a:pt x="1088136" y="1368361"/>
                </a:lnTo>
                <a:lnTo>
                  <a:pt x="1126896" y="1345145"/>
                </a:lnTo>
                <a:lnTo>
                  <a:pt x="1164056" y="1319669"/>
                </a:lnTo>
                <a:lnTo>
                  <a:pt x="1199527" y="1292021"/>
                </a:lnTo>
                <a:lnTo>
                  <a:pt x="1233195" y="1262291"/>
                </a:lnTo>
                <a:lnTo>
                  <a:pt x="1264970" y="1230579"/>
                </a:lnTo>
                <a:lnTo>
                  <a:pt x="1294765" y="1196987"/>
                </a:lnTo>
                <a:lnTo>
                  <a:pt x="1322476" y="1161592"/>
                </a:lnTo>
                <a:lnTo>
                  <a:pt x="1348003" y="1124508"/>
                </a:lnTo>
                <a:lnTo>
                  <a:pt x="1371257" y="1085837"/>
                </a:lnTo>
                <a:lnTo>
                  <a:pt x="1392148" y="1045654"/>
                </a:lnTo>
                <a:lnTo>
                  <a:pt x="1410563" y="1004074"/>
                </a:lnTo>
                <a:lnTo>
                  <a:pt x="1426425" y="961174"/>
                </a:lnTo>
                <a:lnTo>
                  <a:pt x="1439621" y="917067"/>
                </a:lnTo>
                <a:lnTo>
                  <a:pt x="1450073" y="871829"/>
                </a:lnTo>
                <a:lnTo>
                  <a:pt x="1457655" y="825614"/>
                </a:lnTo>
                <a:lnTo>
                  <a:pt x="1462303" y="778421"/>
                </a:lnTo>
                <a:lnTo>
                  <a:pt x="1463903" y="730402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1725" y="3953255"/>
            <a:ext cx="609600" cy="27762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7680" y="1103375"/>
            <a:ext cx="899159" cy="89916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99094" y="2107692"/>
            <a:ext cx="1235709" cy="291973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8781288" y="3191250"/>
            <a:ext cx="899794" cy="898525"/>
            <a:chOff x="8781288" y="3191250"/>
            <a:chExt cx="899794" cy="898525"/>
          </a:xfrm>
        </p:grpSpPr>
        <p:sp>
          <p:nvSpPr>
            <p:cNvPr id="8" name="object 8" descr=""/>
            <p:cNvSpPr/>
            <p:nvPr/>
          </p:nvSpPr>
          <p:spPr>
            <a:xfrm>
              <a:off x="8781288" y="3191250"/>
              <a:ext cx="899794" cy="898525"/>
            </a:xfrm>
            <a:custGeom>
              <a:avLst/>
              <a:gdLst/>
              <a:ahLst/>
              <a:cxnLst/>
              <a:rect l="l" t="t" r="r" b="b"/>
              <a:pathLst>
                <a:path w="899795" h="898525">
                  <a:moveTo>
                    <a:pt x="899404" y="0"/>
                  </a:moveTo>
                  <a:lnTo>
                    <a:pt x="0" y="0"/>
                  </a:lnTo>
                  <a:lnTo>
                    <a:pt x="0" y="898505"/>
                  </a:lnTo>
                  <a:lnTo>
                    <a:pt x="899404" y="898505"/>
                  </a:lnTo>
                  <a:lnTo>
                    <a:pt x="899404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931910" y="3353803"/>
              <a:ext cx="599440" cy="574040"/>
            </a:xfrm>
            <a:custGeom>
              <a:avLst/>
              <a:gdLst/>
              <a:ahLst/>
              <a:cxnLst/>
              <a:rect l="l" t="t" r="r" b="b"/>
              <a:pathLst>
                <a:path w="599440" h="574039">
                  <a:moveTo>
                    <a:pt x="418998" y="268732"/>
                  </a:moveTo>
                  <a:lnTo>
                    <a:pt x="335051" y="268732"/>
                  </a:lnTo>
                  <a:lnTo>
                    <a:pt x="335051" y="292696"/>
                  </a:lnTo>
                  <a:lnTo>
                    <a:pt x="418998" y="292696"/>
                  </a:lnTo>
                  <a:lnTo>
                    <a:pt x="418998" y="268732"/>
                  </a:lnTo>
                  <a:close/>
                </a:path>
                <a:path w="599440" h="574039">
                  <a:moveTo>
                    <a:pt x="454964" y="352602"/>
                  </a:moveTo>
                  <a:lnTo>
                    <a:pt x="191147" y="352602"/>
                  </a:lnTo>
                  <a:lnTo>
                    <a:pt x="191147" y="220827"/>
                  </a:lnTo>
                  <a:lnTo>
                    <a:pt x="191147" y="196862"/>
                  </a:lnTo>
                  <a:lnTo>
                    <a:pt x="191147" y="65087"/>
                  </a:lnTo>
                  <a:lnTo>
                    <a:pt x="191147" y="46469"/>
                  </a:lnTo>
                  <a:lnTo>
                    <a:pt x="185775" y="41122"/>
                  </a:lnTo>
                  <a:lnTo>
                    <a:pt x="105765" y="41122"/>
                  </a:lnTo>
                  <a:lnTo>
                    <a:pt x="97663" y="23152"/>
                  </a:lnTo>
                  <a:lnTo>
                    <a:pt x="96964" y="21590"/>
                  </a:lnTo>
                  <a:lnTo>
                    <a:pt x="83210" y="8712"/>
                  </a:lnTo>
                  <a:lnTo>
                    <a:pt x="83210" y="53111"/>
                  </a:lnTo>
                  <a:lnTo>
                    <a:pt x="80860" y="64757"/>
                  </a:lnTo>
                  <a:lnTo>
                    <a:pt x="74434" y="74282"/>
                  </a:lnTo>
                  <a:lnTo>
                    <a:pt x="64909" y="80695"/>
                  </a:lnTo>
                  <a:lnTo>
                    <a:pt x="53238" y="83058"/>
                  </a:lnTo>
                  <a:lnTo>
                    <a:pt x="41567" y="80695"/>
                  </a:lnTo>
                  <a:lnTo>
                    <a:pt x="32042" y="74282"/>
                  </a:lnTo>
                  <a:lnTo>
                    <a:pt x="25615" y="64757"/>
                  </a:lnTo>
                  <a:lnTo>
                    <a:pt x="23253" y="53111"/>
                  </a:lnTo>
                  <a:lnTo>
                    <a:pt x="25615" y="41440"/>
                  </a:lnTo>
                  <a:lnTo>
                    <a:pt x="64909" y="25501"/>
                  </a:lnTo>
                  <a:lnTo>
                    <a:pt x="83210" y="53111"/>
                  </a:lnTo>
                  <a:lnTo>
                    <a:pt x="83210" y="8712"/>
                  </a:lnTo>
                  <a:lnTo>
                    <a:pt x="81876" y="7454"/>
                  </a:lnTo>
                  <a:lnTo>
                    <a:pt x="62572" y="0"/>
                  </a:lnTo>
                  <a:lnTo>
                    <a:pt x="41160" y="546"/>
                  </a:lnTo>
                  <a:lnTo>
                    <a:pt x="21615" y="9321"/>
                  </a:lnTo>
                  <a:lnTo>
                    <a:pt x="7467" y="24396"/>
                  </a:lnTo>
                  <a:lnTo>
                    <a:pt x="0" y="43675"/>
                  </a:lnTo>
                  <a:lnTo>
                    <a:pt x="533" y="65087"/>
                  </a:lnTo>
                  <a:lnTo>
                    <a:pt x="9334" y="84594"/>
                  </a:lnTo>
                  <a:lnTo>
                    <a:pt x="24422" y="98729"/>
                  </a:lnTo>
                  <a:lnTo>
                    <a:pt x="43713" y="106184"/>
                  </a:lnTo>
                  <a:lnTo>
                    <a:pt x="65138" y="105664"/>
                  </a:lnTo>
                  <a:lnTo>
                    <a:pt x="97472" y="83058"/>
                  </a:lnTo>
                  <a:lnTo>
                    <a:pt x="105765" y="65087"/>
                  </a:lnTo>
                  <a:lnTo>
                    <a:pt x="167157" y="65087"/>
                  </a:lnTo>
                  <a:lnTo>
                    <a:pt x="167157" y="196862"/>
                  </a:lnTo>
                  <a:lnTo>
                    <a:pt x="105765" y="196862"/>
                  </a:lnTo>
                  <a:lnTo>
                    <a:pt x="97663" y="178892"/>
                  </a:lnTo>
                  <a:lnTo>
                    <a:pt x="96964" y="177330"/>
                  </a:lnTo>
                  <a:lnTo>
                    <a:pt x="83210" y="164452"/>
                  </a:lnTo>
                  <a:lnTo>
                    <a:pt x="83210" y="208851"/>
                  </a:lnTo>
                  <a:lnTo>
                    <a:pt x="80860" y="220497"/>
                  </a:lnTo>
                  <a:lnTo>
                    <a:pt x="74434" y="230009"/>
                  </a:lnTo>
                  <a:lnTo>
                    <a:pt x="64909" y="236435"/>
                  </a:lnTo>
                  <a:lnTo>
                    <a:pt x="53238" y="238785"/>
                  </a:lnTo>
                  <a:lnTo>
                    <a:pt x="41567" y="236435"/>
                  </a:lnTo>
                  <a:lnTo>
                    <a:pt x="32042" y="230009"/>
                  </a:lnTo>
                  <a:lnTo>
                    <a:pt x="25615" y="220497"/>
                  </a:lnTo>
                  <a:lnTo>
                    <a:pt x="23253" y="208851"/>
                  </a:lnTo>
                  <a:lnTo>
                    <a:pt x="25615" y="197180"/>
                  </a:lnTo>
                  <a:lnTo>
                    <a:pt x="64909" y="181241"/>
                  </a:lnTo>
                  <a:lnTo>
                    <a:pt x="83210" y="208851"/>
                  </a:lnTo>
                  <a:lnTo>
                    <a:pt x="83210" y="164452"/>
                  </a:lnTo>
                  <a:lnTo>
                    <a:pt x="81876" y="163195"/>
                  </a:lnTo>
                  <a:lnTo>
                    <a:pt x="62572" y="155740"/>
                  </a:lnTo>
                  <a:lnTo>
                    <a:pt x="41160" y="156286"/>
                  </a:lnTo>
                  <a:lnTo>
                    <a:pt x="21615" y="165061"/>
                  </a:lnTo>
                  <a:lnTo>
                    <a:pt x="7467" y="180136"/>
                  </a:lnTo>
                  <a:lnTo>
                    <a:pt x="0" y="199415"/>
                  </a:lnTo>
                  <a:lnTo>
                    <a:pt x="533" y="220827"/>
                  </a:lnTo>
                  <a:lnTo>
                    <a:pt x="9334" y="240334"/>
                  </a:lnTo>
                  <a:lnTo>
                    <a:pt x="24422" y="254469"/>
                  </a:lnTo>
                  <a:lnTo>
                    <a:pt x="43713" y="261924"/>
                  </a:lnTo>
                  <a:lnTo>
                    <a:pt x="65138" y="261404"/>
                  </a:lnTo>
                  <a:lnTo>
                    <a:pt x="97485" y="238785"/>
                  </a:lnTo>
                  <a:lnTo>
                    <a:pt x="105765" y="220827"/>
                  </a:lnTo>
                  <a:lnTo>
                    <a:pt x="167157" y="220827"/>
                  </a:lnTo>
                  <a:lnTo>
                    <a:pt x="167157" y="352602"/>
                  </a:lnTo>
                  <a:lnTo>
                    <a:pt x="105765" y="352602"/>
                  </a:lnTo>
                  <a:lnTo>
                    <a:pt x="97663" y="334632"/>
                  </a:lnTo>
                  <a:lnTo>
                    <a:pt x="96964" y="333082"/>
                  </a:lnTo>
                  <a:lnTo>
                    <a:pt x="83210" y="320192"/>
                  </a:lnTo>
                  <a:lnTo>
                    <a:pt x="83210" y="364578"/>
                  </a:lnTo>
                  <a:lnTo>
                    <a:pt x="80860" y="376237"/>
                  </a:lnTo>
                  <a:lnTo>
                    <a:pt x="74434" y="385749"/>
                  </a:lnTo>
                  <a:lnTo>
                    <a:pt x="64909" y="392176"/>
                  </a:lnTo>
                  <a:lnTo>
                    <a:pt x="53238" y="394525"/>
                  </a:lnTo>
                  <a:lnTo>
                    <a:pt x="41567" y="392176"/>
                  </a:lnTo>
                  <a:lnTo>
                    <a:pt x="32042" y="385749"/>
                  </a:lnTo>
                  <a:lnTo>
                    <a:pt x="25615" y="376237"/>
                  </a:lnTo>
                  <a:lnTo>
                    <a:pt x="23253" y="364578"/>
                  </a:lnTo>
                  <a:lnTo>
                    <a:pt x="25615" y="352920"/>
                  </a:lnTo>
                  <a:lnTo>
                    <a:pt x="64909" y="336981"/>
                  </a:lnTo>
                  <a:lnTo>
                    <a:pt x="83210" y="364578"/>
                  </a:lnTo>
                  <a:lnTo>
                    <a:pt x="83210" y="320192"/>
                  </a:lnTo>
                  <a:lnTo>
                    <a:pt x="81876" y="318935"/>
                  </a:lnTo>
                  <a:lnTo>
                    <a:pt x="62572" y="311480"/>
                  </a:lnTo>
                  <a:lnTo>
                    <a:pt x="41160" y="312013"/>
                  </a:lnTo>
                  <a:lnTo>
                    <a:pt x="21615" y="320802"/>
                  </a:lnTo>
                  <a:lnTo>
                    <a:pt x="7467" y="335876"/>
                  </a:lnTo>
                  <a:lnTo>
                    <a:pt x="0" y="355155"/>
                  </a:lnTo>
                  <a:lnTo>
                    <a:pt x="533" y="376555"/>
                  </a:lnTo>
                  <a:lnTo>
                    <a:pt x="9334" y="396074"/>
                  </a:lnTo>
                  <a:lnTo>
                    <a:pt x="24422" y="410210"/>
                  </a:lnTo>
                  <a:lnTo>
                    <a:pt x="43713" y="417677"/>
                  </a:lnTo>
                  <a:lnTo>
                    <a:pt x="65138" y="417144"/>
                  </a:lnTo>
                  <a:lnTo>
                    <a:pt x="79375" y="411695"/>
                  </a:lnTo>
                  <a:lnTo>
                    <a:pt x="91300" y="402691"/>
                  </a:lnTo>
                  <a:lnTo>
                    <a:pt x="97472" y="394525"/>
                  </a:lnTo>
                  <a:lnTo>
                    <a:pt x="100317" y="390779"/>
                  </a:lnTo>
                  <a:lnTo>
                    <a:pt x="105765" y="376555"/>
                  </a:lnTo>
                  <a:lnTo>
                    <a:pt x="167157" y="376555"/>
                  </a:lnTo>
                  <a:lnTo>
                    <a:pt x="167157" y="508342"/>
                  </a:lnTo>
                  <a:lnTo>
                    <a:pt x="105765" y="508342"/>
                  </a:lnTo>
                  <a:lnTo>
                    <a:pt x="97663" y="490372"/>
                  </a:lnTo>
                  <a:lnTo>
                    <a:pt x="96964" y="488823"/>
                  </a:lnTo>
                  <a:lnTo>
                    <a:pt x="83210" y="475932"/>
                  </a:lnTo>
                  <a:lnTo>
                    <a:pt x="83210" y="520319"/>
                  </a:lnTo>
                  <a:lnTo>
                    <a:pt x="80860" y="531977"/>
                  </a:lnTo>
                  <a:lnTo>
                    <a:pt x="74434" y="541489"/>
                  </a:lnTo>
                  <a:lnTo>
                    <a:pt x="64909" y="547916"/>
                  </a:lnTo>
                  <a:lnTo>
                    <a:pt x="53238" y="550265"/>
                  </a:lnTo>
                  <a:lnTo>
                    <a:pt x="41567" y="547916"/>
                  </a:lnTo>
                  <a:lnTo>
                    <a:pt x="32042" y="541489"/>
                  </a:lnTo>
                  <a:lnTo>
                    <a:pt x="25615" y="531977"/>
                  </a:lnTo>
                  <a:lnTo>
                    <a:pt x="23253" y="520319"/>
                  </a:lnTo>
                  <a:lnTo>
                    <a:pt x="25615" y="508660"/>
                  </a:lnTo>
                  <a:lnTo>
                    <a:pt x="64909" y="492721"/>
                  </a:lnTo>
                  <a:lnTo>
                    <a:pt x="83210" y="520319"/>
                  </a:lnTo>
                  <a:lnTo>
                    <a:pt x="83210" y="475932"/>
                  </a:lnTo>
                  <a:lnTo>
                    <a:pt x="81876" y="474675"/>
                  </a:lnTo>
                  <a:lnTo>
                    <a:pt x="62572" y="467220"/>
                  </a:lnTo>
                  <a:lnTo>
                    <a:pt x="41160" y="467753"/>
                  </a:lnTo>
                  <a:lnTo>
                    <a:pt x="21615" y="476554"/>
                  </a:lnTo>
                  <a:lnTo>
                    <a:pt x="7467" y="491617"/>
                  </a:lnTo>
                  <a:lnTo>
                    <a:pt x="0" y="510895"/>
                  </a:lnTo>
                  <a:lnTo>
                    <a:pt x="533" y="532295"/>
                  </a:lnTo>
                  <a:lnTo>
                    <a:pt x="9334" y="551815"/>
                  </a:lnTo>
                  <a:lnTo>
                    <a:pt x="24422" y="565950"/>
                  </a:lnTo>
                  <a:lnTo>
                    <a:pt x="43713" y="573417"/>
                  </a:lnTo>
                  <a:lnTo>
                    <a:pt x="65138" y="572884"/>
                  </a:lnTo>
                  <a:lnTo>
                    <a:pt x="79375" y="567436"/>
                  </a:lnTo>
                  <a:lnTo>
                    <a:pt x="91300" y="558431"/>
                  </a:lnTo>
                  <a:lnTo>
                    <a:pt x="97472" y="550265"/>
                  </a:lnTo>
                  <a:lnTo>
                    <a:pt x="100317" y="546519"/>
                  </a:lnTo>
                  <a:lnTo>
                    <a:pt x="105765" y="532295"/>
                  </a:lnTo>
                  <a:lnTo>
                    <a:pt x="185775" y="532295"/>
                  </a:lnTo>
                  <a:lnTo>
                    <a:pt x="191147" y="526935"/>
                  </a:lnTo>
                  <a:lnTo>
                    <a:pt x="191147" y="508342"/>
                  </a:lnTo>
                  <a:lnTo>
                    <a:pt x="191147" y="376555"/>
                  </a:lnTo>
                  <a:lnTo>
                    <a:pt x="454964" y="376555"/>
                  </a:lnTo>
                  <a:lnTo>
                    <a:pt x="454964" y="352602"/>
                  </a:lnTo>
                  <a:close/>
                </a:path>
                <a:path w="599440" h="574039">
                  <a:moveTo>
                    <a:pt x="478955" y="208851"/>
                  </a:moveTo>
                  <a:lnTo>
                    <a:pt x="335051" y="208851"/>
                  </a:lnTo>
                  <a:lnTo>
                    <a:pt x="335051" y="232803"/>
                  </a:lnTo>
                  <a:lnTo>
                    <a:pt x="478955" y="232803"/>
                  </a:lnTo>
                  <a:lnTo>
                    <a:pt x="478955" y="208851"/>
                  </a:lnTo>
                  <a:close/>
                </a:path>
                <a:path w="599440" h="574039">
                  <a:moveTo>
                    <a:pt x="550900" y="352602"/>
                  </a:moveTo>
                  <a:lnTo>
                    <a:pt x="478955" y="352602"/>
                  </a:lnTo>
                  <a:lnTo>
                    <a:pt x="478955" y="376555"/>
                  </a:lnTo>
                  <a:lnTo>
                    <a:pt x="550900" y="376555"/>
                  </a:lnTo>
                  <a:lnTo>
                    <a:pt x="550900" y="352602"/>
                  </a:lnTo>
                  <a:close/>
                </a:path>
                <a:path w="599440" h="574039">
                  <a:moveTo>
                    <a:pt x="550900" y="268732"/>
                  </a:moveTo>
                  <a:lnTo>
                    <a:pt x="514934" y="268732"/>
                  </a:lnTo>
                  <a:lnTo>
                    <a:pt x="514934" y="292696"/>
                  </a:lnTo>
                  <a:lnTo>
                    <a:pt x="550900" y="292696"/>
                  </a:lnTo>
                  <a:lnTo>
                    <a:pt x="550900" y="268732"/>
                  </a:lnTo>
                  <a:close/>
                </a:path>
                <a:path w="599440" h="574039">
                  <a:moveTo>
                    <a:pt x="550900" y="208851"/>
                  </a:moveTo>
                  <a:lnTo>
                    <a:pt x="514934" y="208851"/>
                  </a:lnTo>
                  <a:lnTo>
                    <a:pt x="514934" y="232803"/>
                  </a:lnTo>
                  <a:lnTo>
                    <a:pt x="550900" y="232803"/>
                  </a:lnTo>
                  <a:lnTo>
                    <a:pt x="550900" y="208851"/>
                  </a:lnTo>
                  <a:close/>
                </a:path>
                <a:path w="599440" h="574039">
                  <a:moveTo>
                    <a:pt x="598881" y="496354"/>
                  </a:moveTo>
                  <a:lnTo>
                    <a:pt x="598779" y="158978"/>
                  </a:lnTo>
                  <a:lnTo>
                    <a:pt x="598525" y="158026"/>
                  </a:lnTo>
                  <a:lnTo>
                    <a:pt x="598030" y="155930"/>
                  </a:lnTo>
                  <a:lnTo>
                    <a:pt x="596925" y="153987"/>
                  </a:lnTo>
                  <a:lnTo>
                    <a:pt x="595376" y="152387"/>
                  </a:lnTo>
                  <a:lnTo>
                    <a:pt x="591934" y="148945"/>
                  </a:lnTo>
                  <a:lnTo>
                    <a:pt x="557999" y="115062"/>
                  </a:lnTo>
                  <a:lnTo>
                    <a:pt x="557999" y="148945"/>
                  </a:lnTo>
                  <a:lnTo>
                    <a:pt x="502589" y="148945"/>
                  </a:lnTo>
                  <a:lnTo>
                    <a:pt x="502589" y="93941"/>
                  </a:lnTo>
                  <a:lnTo>
                    <a:pt x="557999" y="148945"/>
                  </a:lnTo>
                  <a:lnTo>
                    <a:pt x="557999" y="115062"/>
                  </a:lnTo>
                  <a:lnTo>
                    <a:pt x="519976" y="77063"/>
                  </a:lnTo>
                  <a:lnTo>
                    <a:pt x="492848" y="53301"/>
                  </a:lnTo>
                  <a:lnTo>
                    <a:pt x="491896" y="53301"/>
                  </a:lnTo>
                  <a:lnTo>
                    <a:pt x="490943" y="53454"/>
                  </a:lnTo>
                  <a:lnTo>
                    <a:pt x="292455" y="53454"/>
                  </a:lnTo>
                  <a:lnTo>
                    <a:pt x="287083" y="58801"/>
                  </a:lnTo>
                  <a:lnTo>
                    <a:pt x="287083" y="328637"/>
                  </a:lnTo>
                  <a:lnTo>
                    <a:pt x="311061" y="328637"/>
                  </a:lnTo>
                  <a:lnTo>
                    <a:pt x="311061" y="77063"/>
                  </a:lnTo>
                  <a:lnTo>
                    <a:pt x="478955" y="77063"/>
                  </a:lnTo>
                  <a:lnTo>
                    <a:pt x="478955" y="167513"/>
                  </a:lnTo>
                  <a:lnTo>
                    <a:pt x="484301" y="172910"/>
                  </a:lnTo>
                  <a:lnTo>
                    <a:pt x="574890" y="172910"/>
                  </a:lnTo>
                  <a:lnTo>
                    <a:pt x="574890" y="496354"/>
                  </a:lnTo>
                  <a:lnTo>
                    <a:pt x="311061" y="496354"/>
                  </a:lnTo>
                  <a:lnTo>
                    <a:pt x="311061" y="400519"/>
                  </a:lnTo>
                  <a:lnTo>
                    <a:pt x="287083" y="400519"/>
                  </a:lnTo>
                  <a:lnTo>
                    <a:pt x="287083" y="514946"/>
                  </a:lnTo>
                  <a:lnTo>
                    <a:pt x="292455" y="520319"/>
                  </a:lnTo>
                  <a:lnTo>
                    <a:pt x="593534" y="520319"/>
                  </a:lnTo>
                  <a:lnTo>
                    <a:pt x="598881" y="514946"/>
                  </a:lnTo>
                  <a:lnTo>
                    <a:pt x="598881" y="49635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2222" y="4259834"/>
            <a:ext cx="1320419" cy="284988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7875761" y="4980046"/>
            <a:ext cx="959485" cy="958850"/>
            <a:chOff x="7875761" y="4980046"/>
            <a:chExt cx="959485" cy="958850"/>
          </a:xfrm>
        </p:grpSpPr>
        <p:sp>
          <p:nvSpPr>
            <p:cNvPr id="12" name="object 12" descr=""/>
            <p:cNvSpPr/>
            <p:nvPr/>
          </p:nvSpPr>
          <p:spPr>
            <a:xfrm>
              <a:off x="7892684" y="4997098"/>
              <a:ext cx="925194" cy="925194"/>
            </a:xfrm>
            <a:custGeom>
              <a:avLst/>
              <a:gdLst/>
              <a:ahLst/>
              <a:cxnLst/>
              <a:rect l="l" t="t" r="r" b="b"/>
              <a:pathLst>
                <a:path w="925195" h="925195">
                  <a:moveTo>
                    <a:pt x="925169" y="0"/>
                  </a:moveTo>
                  <a:lnTo>
                    <a:pt x="0" y="0"/>
                  </a:lnTo>
                  <a:lnTo>
                    <a:pt x="0" y="924953"/>
                  </a:lnTo>
                  <a:lnTo>
                    <a:pt x="925170" y="924954"/>
                  </a:lnTo>
                  <a:lnTo>
                    <a:pt x="925169" y="0"/>
                  </a:lnTo>
                  <a:close/>
                </a:path>
              </a:pathLst>
            </a:custGeom>
            <a:solidFill>
              <a:srgbClr val="55C0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875752" y="4980050"/>
              <a:ext cx="959485" cy="958850"/>
            </a:xfrm>
            <a:custGeom>
              <a:avLst/>
              <a:gdLst/>
              <a:ahLst/>
              <a:cxnLst/>
              <a:rect l="l" t="t" r="r" b="b"/>
              <a:pathLst>
                <a:path w="959484" h="958850">
                  <a:moveTo>
                    <a:pt x="959015" y="0"/>
                  </a:moveTo>
                  <a:lnTo>
                    <a:pt x="925169" y="0"/>
                  </a:lnTo>
                  <a:lnTo>
                    <a:pt x="925169" y="34290"/>
                  </a:lnTo>
                  <a:lnTo>
                    <a:pt x="925169" y="924458"/>
                  </a:lnTo>
                  <a:lnTo>
                    <a:pt x="33845" y="924458"/>
                  </a:lnTo>
                  <a:lnTo>
                    <a:pt x="33845" y="34290"/>
                  </a:lnTo>
                  <a:lnTo>
                    <a:pt x="925169" y="34290"/>
                  </a:lnTo>
                  <a:lnTo>
                    <a:pt x="92516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924458"/>
                  </a:lnTo>
                  <a:lnTo>
                    <a:pt x="0" y="958735"/>
                  </a:lnTo>
                  <a:lnTo>
                    <a:pt x="959015" y="958735"/>
                  </a:lnTo>
                  <a:lnTo>
                    <a:pt x="959015" y="925093"/>
                  </a:lnTo>
                  <a:lnTo>
                    <a:pt x="959015" y="924458"/>
                  </a:lnTo>
                  <a:lnTo>
                    <a:pt x="959015" y="34290"/>
                  </a:lnTo>
                  <a:lnTo>
                    <a:pt x="959015" y="33985"/>
                  </a:lnTo>
                  <a:lnTo>
                    <a:pt x="959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383006" y="5194511"/>
              <a:ext cx="260350" cy="557530"/>
            </a:xfrm>
            <a:custGeom>
              <a:avLst/>
              <a:gdLst/>
              <a:ahLst/>
              <a:cxnLst/>
              <a:rect l="l" t="t" r="r" b="b"/>
              <a:pathLst>
                <a:path w="260350" h="557529">
                  <a:moveTo>
                    <a:pt x="43665" y="516719"/>
                  </a:moveTo>
                  <a:lnTo>
                    <a:pt x="18616" y="516719"/>
                  </a:lnTo>
                  <a:lnTo>
                    <a:pt x="31168" y="549431"/>
                  </a:lnTo>
                  <a:lnTo>
                    <a:pt x="32296" y="552293"/>
                  </a:lnTo>
                  <a:lnTo>
                    <a:pt x="34506" y="554572"/>
                  </a:lnTo>
                  <a:lnTo>
                    <a:pt x="37373" y="555747"/>
                  </a:lnTo>
                  <a:lnTo>
                    <a:pt x="40288" y="557035"/>
                  </a:lnTo>
                  <a:lnTo>
                    <a:pt x="43579" y="557035"/>
                  </a:lnTo>
                  <a:lnTo>
                    <a:pt x="103960" y="530142"/>
                  </a:lnTo>
                  <a:lnTo>
                    <a:pt x="48656" y="530142"/>
                  </a:lnTo>
                  <a:lnTo>
                    <a:pt x="43665" y="516719"/>
                  </a:lnTo>
                  <a:close/>
                </a:path>
                <a:path w="260350" h="557529">
                  <a:moveTo>
                    <a:pt x="172012" y="393105"/>
                  </a:moveTo>
                  <a:lnTo>
                    <a:pt x="166088" y="394820"/>
                  </a:lnTo>
                  <a:lnTo>
                    <a:pt x="163033" y="399408"/>
                  </a:lnTo>
                  <a:lnTo>
                    <a:pt x="152078" y="414346"/>
                  </a:lnTo>
                  <a:lnTo>
                    <a:pt x="139921" y="428284"/>
                  </a:lnTo>
                  <a:lnTo>
                    <a:pt x="126627" y="441151"/>
                  </a:lnTo>
                  <a:lnTo>
                    <a:pt x="112261" y="452874"/>
                  </a:lnTo>
                  <a:lnTo>
                    <a:pt x="107748" y="456155"/>
                  </a:lnTo>
                  <a:lnTo>
                    <a:pt x="106338" y="462246"/>
                  </a:lnTo>
                  <a:lnTo>
                    <a:pt x="108876" y="467200"/>
                  </a:lnTo>
                  <a:lnTo>
                    <a:pt x="124578" y="496302"/>
                  </a:lnTo>
                  <a:lnTo>
                    <a:pt x="48656" y="530142"/>
                  </a:lnTo>
                  <a:lnTo>
                    <a:pt x="103960" y="530142"/>
                  </a:lnTo>
                  <a:lnTo>
                    <a:pt x="144228" y="512207"/>
                  </a:lnTo>
                  <a:lnTo>
                    <a:pt x="149964" y="509763"/>
                  </a:lnTo>
                  <a:lnTo>
                    <a:pt x="152596" y="503141"/>
                  </a:lnTo>
                  <a:lnTo>
                    <a:pt x="150152" y="497407"/>
                  </a:lnTo>
                  <a:lnTo>
                    <a:pt x="150011" y="497031"/>
                  </a:lnTo>
                  <a:lnTo>
                    <a:pt x="133510" y="465170"/>
                  </a:lnTo>
                  <a:lnTo>
                    <a:pt x="145334" y="454958"/>
                  </a:lnTo>
                  <a:lnTo>
                    <a:pt x="156457" y="444011"/>
                  </a:lnTo>
                  <a:lnTo>
                    <a:pt x="166849" y="432363"/>
                  </a:lnTo>
                  <a:lnTo>
                    <a:pt x="176478" y="420050"/>
                  </a:lnTo>
                  <a:lnTo>
                    <a:pt x="227232" y="420050"/>
                  </a:lnTo>
                  <a:lnTo>
                    <a:pt x="231711" y="408319"/>
                  </a:lnTo>
                  <a:lnTo>
                    <a:pt x="207176" y="408319"/>
                  </a:lnTo>
                  <a:lnTo>
                    <a:pt x="177042" y="395347"/>
                  </a:lnTo>
                  <a:lnTo>
                    <a:pt x="172012" y="393105"/>
                  </a:lnTo>
                  <a:close/>
                </a:path>
                <a:path w="260350" h="557529">
                  <a:moveTo>
                    <a:pt x="29381" y="491574"/>
                  </a:moveTo>
                  <a:lnTo>
                    <a:pt x="23834" y="493144"/>
                  </a:lnTo>
                  <a:lnTo>
                    <a:pt x="16077" y="494605"/>
                  </a:lnTo>
                  <a:lnTo>
                    <a:pt x="8321" y="495658"/>
                  </a:lnTo>
                  <a:lnTo>
                    <a:pt x="470" y="496302"/>
                  </a:lnTo>
                  <a:lnTo>
                    <a:pt x="470" y="518862"/>
                  </a:lnTo>
                  <a:lnTo>
                    <a:pt x="6581" y="518646"/>
                  </a:lnTo>
                  <a:lnTo>
                    <a:pt x="12646" y="517931"/>
                  </a:lnTo>
                  <a:lnTo>
                    <a:pt x="18616" y="516719"/>
                  </a:lnTo>
                  <a:lnTo>
                    <a:pt x="43665" y="516719"/>
                  </a:lnTo>
                  <a:lnTo>
                    <a:pt x="37373" y="499799"/>
                  </a:lnTo>
                  <a:lnTo>
                    <a:pt x="35211" y="494446"/>
                  </a:lnTo>
                  <a:lnTo>
                    <a:pt x="29381" y="491574"/>
                  </a:lnTo>
                  <a:close/>
                </a:path>
                <a:path w="260350" h="557529">
                  <a:moveTo>
                    <a:pt x="227232" y="420050"/>
                  </a:moveTo>
                  <a:lnTo>
                    <a:pt x="176478" y="420050"/>
                  </a:lnTo>
                  <a:lnTo>
                    <a:pt x="208633" y="434375"/>
                  </a:lnTo>
                  <a:lnTo>
                    <a:pt x="214227" y="437106"/>
                  </a:lnTo>
                  <a:lnTo>
                    <a:pt x="220997" y="434784"/>
                  </a:lnTo>
                  <a:lnTo>
                    <a:pt x="223911" y="428811"/>
                  </a:lnTo>
                  <a:lnTo>
                    <a:pt x="223958" y="428623"/>
                  </a:lnTo>
                  <a:lnTo>
                    <a:pt x="227232" y="420050"/>
                  </a:lnTo>
                  <a:close/>
                </a:path>
                <a:path w="260350" h="557529">
                  <a:moveTo>
                    <a:pt x="223859" y="135359"/>
                  </a:moveTo>
                  <a:lnTo>
                    <a:pt x="199607" y="135359"/>
                  </a:lnTo>
                  <a:lnTo>
                    <a:pt x="233455" y="210934"/>
                  </a:lnTo>
                  <a:lnTo>
                    <a:pt x="202757" y="222214"/>
                  </a:lnTo>
                  <a:lnTo>
                    <a:pt x="197632" y="224188"/>
                  </a:lnTo>
                  <a:lnTo>
                    <a:pt x="194671" y="229546"/>
                  </a:lnTo>
                  <a:lnTo>
                    <a:pt x="195752" y="234951"/>
                  </a:lnTo>
                  <a:lnTo>
                    <a:pt x="198627" y="253183"/>
                  </a:lnTo>
                  <a:lnTo>
                    <a:pt x="199924" y="271605"/>
                  </a:lnTo>
                  <a:lnTo>
                    <a:pt x="199652" y="290000"/>
                  </a:lnTo>
                  <a:lnTo>
                    <a:pt x="197820" y="308364"/>
                  </a:lnTo>
                  <a:lnTo>
                    <a:pt x="196880" y="313957"/>
                  </a:lnTo>
                  <a:lnTo>
                    <a:pt x="200218" y="319362"/>
                  </a:lnTo>
                  <a:lnTo>
                    <a:pt x="236839" y="330830"/>
                  </a:lnTo>
                  <a:lnTo>
                    <a:pt x="207176" y="408319"/>
                  </a:lnTo>
                  <a:lnTo>
                    <a:pt x="231711" y="408319"/>
                  </a:lnTo>
                  <a:lnTo>
                    <a:pt x="259969" y="334308"/>
                  </a:lnTo>
                  <a:lnTo>
                    <a:pt x="259969" y="317059"/>
                  </a:lnTo>
                  <a:lnTo>
                    <a:pt x="258652" y="315414"/>
                  </a:lnTo>
                  <a:lnTo>
                    <a:pt x="256913" y="314192"/>
                  </a:lnTo>
                  <a:lnTo>
                    <a:pt x="254891" y="313581"/>
                  </a:lnTo>
                  <a:lnTo>
                    <a:pt x="221044" y="302866"/>
                  </a:lnTo>
                  <a:lnTo>
                    <a:pt x="222154" y="287251"/>
                  </a:lnTo>
                  <a:lnTo>
                    <a:pt x="222240" y="271570"/>
                  </a:lnTo>
                  <a:lnTo>
                    <a:pt x="221308" y="255986"/>
                  </a:lnTo>
                  <a:lnTo>
                    <a:pt x="219351" y="240450"/>
                  </a:lnTo>
                  <a:lnTo>
                    <a:pt x="255314" y="226867"/>
                  </a:lnTo>
                  <a:lnTo>
                    <a:pt x="257665" y="224611"/>
                  </a:lnTo>
                  <a:lnTo>
                    <a:pt x="258840" y="221744"/>
                  </a:lnTo>
                  <a:lnTo>
                    <a:pt x="260063" y="218924"/>
                  </a:lnTo>
                  <a:lnTo>
                    <a:pt x="260063" y="215681"/>
                  </a:lnTo>
                  <a:lnTo>
                    <a:pt x="258840" y="212814"/>
                  </a:lnTo>
                  <a:lnTo>
                    <a:pt x="223859" y="135359"/>
                  </a:lnTo>
                  <a:close/>
                </a:path>
                <a:path w="260350" h="557529">
                  <a:moveTo>
                    <a:pt x="99067" y="23546"/>
                  </a:moveTo>
                  <a:lnTo>
                    <a:pt x="33753" y="23546"/>
                  </a:lnTo>
                  <a:lnTo>
                    <a:pt x="111509" y="53673"/>
                  </a:lnTo>
                  <a:lnTo>
                    <a:pt x="97970" y="83236"/>
                  </a:lnTo>
                  <a:lnTo>
                    <a:pt x="95948" y="88124"/>
                  </a:lnTo>
                  <a:lnTo>
                    <a:pt x="97641" y="93764"/>
                  </a:lnTo>
                  <a:lnTo>
                    <a:pt x="102013" y="96772"/>
                  </a:lnTo>
                  <a:lnTo>
                    <a:pt x="117004" y="107599"/>
                  </a:lnTo>
                  <a:lnTo>
                    <a:pt x="130977" y="119661"/>
                  </a:lnTo>
                  <a:lnTo>
                    <a:pt x="143866" y="132885"/>
                  </a:lnTo>
                  <a:lnTo>
                    <a:pt x="155605" y="147203"/>
                  </a:lnTo>
                  <a:lnTo>
                    <a:pt x="158896" y="151715"/>
                  </a:lnTo>
                  <a:lnTo>
                    <a:pt x="164960" y="153125"/>
                  </a:lnTo>
                  <a:lnTo>
                    <a:pt x="199607" y="135359"/>
                  </a:lnTo>
                  <a:lnTo>
                    <a:pt x="223859" y="135359"/>
                  </a:lnTo>
                  <a:lnTo>
                    <a:pt x="219423" y="125536"/>
                  </a:lnTo>
                  <a:lnTo>
                    <a:pt x="167922" y="125536"/>
                  </a:lnTo>
                  <a:lnTo>
                    <a:pt x="157684" y="113757"/>
                  </a:lnTo>
                  <a:lnTo>
                    <a:pt x="146732" y="102688"/>
                  </a:lnTo>
                  <a:lnTo>
                    <a:pt x="135092" y="92350"/>
                  </a:lnTo>
                  <a:lnTo>
                    <a:pt x="122791" y="82766"/>
                  </a:lnTo>
                  <a:lnTo>
                    <a:pt x="137318" y="50524"/>
                  </a:lnTo>
                  <a:lnTo>
                    <a:pt x="139856" y="44837"/>
                  </a:lnTo>
                  <a:lnTo>
                    <a:pt x="137271" y="38163"/>
                  </a:lnTo>
                  <a:lnTo>
                    <a:pt x="131582" y="35625"/>
                  </a:lnTo>
                  <a:lnTo>
                    <a:pt x="99067" y="23546"/>
                  </a:lnTo>
                  <a:close/>
                </a:path>
                <a:path w="260350" h="557529">
                  <a:moveTo>
                    <a:pt x="205859" y="106877"/>
                  </a:moveTo>
                  <a:lnTo>
                    <a:pt x="200077" y="109274"/>
                  </a:lnTo>
                  <a:lnTo>
                    <a:pt x="199278" y="109274"/>
                  </a:lnTo>
                  <a:lnTo>
                    <a:pt x="167922" y="125536"/>
                  </a:lnTo>
                  <a:lnTo>
                    <a:pt x="219423" y="125536"/>
                  </a:lnTo>
                  <a:lnTo>
                    <a:pt x="214838" y="115384"/>
                  </a:lnTo>
                  <a:lnTo>
                    <a:pt x="212441" y="109603"/>
                  </a:lnTo>
                  <a:lnTo>
                    <a:pt x="205859" y="106877"/>
                  </a:lnTo>
                  <a:close/>
                </a:path>
                <a:path w="260350" h="557529">
                  <a:moveTo>
                    <a:pt x="20421" y="61334"/>
                  </a:moveTo>
                  <a:lnTo>
                    <a:pt x="3807" y="61334"/>
                  </a:lnTo>
                  <a:lnTo>
                    <a:pt x="7615" y="61710"/>
                  </a:lnTo>
                  <a:lnTo>
                    <a:pt x="11282" y="62697"/>
                  </a:lnTo>
                  <a:lnTo>
                    <a:pt x="16829" y="63590"/>
                  </a:lnTo>
                  <a:lnTo>
                    <a:pt x="20421" y="61334"/>
                  </a:lnTo>
                  <a:close/>
                </a:path>
                <a:path w="260350" h="557529">
                  <a:moveTo>
                    <a:pt x="35681" y="0"/>
                  </a:moveTo>
                  <a:lnTo>
                    <a:pt x="4419" y="39009"/>
                  </a:lnTo>
                  <a:lnTo>
                    <a:pt x="0" y="39009"/>
                  </a:lnTo>
                  <a:lnTo>
                    <a:pt x="0" y="61569"/>
                  </a:lnTo>
                  <a:lnTo>
                    <a:pt x="3807" y="61334"/>
                  </a:lnTo>
                  <a:lnTo>
                    <a:pt x="20421" y="61334"/>
                  </a:lnTo>
                  <a:lnTo>
                    <a:pt x="22142" y="60253"/>
                  </a:lnTo>
                  <a:lnTo>
                    <a:pt x="33753" y="23546"/>
                  </a:lnTo>
                  <a:lnTo>
                    <a:pt x="99067" y="23546"/>
                  </a:lnTo>
                  <a:lnTo>
                    <a:pt x="3568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3476" y="5351490"/>
              <a:ext cx="101543" cy="23780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8078692" y="5187978"/>
              <a:ext cx="294005" cy="563880"/>
            </a:xfrm>
            <a:custGeom>
              <a:avLst/>
              <a:gdLst/>
              <a:ahLst/>
              <a:cxnLst/>
              <a:rect l="l" t="t" r="r" b="b"/>
              <a:pathLst>
                <a:path w="294004" h="563879">
                  <a:moveTo>
                    <a:pt x="217015" y="0"/>
                  </a:moveTo>
                  <a:lnTo>
                    <a:pt x="212690" y="0"/>
                  </a:lnTo>
                  <a:lnTo>
                    <a:pt x="209211" y="2020"/>
                  </a:lnTo>
                  <a:lnTo>
                    <a:pt x="73830" y="82108"/>
                  </a:lnTo>
                  <a:lnTo>
                    <a:pt x="70219" y="83941"/>
                  </a:lnTo>
                  <a:lnTo>
                    <a:pt x="67892" y="87607"/>
                  </a:lnTo>
                  <a:lnTo>
                    <a:pt x="67737" y="91696"/>
                  </a:lnTo>
                  <a:lnTo>
                    <a:pt x="67737" y="171783"/>
                  </a:lnTo>
                  <a:lnTo>
                    <a:pt x="6360" y="204025"/>
                  </a:lnTo>
                  <a:lnTo>
                    <a:pt x="2486" y="205905"/>
                  </a:lnTo>
                  <a:lnTo>
                    <a:pt x="32" y="209853"/>
                  </a:lnTo>
                  <a:lnTo>
                    <a:pt x="0" y="353343"/>
                  </a:lnTo>
                  <a:lnTo>
                    <a:pt x="1866" y="356868"/>
                  </a:lnTo>
                  <a:lnTo>
                    <a:pt x="5006" y="359030"/>
                  </a:lnTo>
                  <a:lnTo>
                    <a:pt x="67850" y="399962"/>
                  </a:lnTo>
                  <a:lnTo>
                    <a:pt x="67803" y="477554"/>
                  </a:lnTo>
                  <a:lnTo>
                    <a:pt x="69815" y="481234"/>
                  </a:lnTo>
                  <a:lnTo>
                    <a:pt x="73153" y="483321"/>
                  </a:lnTo>
                  <a:lnTo>
                    <a:pt x="208553" y="561378"/>
                  </a:lnTo>
                  <a:lnTo>
                    <a:pt x="210292" y="562699"/>
                  </a:lnTo>
                  <a:lnTo>
                    <a:pt x="212361" y="563516"/>
                  </a:lnTo>
                  <a:lnTo>
                    <a:pt x="214523" y="563747"/>
                  </a:lnTo>
                  <a:lnTo>
                    <a:pt x="216545" y="563747"/>
                  </a:lnTo>
                  <a:lnTo>
                    <a:pt x="218519" y="563202"/>
                  </a:lnTo>
                  <a:lnTo>
                    <a:pt x="259501" y="539156"/>
                  </a:lnTo>
                  <a:lnTo>
                    <a:pt x="214523" y="539156"/>
                  </a:lnTo>
                  <a:lnTo>
                    <a:pt x="163865" y="509941"/>
                  </a:lnTo>
                  <a:lnTo>
                    <a:pt x="185311" y="497082"/>
                  </a:lnTo>
                  <a:lnTo>
                    <a:pt x="141864" y="497082"/>
                  </a:lnTo>
                  <a:lnTo>
                    <a:pt x="90415" y="467529"/>
                  </a:lnTo>
                  <a:lnTo>
                    <a:pt x="90415" y="400639"/>
                  </a:lnTo>
                  <a:lnTo>
                    <a:pt x="124863" y="380786"/>
                  </a:lnTo>
                  <a:lnTo>
                    <a:pt x="79133" y="380786"/>
                  </a:lnTo>
                  <a:lnTo>
                    <a:pt x="22720" y="342862"/>
                  </a:lnTo>
                  <a:lnTo>
                    <a:pt x="22720" y="289283"/>
                  </a:lnTo>
                  <a:lnTo>
                    <a:pt x="68383" y="263245"/>
                  </a:lnTo>
                  <a:lnTo>
                    <a:pt x="22720" y="263245"/>
                  </a:lnTo>
                  <a:lnTo>
                    <a:pt x="22720" y="220851"/>
                  </a:lnTo>
                  <a:lnTo>
                    <a:pt x="79132" y="191617"/>
                  </a:lnTo>
                  <a:lnTo>
                    <a:pt x="134907" y="191617"/>
                  </a:lnTo>
                  <a:lnTo>
                    <a:pt x="90415" y="166707"/>
                  </a:lnTo>
                  <a:lnTo>
                    <a:pt x="90415" y="93388"/>
                  </a:lnTo>
                  <a:lnTo>
                    <a:pt x="135545" y="66175"/>
                  </a:lnTo>
                  <a:lnTo>
                    <a:pt x="158110" y="66175"/>
                  </a:lnTo>
                  <a:lnTo>
                    <a:pt x="158110" y="52874"/>
                  </a:lnTo>
                  <a:lnTo>
                    <a:pt x="214523" y="19927"/>
                  </a:lnTo>
                  <a:lnTo>
                    <a:pt x="249637" y="19927"/>
                  </a:lnTo>
                  <a:lnTo>
                    <a:pt x="220493" y="2020"/>
                  </a:lnTo>
                  <a:lnTo>
                    <a:pt x="217015" y="0"/>
                  </a:lnTo>
                  <a:close/>
                </a:path>
                <a:path w="294004" h="563879">
                  <a:moveTo>
                    <a:pt x="293595" y="371875"/>
                  </a:moveTo>
                  <a:lnTo>
                    <a:pt x="270936" y="371875"/>
                  </a:lnTo>
                  <a:lnTo>
                    <a:pt x="270936" y="506106"/>
                  </a:lnTo>
                  <a:lnTo>
                    <a:pt x="214523" y="539156"/>
                  </a:lnTo>
                  <a:lnTo>
                    <a:pt x="259501" y="539156"/>
                  </a:lnTo>
                  <a:lnTo>
                    <a:pt x="287954" y="522462"/>
                  </a:lnTo>
                  <a:lnTo>
                    <a:pt x="291433" y="520460"/>
                  </a:lnTo>
                  <a:lnTo>
                    <a:pt x="293595" y="516766"/>
                  </a:lnTo>
                  <a:lnTo>
                    <a:pt x="293595" y="371875"/>
                  </a:lnTo>
                  <a:close/>
                </a:path>
                <a:path w="294004" h="563879">
                  <a:moveTo>
                    <a:pt x="215981" y="452639"/>
                  </a:moveTo>
                  <a:lnTo>
                    <a:pt x="141864" y="497082"/>
                  </a:lnTo>
                  <a:lnTo>
                    <a:pt x="185311" y="497082"/>
                  </a:lnTo>
                  <a:lnTo>
                    <a:pt x="227263" y="471928"/>
                  </a:lnTo>
                  <a:lnTo>
                    <a:pt x="215981" y="452639"/>
                  </a:lnTo>
                  <a:close/>
                </a:path>
                <a:path w="294004" h="563879">
                  <a:moveTo>
                    <a:pt x="207023" y="294500"/>
                  </a:moveTo>
                  <a:lnTo>
                    <a:pt x="146828" y="294500"/>
                  </a:lnTo>
                  <a:lnTo>
                    <a:pt x="203241" y="322370"/>
                  </a:lnTo>
                  <a:lnTo>
                    <a:pt x="203241" y="386652"/>
                  </a:lnTo>
                  <a:lnTo>
                    <a:pt x="131145" y="428049"/>
                  </a:lnTo>
                  <a:lnTo>
                    <a:pt x="142428" y="447789"/>
                  </a:lnTo>
                  <a:lnTo>
                    <a:pt x="268263" y="373454"/>
                  </a:lnTo>
                  <a:lnTo>
                    <a:pt x="225806" y="373454"/>
                  </a:lnTo>
                  <a:lnTo>
                    <a:pt x="225900" y="306813"/>
                  </a:lnTo>
                  <a:lnTo>
                    <a:pt x="223549" y="302913"/>
                  </a:lnTo>
                  <a:lnTo>
                    <a:pt x="219835" y="300939"/>
                  </a:lnTo>
                  <a:lnTo>
                    <a:pt x="207023" y="294500"/>
                  </a:lnTo>
                  <a:close/>
                </a:path>
                <a:path w="294004" h="563879">
                  <a:moveTo>
                    <a:pt x="139833" y="346152"/>
                  </a:moveTo>
                  <a:lnTo>
                    <a:pt x="79133" y="380786"/>
                  </a:lnTo>
                  <a:lnTo>
                    <a:pt x="124863" y="380786"/>
                  </a:lnTo>
                  <a:lnTo>
                    <a:pt x="151115" y="365657"/>
                  </a:lnTo>
                  <a:lnTo>
                    <a:pt x="139833" y="346152"/>
                  </a:lnTo>
                  <a:close/>
                </a:path>
                <a:path w="294004" h="563879">
                  <a:moveTo>
                    <a:pt x="231776" y="228606"/>
                  </a:moveTo>
                  <a:lnTo>
                    <a:pt x="220494" y="248111"/>
                  </a:lnTo>
                  <a:lnTo>
                    <a:pt x="270936" y="277251"/>
                  </a:lnTo>
                  <a:lnTo>
                    <a:pt x="270936" y="347844"/>
                  </a:lnTo>
                  <a:lnTo>
                    <a:pt x="225806" y="373454"/>
                  </a:lnTo>
                  <a:lnTo>
                    <a:pt x="268263" y="373454"/>
                  </a:lnTo>
                  <a:lnTo>
                    <a:pt x="270936" y="371875"/>
                  </a:lnTo>
                  <a:lnTo>
                    <a:pt x="293595" y="371875"/>
                  </a:lnTo>
                  <a:lnTo>
                    <a:pt x="293595" y="251166"/>
                  </a:lnTo>
                  <a:lnTo>
                    <a:pt x="270936" y="251166"/>
                  </a:lnTo>
                  <a:lnTo>
                    <a:pt x="231776" y="228606"/>
                  </a:lnTo>
                  <a:close/>
                </a:path>
                <a:path w="294004" h="563879">
                  <a:moveTo>
                    <a:pt x="134907" y="191617"/>
                  </a:moveTo>
                  <a:lnTo>
                    <a:pt x="79132" y="191617"/>
                  </a:lnTo>
                  <a:lnTo>
                    <a:pt x="135545" y="223201"/>
                  </a:lnTo>
                  <a:lnTo>
                    <a:pt x="135545" y="275888"/>
                  </a:lnTo>
                  <a:lnTo>
                    <a:pt x="72137" y="312077"/>
                  </a:lnTo>
                  <a:lnTo>
                    <a:pt x="83420" y="331394"/>
                  </a:lnTo>
                  <a:lnTo>
                    <a:pt x="146828" y="294500"/>
                  </a:lnTo>
                  <a:lnTo>
                    <a:pt x="207023" y="294500"/>
                  </a:lnTo>
                  <a:lnTo>
                    <a:pt x="158110" y="269919"/>
                  </a:lnTo>
                  <a:lnTo>
                    <a:pt x="158110" y="218689"/>
                  </a:lnTo>
                  <a:lnTo>
                    <a:pt x="194361" y="198291"/>
                  </a:lnTo>
                  <a:lnTo>
                    <a:pt x="146828" y="198291"/>
                  </a:lnTo>
                  <a:lnTo>
                    <a:pt x="134907" y="191617"/>
                  </a:lnTo>
                  <a:close/>
                </a:path>
                <a:path w="294004" h="563879">
                  <a:moveTo>
                    <a:pt x="70783" y="235938"/>
                  </a:moveTo>
                  <a:lnTo>
                    <a:pt x="22720" y="263245"/>
                  </a:lnTo>
                  <a:lnTo>
                    <a:pt x="68383" y="263245"/>
                  </a:lnTo>
                  <a:lnTo>
                    <a:pt x="82066" y="255443"/>
                  </a:lnTo>
                  <a:lnTo>
                    <a:pt x="70783" y="235938"/>
                  </a:lnTo>
                  <a:close/>
                </a:path>
                <a:path w="294004" h="563879">
                  <a:moveTo>
                    <a:pt x="249637" y="19927"/>
                  </a:moveTo>
                  <a:lnTo>
                    <a:pt x="214523" y="19927"/>
                  </a:lnTo>
                  <a:lnTo>
                    <a:pt x="270936" y="54801"/>
                  </a:lnTo>
                  <a:lnTo>
                    <a:pt x="270936" y="251166"/>
                  </a:lnTo>
                  <a:lnTo>
                    <a:pt x="293595" y="251166"/>
                  </a:lnTo>
                  <a:lnTo>
                    <a:pt x="293642" y="49349"/>
                  </a:lnTo>
                  <a:lnTo>
                    <a:pt x="291573" y="45683"/>
                  </a:lnTo>
                  <a:lnTo>
                    <a:pt x="249637" y="19927"/>
                  </a:lnTo>
                  <a:close/>
                </a:path>
                <a:path w="294004" h="563879">
                  <a:moveTo>
                    <a:pt x="225806" y="85492"/>
                  </a:moveTo>
                  <a:lnTo>
                    <a:pt x="203240" y="85492"/>
                  </a:lnTo>
                  <a:lnTo>
                    <a:pt x="203241" y="167130"/>
                  </a:lnTo>
                  <a:lnTo>
                    <a:pt x="146828" y="198291"/>
                  </a:lnTo>
                  <a:lnTo>
                    <a:pt x="194361" y="198291"/>
                  </a:lnTo>
                  <a:lnTo>
                    <a:pt x="223596" y="181841"/>
                  </a:lnTo>
                  <a:lnTo>
                    <a:pt x="225806" y="178081"/>
                  </a:lnTo>
                  <a:lnTo>
                    <a:pt x="225806" y="85492"/>
                  </a:lnTo>
                  <a:close/>
                </a:path>
                <a:path w="294004" h="563879">
                  <a:moveTo>
                    <a:pt x="158110" y="66175"/>
                  </a:moveTo>
                  <a:lnTo>
                    <a:pt x="135545" y="66175"/>
                  </a:lnTo>
                  <a:lnTo>
                    <a:pt x="135545" y="130612"/>
                  </a:lnTo>
                  <a:lnTo>
                    <a:pt x="158110" y="130612"/>
                  </a:lnTo>
                  <a:lnTo>
                    <a:pt x="158110" y="6617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30744" y="6131293"/>
            <a:ext cx="2326131" cy="291998"/>
          </a:xfrm>
          <a:prstGeom prst="rect">
            <a:avLst/>
          </a:prstGeom>
        </p:spPr>
      </p:pic>
      <p:sp>
        <p:nvSpPr>
          <p:cNvPr id="18" name="object 18" descr=""/>
          <p:cNvSpPr/>
          <p:nvPr/>
        </p:nvSpPr>
        <p:spPr>
          <a:xfrm>
            <a:off x="3488435" y="3459226"/>
            <a:ext cx="1729105" cy="113664"/>
          </a:xfrm>
          <a:custGeom>
            <a:avLst/>
            <a:gdLst/>
            <a:ahLst/>
            <a:cxnLst/>
            <a:rect l="l" t="t" r="r" b="b"/>
            <a:pathLst>
              <a:path w="1729104" h="113664">
                <a:moveTo>
                  <a:pt x="1686414" y="56642"/>
                </a:moveTo>
                <a:lnTo>
                  <a:pt x="1626108" y="91821"/>
                </a:lnTo>
                <a:lnTo>
                  <a:pt x="1621027" y="94869"/>
                </a:lnTo>
                <a:lnTo>
                  <a:pt x="1619377" y="101346"/>
                </a:lnTo>
                <a:lnTo>
                  <a:pt x="1625218" y="111506"/>
                </a:lnTo>
                <a:lnTo>
                  <a:pt x="1631823" y="113284"/>
                </a:lnTo>
                <a:lnTo>
                  <a:pt x="1710591" y="67310"/>
                </a:lnTo>
                <a:lnTo>
                  <a:pt x="1707768" y="67310"/>
                </a:lnTo>
                <a:lnTo>
                  <a:pt x="1707768" y="65912"/>
                </a:lnTo>
                <a:lnTo>
                  <a:pt x="1702308" y="65912"/>
                </a:lnTo>
                <a:lnTo>
                  <a:pt x="1686414" y="56642"/>
                </a:lnTo>
                <a:close/>
              </a:path>
              <a:path w="1729104" h="113664">
                <a:moveTo>
                  <a:pt x="1668126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1668126" y="67310"/>
                </a:lnTo>
                <a:lnTo>
                  <a:pt x="1686414" y="56642"/>
                </a:lnTo>
                <a:lnTo>
                  <a:pt x="1668126" y="45974"/>
                </a:lnTo>
                <a:close/>
              </a:path>
              <a:path w="1729104" h="113664">
                <a:moveTo>
                  <a:pt x="1710591" y="45974"/>
                </a:moveTo>
                <a:lnTo>
                  <a:pt x="1707768" y="45974"/>
                </a:lnTo>
                <a:lnTo>
                  <a:pt x="1707768" y="67310"/>
                </a:lnTo>
                <a:lnTo>
                  <a:pt x="1710591" y="67310"/>
                </a:lnTo>
                <a:lnTo>
                  <a:pt x="1728850" y="56642"/>
                </a:lnTo>
                <a:lnTo>
                  <a:pt x="1710591" y="45974"/>
                </a:lnTo>
                <a:close/>
              </a:path>
              <a:path w="1729104" h="113664">
                <a:moveTo>
                  <a:pt x="1702308" y="47371"/>
                </a:moveTo>
                <a:lnTo>
                  <a:pt x="1686414" y="56642"/>
                </a:lnTo>
                <a:lnTo>
                  <a:pt x="1702308" y="65912"/>
                </a:lnTo>
                <a:lnTo>
                  <a:pt x="1702308" y="47371"/>
                </a:lnTo>
                <a:close/>
              </a:path>
              <a:path w="1729104" h="113664">
                <a:moveTo>
                  <a:pt x="1707768" y="47371"/>
                </a:moveTo>
                <a:lnTo>
                  <a:pt x="1702308" y="47371"/>
                </a:lnTo>
                <a:lnTo>
                  <a:pt x="1702308" y="65912"/>
                </a:lnTo>
                <a:lnTo>
                  <a:pt x="1707768" y="65912"/>
                </a:lnTo>
                <a:lnTo>
                  <a:pt x="1707768" y="47371"/>
                </a:lnTo>
                <a:close/>
              </a:path>
              <a:path w="1729104" h="113664">
                <a:moveTo>
                  <a:pt x="1631823" y="0"/>
                </a:moveTo>
                <a:lnTo>
                  <a:pt x="1625218" y="1777"/>
                </a:lnTo>
                <a:lnTo>
                  <a:pt x="1619377" y="11937"/>
                </a:lnTo>
                <a:lnTo>
                  <a:pt x="1621027" y="18414"/>
                </a:lnTo>
                <a:lnTo>
                  <a:pt x="1626108" y="21462"/>
                </a:lnTo>
                <a:lnTo>
                  <a:pt x="1686414" y="56642"/>
                </a:lnTo>
                <a:lnTo>
                  <a:pt x="1702308" y="47371"/>
                </a:lnTo>
                <a:lnTo>
                  <a:pt x="1707768" y="47371"/>
                </a:lnTo>
                <a:lnTo>
                  <a:pt x="1707768" y="45974"/>
                </a:lnTo>
                <a:lnTo>
                  <a:pt x="1710591" y="45974"/>
                </a:lnTo>
                <a:lnTo>
                  <a:pt x="16318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5352558" y="2144267"/>
            <a:ext cx="3205480" cy="2593340"/>
            <a:chOff x="5352558" y="2144267"/>
            <a:chExt cx="3205480" cy="2593340"/>
          </a:xfrm>
        </p:grpSpPr>
        <p:sp>
          <p:nvSpPr>
            <p:cNvPr id="20" name="object 20" descr=""/>
            <p:cNvSpPr/>
            <p:nvPr/>
          </p:nvSpPr>
          <p:spPr>
            <a:xfrm>
              <a:off x="5352558" y="2601822"/>
              <a:ext cx="1837689" cy="1765300"/>
            </a:xfrm>
            <a:custGeom>
              <a:avLst/>
              <a:gdLst/>
              <a:ahLst/>
              <a:cxnLst/>
              <a:rect l="l" t="t" r="r" b="b"/>
              <a:pathLst>
                <a:path w="1837690" h="1765300">
                  <a:moveTo>
                    <a:pt x="907336" y="1752600"/>
                  </a:moveTo>
                  <a:lnTo>
                    <a:pt x="405879" y="1752600"/>
                  </a:lnTo>
                  <a:lnTo>
                    <a:pt x="444054" y="1765300"/>
                  </a:lnTo>
                  <a:lnTo>
                    <a:pt x="869162" y="1765300"/>
                  </a:lnTo>
                  <a:lnTo>
                    <a:pt x="907336" y="1752600"/>
                  </a:lnTo>
                  <a:close/>
                </a:path>
                <a:path w="1837690" h="1765300">
                  <a:moveTo>
                    <a:pt x="858358" y="0"/>
                  </a:moveTo>
                  <a:lnTo>
                    <a:pt x="454522" y="0"/>
                  </a:lnTo>
                  <a:lnTo>
                    <a:pt x="393300" y="12700"/>
                  </a:lnTo>
                  <a:lnTo>
                    <a:pt x="335536" y="25400"/>
                  </a:lnTo>
                  <a:lnTo>
                    <a:pt x="281480" y="38100"/>
                  </a:lnTo>
                  <a:lnTo>
                    <a:pt x="231383" y="50800"/>
                  </a:lnTo>
                  <a:lnTo>
                    <a:pt x="185494" y="63500"/>
                  </a:lnTo>
                  <a:lnTo>
                    <a:pt x="144066" y="88900"/>
                  </a:lnTo>
                  <a:lnTo>
                    <a:pt x="107348" y="114300"/>
                  </a:lnTo>
                  <a:lnTo>
                    <a:pt x="75592" y="127000"/>
                  </a:lnTo>
                  <a:lnTo>
                    <a:pt x="27965" y="177800"/>
                  </a:lnTo>
                  <a:lnTo>
                    <a:pt x="3190" y="228600"/>
                  </a:lnTo>
                  <a:lnTo>
                    <a:pt x="0" y="254000"/>
                  </a:lnTo>
                  <a:lnTo>
                    <a:pt x="0" y="1511300"/>
                  </a:lnTo>
                  <a:lnTo>
                    <a:pt x="15837" y="1574800"/>
                  </a:lnTo>
                  <a:lnTo>
                    <a:pt x="62261" y="1625600"/>
                  </a:lnTo>
                  <a:lnTo>
                    <a:pt x="96435" y="1651000"/>
                  </a:lnTo>
                  <a:lnTo>
                    <a:pt x="137645" y="1676400"/>
                  </a:lnTo>
                  <a:lnTo>
                    <a:pt x="185688" y="1701800"/>
                  </a:lnTo>
                  <a:lnTo>
                    <a:pt x="240360" y="1714500"/>
                  </a:lnTo>
                  <a:lnTo>
                    <a:pt x="301457" y="1739900"/>
                  </a:lnTo>
                  <a:lnTo>
                    <a:pt x="368777" y="1752600"/>
                  </a:lnTo>
                  <a:lnTo>
                    <a:pt x="944438" y="1752600"/>
                  </a:lnTo>
                  <a:lnTo>
                    <a:pt x="1011847" y="1739900"/>
                  </a:lnTo>
                  <a:lnTo>
                    <a:pt x="1072997" y="1714500"/>
                  </a:lnTo>
                  <a:lnTo>
                    <a:pt x="1127690" y="1701800"/>
                  </a:lnTo>
                  <a:lnTo>
                    <a:pt x="543860" y="1701800"/>
                  </a:lnTo>
                  <a:lnTo>
                    <a:pt x="528089" y="1689100"/>
                  </a:lnTo>
                  <a:lnTo>
                    <a:pt x="452812" y="1689100"/>
                  </a:lnTo>
                  <a:lnTo>
                    <a:pt x="416228" y="1676400"/>
                  </a:lnTo>
                  <a:lnTo>
                    <a:pt x="380578" y="1676400"/>
                  </a:lnTo>
                  <a:lnTo>
                    <a:pt x="313682" y="1663700"/>
                  </a:lnTo>
                  <a:lnTo>
                    <a:pt x="253644" y="1651000"/>
                  </a:lnTo>
                  <a:lnTo>
                    <a:pt x="201099" y="1625600"/>
                  </a:lnTo>
                  <a:lnTo>
                    <a:pt x="156684" y="1612900"/>
                  </a:lnTo>
                  <a:lnTo>
                    <a:pt x="121033" y="1587500"/>
                  </a:lnTo>
                  <a:lnTo>
                    <a:pt x="78564" y="1536700"/>
                  </a:lnTo>
                  <a:lnTo>
                    <a:pt x="73018" y="1257300"/>
                  </a:lnTo>
                  <a:lnTo>
                    <a:pt x="297444" y="1257300"/>
                  </a:lnTo>
                  <a:lnTo>
                    <a:pt x="245378" y="1244600"/>
                  </a:lnTo>
                  <a:lnTo>
                    <a:pt x="200043" y="1231900"/>
                  </a:lnTo>
                  <a:lnTo>
                    <a:pt x="161502" y="1219200"/>
                  </a:lnTo>
                  <a:lnTo>
                    <a:pt x="105068" y="1193800"/>
                  </a:lnTo>
                  <a:lnTo>
                    <a:pt x="87306" y="1168400"/>
                  </a:lnTo>
                  <a:lnTo>
                    <a:pt x="76601" y="1155700"/>
                  </a:lnTo>
                  <a:lnTo>
                    <a:pt x="73018" y="1143000"/>
                  </a:lnTo>
                  <a:lnTo>
                    <a:pt x="73017" y="825500"/>
                  </a:lnTo>
                  <a:lnTo>
                    <a:pt x="259295" y="825500"/>
                  </a:lnTo>
                  <a:lnTo>
                    <a:pt x="211264" y="812800"/>
                  </a:lnTo>
                  <a:lnTo>
                    <a:pt x="169987" y="800100"/>
                  </a:lnTo>
                  <a:lnTo>
                    <a:pt x="135696" y="787400"/>
                  </a:lnTo>
                  <a:lnTo>
                    <a:pt x="108622" y="762000"/>
                  </a:lnTo>
                  <a:lnTo>
                    <a:pt x="88996" y="749300"/>
                  </a:lnTo>
                  <a:lnTo>
                    <a:pt x="77051" y="736600"/>
                  </a:lnTo>
                  <a:lnTo>
                    <a:pt x="73017" y="723900"/>
                  </a:lnTo>
                  <a:lnTo>
                    <a:pt x="73017" y="406400"/>
                  </a:lnTo>
                  <a:lnTo>
                    <a:pt x="253814" y="406400"/>
                  </a:lnTo>
                  <a:lnTo>
                    <a:pt x="207379" y="393700"/>
                  </a:lnTo>
                  <a:lnTo>
                    <a:pt x="167477" y="381000"/>
                  </a:lnTo>
                  <a:lnTo>
                    <a:pt x="134330" y="355600"/>
                  </a:lnTo>
                  <a:lnTo>
                    <a:pt x="108163" y="342900"/>
                  </a:lnTo>
                  <a:lnTo>
                    <a:pt x="89196" y="330200"/>
                  </a:lnTo>
                  <a:lnTo>
                    <a:pt x="77652" y="304800"/>
                  </a:lnTo>
                  <a:lnTo>
                    <a:pt x="73755" y="292100"/>
                  </a:lnTo>
                  <a:lnTo>
                    <a:pt x="73755" y="254000"/>
                  </a:lnTo>
                  <a:lnTo>
                    <a:pt x="77296" y="241300"/>
                  </a:lnTo>
                  <a:lnTo>
                    <a:pt x="87745" y="215900"/>
                  </a:lnTo>
                  <a:lnTo>
                    <a:pt x="104841" y="203200"/>
                  </a:lnTo>
                  <a:lnTo>
                    <a:pt x="128325" y="177800"/>
                  </a:lnTo>
                  <a:lnTo>
                    <a:pt x="157936" y="165100"/>
                  </a:lnTo>
                  <a:lnTo>
                    <a:pt x="193413" y="139700"/>
                  </a:lnTo>
                  <a:lnTo>
                    <a:pt x="234496" y="127000"/>
                  </a:lnTo>
                  <a:lnTo>
                    <a:pt x="280924" y="114300"/>
                  </a:lnTo>
                  <a:lnTo>
                    <a:pt x="332437" y="101600"/>
                  </a:lnTo>
                  <a:lnTo>
                    <a:pt x="388775" y="88900"/>
                  </a:lnTo>
                  <a:lnTo>
                    <a:pt x="449676" y="76200"/>
                  </a:lnTo>
                  <a:lnTo>
                    <a:pt x="514881" y="76200"/>
                  </a:lnTo>
                  <a:lnTo>
                    <a:pt x="584130" y="63500"/>
                  </a:lnTo>
                  <a:lnTo>
                    <a:pt x="1127536" y="63500"/>
                  </a:lnTo>
                  <a:lnTo>
                    <a:pt x="1081613" y="50800"/>
                  </a:lnTo>
                  <a:lnTo>
                    <a:pt x="1031482" y="38100"/>
                  </a:lnTo>
                  <a:lnTo>
                    <a:pt x="977395" y="25400"/>
                  </a:lnTo>
                  <a:lnTo>
                    <a:pt x="919603" y="12700"/>
                  </a:lnTo>
                  <a:lnTo>
                    <a:pt x="858358" y="0"/>
                  </a:lnTo>
                  <a:close/>
                </a:path>
                <a:path w="1837690" h="1765300">
                  <a:moveTo>
                    <a:pt x="1313215" y="1473200"/>
                  </a:moveTo>
                  <a:lnTo>
                    <a:pt x="1239460" y="1473200"/>
                  </a:lnTo>
                  <a:lnTo>
                    <a:pt x="1240198" y="1511300"/>
                  </a:lnTo>
                  <a:lnTo>
                    <a:pt x="1234651" y="1536700"/>
                  </a:lnTo>
                  <a:lnTo>
                    <a:pt x="1218434" y="1562100"/>
                  </a:lnTo>
                  <a:lnTo>
                    <a:pt x="1192182" y="1587500"/>
                  </a:lnTo>
                  <a:lnTo>
                    <a:pt x="1156531" y="1612900"/>
                  </a:lnTo>
                  <a:lnTo>
                    <a:pt x="1112116" y="1625600"/>
                  </a:lnTo>
                  <a:lnTo>
                    <a:pt x="1059572" y="1651000"/>
                  </a:lnTo>
                  <a:lnTo>
                    <a:pt x="999534" y="1663700"/>
                  </a:lnTo>
                  <a:lnTo>
                    <a:pt x="932637" y="1676400"/>
                  </a:lnTo>
                  <a:lnTo>
                    <a:pt x="897194" y="1676400"/>
                  </a:lnTo>
                  <a:lnTo>
                    <a:pt x="860680" y="1689100"/>
                  </a:lnTo>
                  <a:lnTo>
                    <a:pt x="769356" y="1689100"/>
                  </a:lnTo>
                  <a:lnTo>
                    <a:pt x="753550" y="1701800"/>
                  </a:lnTo>
                  <a:lnTo>
                    <a:pt x="1127690" y="1701800"/>
                  </a:lnTo>
                  <a:lnTo>
                    <a:pt x="1175729" y="1676400"/>
                  </a:lnTo>
                  <a:lnTo>
                    <a:pt x="1216919" y="1651000"/>
                  </a:lnTo>
                  <a:lnTo>
                    <a:pt x="1251060" y="1625600"/>
                  </a:lnTo>
                  <a:lnTo>
                    <a:pt x="1297414" y="1574800"/>
                  </a:lnTo>
                  <a:lnTo>
                    <a:pt x="1309232" y="1536700"/>
                  </a:lnTo>
                  <a:lnTo>
                    <a:pt x="1313215" y="1511300"/>
                  </a:lnTo>
                  <a:lnTo>
                    <a:pt x="1313215" y="1473200"/>
                  </a:lnTo>
                  <a:close/>
                </a:path>
                <a:path w="1837690" h="1765300">
                  <a:moveTo>
                    <a:pt x="794409" y="1193800"/>
                  </a:moveTo>
                  <a:lnTo>
                    <a:pt x="757099" y="1193800"/>
                  </a:lnTo>
                  <a:lnTo>
                    <a:pt x="757099" y="1257300"/>
                  </a:lnTo>
                  <a:lnTo>
                    <a:pt x="765357" y="1270000"/>
                  </a:lnTo>
                  <a:lnTo>
                    <a:pt x="774478" y="1282700"/>
                  </a:lnTo>
                  <a:lnTo>
                    <a:pt x="783392" y="1295400"/>
                  </a:lnTo>
                  <a:lnTo>
                    <a:pt x="791027" y="1320800"/>
                  </a:lnTo>
                  <a:lnTo>
                    <a:pt x="805882" y="1346200"/>
                  </a:lnTo>
                  <a:lnTo>
                    <a:pt x="826337" y="1384300"/>
                  </a:lnTo>
                  <a:lnTo>
                    <a:pt x="854399" y="1397000"/>
                  </a:lnTo>
                  <a:lnTo>
                    <a:pt x="892072" y="1409700"/>
                  </a:lnTo>
                  <a:lnTo>
                    <a:pt x="929537" y="1397000"/>
                  </a:lnTo>
                  <a:lnTo>
                    <a:pt x="957253" y="1384300"/>
                  </a:lnTo>
                  <a:lnTo>
                    <a:pt x="977640" y="1346200"/>
                  </a:lnTo>
                  <a:lnTo>
                    <a:pt x="985378" y="1333500"/>
                  </a:lnTo>
                  <a:lnTo>
                    <a:pt x="883659" y="1333500"/>
                  </a:lnTo>
                  <a:lnTo>
                    <a:pt x="874555" y="1320800"/>
                  </a:lnTo>
                  <a:lnTo>
                    <a:pt x="865727" y="1295400"/>
                  </a:lnTo>
                  <a:lnTo>
                    <a:pt x="858144" y="1282700"/>
                  </a:lnTo>
                  <a:lnTo>
                    <a:pt x="842615" y="1257300"/>
                  </a:lnTo>
                  <a:lnTo>
                    <a:pt x="822142" y="1219200"/>
                  </a:lnTo>
                  <a:lnTo>
                    <a:pt x="794409" y="1193800"/>
                  </a:lnTo>
                  <a:close/>
                </a:path>
                <a:path w="1837690" h="1765300">
                  <a:moveTo>
                    <a:pt x="1112612" y="1257300"/>
                  </a:moveTo>
                  <a:lnTo>
                    <a:pt x="1027044" y="1257300"/>
                  </a:lnTo>
                  <a:lnTo>
                    <a:pt x="1035301" y="1270000"/>
                  </a:lnTo>
                  <a:lnTo>
                    <a:pt x="1044423" y="1282700"/>
                  </a:lnTo>
                  <a:lnTo>
                    <a:pt x="1053337" y="1295400"/>
                  </a:lnTo>
                  <a:lnTo>
                    <a:pt x="1060972" y="1320800"/>
                  </a:lnTo>
                  <a:lnTo>
                    <a:pt x="1076449" y="1346200"/>
                  </a:lnTo>
                  <a:lnTo>
                    <a:pt x="1096835" y="1384300"/>
                  </a:lnTo>
                  <a:lnTo>
                    <a:pt x="1124551" y="1397000"/>
                  </a:lnTo>
                  <a:lnTo>
                    <a:pt x="1162017" y="1409700"/>
                  </a:lnTo>
                  <a:lnTo>
                    <a:pt x="1199482" y="1397000"/>
                  </a:lnTo>
                  <a:lnTo>
                    <a:pt x="1227198" y="1384300"/>
                  </a:lnTo>
                  <a:lnTo>
                    <a:pt x="1247585" y="1346200"/>
                  </a:lnTo>
                  <a:lnTo>
                    <a:pt x="1255323" y="1333500"/>
                  </a:lnTo>
                  <a:lnTo>
                    <a:pt x="1153760" y="1333500"/>
                  </a:lnTo>
                  <a:lnTo>
                    <a:pt x="1144638" y="1320800"/>
                  </a:lnTo>
                  <a:lnTo>
                    <a:pt x="1135724" y="1295400"/>
                  </a:lnTo>
                  <a:lnTo>
                    <a:pt x="1128089" y="1282700"/>
                  </a:lnTo>
                  <a:lnTo>
                    <a:pt x="1112612" y="1257300"/>
                  </a:lnTo>
                  <a:close/>
                </a:path>
                <a:path w="1837690" h="1765300">
                  <a:moveTo>
                    <a:pt x="1382557" y="1257300"/>
                  </a:moveTo>
                  <a:lnTo>
                    <a:pt x="1296989" y="1257300"/>
                  </a:lnTo>
                  <a:lnTo>
                    <a:pt x="1305246" y="1270000"/>
                  </a:lnTo>
                  <a:lnTo>
                    <a:pt x="1314368" y="1282700"/>
                  </a:lnTo>
                  <a:lnTo>
                    <a:pt x="1323282" y="1295400"/>
                  </a:lnTo>
                  <a:lnTo>
                    <a:pt x="1330917" y="1320800"/>
                  </a:lnTo>
                  <a:lnTo>
                    <a:pt x="1346394" y="1346200"/>
                  </a:lnTo>
                  <a:lnTo>
                    <a:pt x="1366780" y="1384300"/>
                  </a:lnTo>
                  <a:lnTo>
                    <a:pt x="1394496" y="1397000"/>
                  </a:lnTo>
                  <a:lnTo>
                    <a:pt x="1431962" y="1409700"/>
                  </a:lnTo>
                  <a:lnTo>
                    <a:pt x="1469427" y="1397000"/>
                  </a:lnTo>
                  <a:lnTo>
                    <a:pt x="1497143" y="1384300"/>
                  </a:lnTo>
                  <a:lnTo>
                    <a:pt x="1517530" y="1346200"/>
                  </a:lnTo>
                  <a:lnTo>
                    <a:pt x="1525268" y="1333500"/>
                  </a:lnTo>
                  <a:lnTo>
                    <a:pt x="1423705" y="1333500"/>
                  </a:lnTo>
                  <a:lnTo>
                    <a:pt x="1414583" y="1320800"/>
                  </a:lnTo>
                  <a:lnTo>
                    <a:pt x="1405669" y="1295400"/>
                  </a:lnTo>
                  <a:lnTo>
                    <a:pt x="1398034" y="1282700"/>
                  </a:lnTo>
                  <a:lnTo>
                    <a:pt x="1382557" y="1257300"/>
                  </a:lnTo>
                  <a:close/>
                </a:path>
                <a:path w="1837690" h="1765300">
                  <a:moveTo>
                    <a:pt x="1652536" y="1257300"/>
                  </a:moveTo>
                  <a:lnTo>
                    <a:pt x="1566903" y="1257300"/>
                  </a:lnTo>
                  <a:lnTo>
                    <a:pt x="1575170" y="1270000"/>
                  </a:lnTo>
                  <a:lnTo>
                    <a:pt x="1584286" y="1282700"/>
                  </a:lnTo>
                  <a:lnTo>
                    <a:pt x="1593200" y="1295400"/>
                  </a:lnTo>
                  <a:lnTo>
                    <a:pt x="1600862" y="1320800"/>
                  </a:lnTo>
                  <a:lnTo>
                    <a:pt x="1616448" y="1346200"/>
                  </a:lnTo>
                  <a:lnTo>
                    <a:pt x="1637048" y="1384300"/>
                  </a:lnTo>
                  <a:lnTo>
                    <a:pt x="1664908" y="1397000"/>
                  </a:lnTo>
                  <a:lnTo>
                    <a:pt x="1702275" y="1409700"/>
                  </a:lnTo>
                  <a:lnTo>
                    <a:pt x="1739595" y="1397000"/>
                  </a:lnTo>
                  <a:lnTo>
                    <a:pt x="1767349" y="1384300"/>
                  </a:lnTo>
                  <a:lnTo>
                    <a:pt x="1787843" y="1346200"/>
                  </a:lnTo>
                  <a:lnTo>
                    <a:pt x="1795613" y="1333500"/>
                  </a:lnTo>
                  <a:lnTo>
                    <a:pt x="1693875" y="1333500"/>
                  </a:lnTo>
                  <a:lnTo>
                    <a:pt x="1684739" y="1320800"/>
                  </a:lnTo>
                  <a:lnTo>
                    <a:pt x="1675806" y="1295400"/>
                  </a:lnTo>
                  <a:lnTo>
                    <a:pt x="1668010" y="1282700"/>
                  </a:lnTo>
                  <a:lnTo>
                    <a:pt x="1652536" y="1257300"/>
                  </a:lnTo>
                  <a:close/>
                </a:path>
                <a:path w="1837690" h="1765300">
                  <a:moveTo>
                    <a:pt x="297444" y="1257300"/>
                  </a:moveTo>
                  <a:lnTo>
                    <a:pt x="73018" y="1257300"/>
                  </a:lnTo>
                  <a:lnTo>
                    <a:pt x="104202" y="1270000"/>
                  </a:lnTo>
                  <a:lnTo>
                    <a:pt x="139947" y="1295400"/>
                  </a:lnTo>
                  <a:lnTo>
                    <a:pt x="179836" y="1308100"/>
                  </a:lnTo>
                  <a:lnTo>
                    <a:pt x="223451" y="1320800"/>
                  </a:lnTo>
                  <a:lnTo>
                    <a:pt x="270375" y="1333500"/>
                  </a:lnTo>
                  <a:lnTo>
                    <a:pt x="320191" y="1346200"/>
                  </a:lnTo>
                  <a:lnTo>
                    <a:pt x="372480" y="1346200"/>
                  </a:lnTo>
                  <a:lnTo>
                    <a:pt x="426825" y="1358900"/>
                  </a:lnTo>
                  <a:lnTo>
                    <a:pt x="540016" y="1358900"/>
                  </a:lnTo>
                  <a:lnTo>
                    <a:pt x="598026" y="1371600"/>
                  </a:lnTo>
                  <a:lnTo>
                    <a:pt x="656423" y="1371600"/>
                  </a:lnTo>
                  <a:lnTo>
                    <a:pt x="656423" y="1295400"/>
                  </a:lnTo>
                  <a:lnTo>
                    <a:pt x="571692" y="1295400"/>
                  </a:lnTo>
                  <a:lnTo>
                    <a:pt x="493363" y="1282700"/>
                  </a:lnTo>
                  <a:lnTo>
                    <a:pt x="421501" y="1282700"/>
                  </a:lnTo>
                  <a:lnTo>
                    <a:pt x="356173" y="1270000"/>
                  </a:lnTo>
                  <a:lnTo>
                    <a:pt x="297444" y="1257300"/>
                  </a:lnTo>
                  <a:close/>
                </a:path>
                <a:path w="1837690" h="1765300">
                  <a:moveTo>
                    <a:pt x="1064510" y="1193800"/>
                  </a:moveTo>
                  <a:lnTo>
                    <a:pt x="989579" y="1193800"/>
                  </a:lnTo>
                  <a:lnTo>
                    <a:pt x="961863" y="1219200"/>
                  </a:lnTo>
                  <a:lnTo>
                    <a:pt x="941476" y="1257300"/>
                  </a:lnTo>
                  <a:lnTo>
                    <a:pt x="925999" y="1282700"/>
                  </a:lnTo>
                  <a:lnTo>
                    <a:pt x="918416" y="1295400"/>
                  </a:lnTo>
                  <a:lnTo>
                    <a:pt x="909589" y="1320800"/>
                  </a:lnTo>
                  <a:lnTo>
                    <a:pt x="900485" y="1333500"/>
                  </a:lnTo>
                  <a:lnTo>
                    <a:pt x="985378" y="1333500"/>
                  </a:lnTo>
                  <a:lnTo>
                    <a:pt x="993117" y="1320800"/>
                  </a:lnTo>
                  <a:lnTo>
                    <a:pt x="1000752" y="1295400"/>
                  </a:lnTo>
                  <a:lnTo>
                    <a:pt x="1009666" y="1282700"/>
                  </a:lnTo>
                  <a:lnTo>
                    <a:pt x="1018787" y="1270000"/>
                  </a:lnTo>
                  <a:lnTo>
                    <a:pt x="1027044" y="1257300"/>
                  </a:lnTo>
                  <a:lnTo>
                    <a:pt x="1112612" y="1257300"/>
                  </a:lnTo>
                  <a:lnTo>
                    <a:pt x="1092226" y="1219200"/>
                  </a:lnTo>
                  <a:lnTo>
                    <a:pt x="1064510" y="1193800"/>
                  </a:lnTo>
                  <a:close/>
                </a:path>
                <a:path w="1837690" h="1765300">
                  <a:moveTo>
                    <a:pt x="1334455" y="1193800"/>
                  </a:moveTo>
                  <a:lnTo>
                    <a:pt x="1259524" y="1193800"/>
                  </a:lnTo>
                  <a:lnTo>
                    <a:pt x="1231808" y="1219200"/>
                  </a:lnTo>
                  <a:lnTo>
                    <a:pt x="1211421" y="1257300"/>
                  </a:lnTo>
                  <a:lnTo>
                    <a:pt x="1195944" y="1282700"/>
                  </a:lnTo>
                  <a:lnTo>
                    <a:pt x="1188309" y="1295400"/>
                  </a:lnTo>
                  <a:lnTo>
                    <a:pt x="1179395" y="1320800"/>
                  </a:lnTo>
                  <a:lnTo>
                    <a:pt x="1170274" y="1333500"/>
                  </a:lnTo>
                  <a:lnTo>
                    <a:pt x="1255323" y="1333500"/>
                  </a:lnTo>
                  <a:lnTo>
                    <a:pt x="1263062" y="1320800"/>
                  </a:lnTo>
                  <a:lnTo>
                    <a:pt x="1270697" y="1295400"/>
                  </a:lnTo>
                  <a:lnTo>
                    <a:pt x="1279611" y="1282700"/>
                  </a:lnTo>
                  <a:lnTo>
                    <a:pt x="1288732" y="1270000"/>
                  </a:lnTo>
                  <a:lnTo>
                    <a:pt x="1296989" y="1257300"/>
                  </a:lnTo>
                  <a:lnTo>
                    <a:pt x="1382557" y="1257300"/>
                  </a:lnTo>
                  <a:lnTo>
                    <a:pt x="1362171" y="1219200"/>
                  </a:lnTo>
                  <a:lnTo>
                    <a:pt x="1334455" y="1193800"/>
                  </a:lnTo>
                  <a:close/>
                </a:path>
                <a:path w="1837690" h="1765300">
                  <a:moveTo>
                    <a:pt x="1604417" y="1193800"/>
                  </a:moveTo>
                  <a:lnTo>
                    <a:pt x="1529456" y="1193800"/>
                  </a:lnTo>
                  <a:lnTo>
                    <a:pt x="1501749" y="1219200"/>
                  </a:lnTo>
                  <a:lnTo>
                    <a:pt x="1481366" y="1257300"/>
                  </a:lnTo>
                  <a:lnTo>
                    <a:pt x="1465889" y="1282700"/>
                  </a:lnTo>
                  <a:lnTo>
                    <a:pt x="1458254" y="1295400"/>
                  </a:lnTo>
                  <a:lnTo>
                    <a:pt x="1449340" y="1320800"/>
                  </a:lnTo>
                  <a:lnTo>
                    <a:pt x="1440219" y="1333500"/>
                  </a:lnTo>
                  <a:lnTo>
                    <a:pt x="1525268" y="1333500"/>
                  </a:lnTo>
                  <a:lnTo>
                    <a:pt x="1533007" y="1320800"/>
                  </a:lnTo>
                  <a:lnTo>
                    <a:pt x="1540632" y="1295400"/>
                  </a:lnTo>
                  <a:lnTo>
                    <a:pt x="1549529" y="1282700"/>
                  </a:lnTo>
                  <a:lnTo>
                    <a:pt x="1558638" y="1270000"/>
                  </a:lnTo>
                  <a:lnTo>
                    <a:pt x="1566903" y="1257300"/>
                  </a:lnTo>
                  <a:lnTo>
                    <a:pt x="1652536" y="1257300"/>
                  </a:lnTo>
                  <a:lnTo>
                    <a:pt x="1632150" y="1219200"/>
                  </a:lnTo>
                  <a:lnTo>
                    <a:pt x="1604417" y="1193800"/>
                  </a:lnTo>
                  <a:close/>
                </a:path>
                <a:path w="1837690" h="1765300">
                  <a:moveTo>
                    <a:pt x="1837186" y="1193800"/>
                  </a:moveTo>
                  <a:lnTo>
                    <a:pt x="1799761" y="1193800"/>
                  </a:lnTo>
                  <a:lnTo>
                    <a:pt x="1772074" y="1219200"/>
                  </a:lnTo>
                  <a:lnTo>
                    <a:pt x="1751705" y="1257300"/>
                  </a:lnTo>
                  <a:lnTo>
                    <a:pt x="1736234" y="1282700"/>
                  </a:lnTo>
                  <a:lnTo>
                    <a:pt x="1728616" y="1295400"/>
                  </a:lnTo>
                  <a:lnTo>
                    <a:pt x="1719773" y="1320800"/>
                  </a:lnTo>
                  <a:lnTo>
                    <a:pt x="1710671" y="1333500"/>
                  </a:lnTo>
                  <a:lnTo>
                    <a:pt x="1795613" y="1333500"/>
                  </a:lnTo>
                  <a:lnTo>
                    <a:pt x="1803382" y="1320800"/>
                  </a:lnTo>
                  <a:lnTo>
                    <a:pt x="1810976" y="1295400"/>
                  </a:lnTo>
                  <a:lnTo>
                    <a:pt x="1819881" y="1282700"/>
                  </a:lnTo>
                  <a:lnTo>
                    <a:pt x="1828987" y="1270000"/>
                  </a:lnTo>
                  <a:lnTo>
                    <a:pt x="1837186" y="1257300"/>
                  </a:lnTo>
                  <a:lnTo>
                    <a:pt x="1837186" y="1193800"/>
                  </a:lnTo>
                  <a:close/>
                </a:path>
                <a:path w="1837690" h="1765300">
                  <a:moveTo>
                    <a:pt x="794409" y="914400"/>
                  </a:moveTo>
                  <a:lnTo>
                    <a:pt x="757099" y="914400"/>
                  </a:lnTo>
                  <a:lnTo>
                    <a:pt x="757099" y="977900"/>
                  </a:lnTo>
                  <a:lnTo>
                    <a:pt x="765356" y="990600"/>
                  </a:lnTo>
                  <a:lnTo>
                    <a:pt x="774478" y="1003300"/>
                  </a:lnTo>
                  <a:lnTo>
                    <a:pt x="783392" y="1016000"/>
                  </a:lnTo>
                  <a:lnTo>
                    <a:pt x="791027" y="1028700"/>
                  </a:lnTo>
                  <a:lnTo>
                    <a:pt x="805882" y="1066800"/>
                  </a:lnTo>
                  <a:lnTo>
                    <a:pt x="826337" y="1092200"/>
                  </a:lnTo>
                  <a:lnTo>
                    <a:pt x="854399" y="1117600"/>
                  </a:lnTo>
                  <a:lnTo>
                    <a:pt x="892072" y="1130300"/>
                  </a:lnTo>
                  <a:lnTo>
                    <a:pt x="929537" y="1117600"/>
                  </a:lnTo>
                  <a:lnTo>
                    <a:pt x="957253" y="1092200"/>
                  </a:lnTo>
                  <a:lnTo>
                    <a:pt x="977640" y="1066800"/>
                  </a:lnTo>
                  <a:lnTo>
                    <a:pt x="982799" y="1054100"/>
                  </a:lnTo>
                  <a:lnTo>
                    <a:pt x="883659" y="1054100"/>
                  </a:lnTo>
                  <a:lnTo>
                    <a:pt x="874555" y="1041400"/>
                  </a:lnTo>
                  <a:lnTo>
                    <a:pt x="865727" y="1016000"/>
                  </a:lnTo>
                  <a:lnTo>
                    <a:pt x="858144" y="1003300"/>
                  </a:lnTo>
                  <a:lnTo>
                    <a:pt x="842615" y="965200"/>
                  </a:lnTo>
                  <a:lnTo>
                    <a:pt x="822142" y="939800"/>
                  </a:lnTo>
                  <a:lnTo>
                    <a:pt x="794409" y="914400"/>
                  </a:lnTo>
                  <a:close/>
                </a:path>
                <a:path w="1837690" h="1765300">
                  <a:moveTo>
                    <a:pt x="1112612" y="977900"/>
                  </a:moveTo>
                  <a:lnTo>
                    <a:pt x="1027044" y="977900"/>
                  </a:lnTo>
                  <a:lnTo>
                    <a:pt x="1035301" y="990600"/>
                  </a:lnTo>
                  <a:lnTo>
                    <a:pt x="1044423" y="1003300"/>
                  </a:lnTo>
                  <a:lnTo>
                    <a:pt x="1053337" y="1016000"/>
                  </a:lnTo>
                  <a:lnTo>
                    <a:pt x="1060972" y="1028700"/>
                  </a:lnTo>
                  <a:lnTo>
                    <a:pt x="1076449" y="1066800"/>
                  </a:lnTo>
                  <a:lnTo>
                    <a:pt x="1096835" y="1092200"/>
                  </a:lnTo>
                  <a:lnTo>
                    <a:pt x="1124551" y="1117600"/>
                  </a:lnTo>
                  <a:lnTo>
                    <a:pt x="1162017" y="1130300"/>
                  </a:lnTo>
                  <a:lnTo>
                    <a:pt x="1199482" y="1117600"/>
                  </a:lnTo>
                  <a:lnTo>
                    <a:pt x="1227198" y="1092200"/>
                  </a:lnTo>
                  <a:lnTo>
                    <a:pt x="1247585" y="1066800"/>
                  </a:lnTo>
                  <a:lnTo>
                    <a:pt x="1252744" y="1054100"/>
                  </a:lnTo>
                  <a:lnTo>
                    <a:pt x="1153760" y="1054100"/>
                  </a:lnTo>
                  <a:lnTo>
                    <a:pt x="1144638" y="1041400"/>
                  </a:lnTo>
                  <a:lnTo>
                    <a:pt x="1135724" y="1016000"/>
                  </a:lnTo>
                  <a:lnTo>
                    <a:pt x="1128089" y="1003300"/>
                  </a:lnTo>
                  <a:lnTo>
                    <a:pt x="1112612" y="977900"/>
                  </a:lnTo>
                  <a:close/>
                </a:path>
                <a:path w="1837690" h="1765300">
                  <a:moveTo>
                    <a:pt x="1382557" y="977900"/>
                  </a:moveTo>
                  <a:lnTo>
                    <a:pt x="1296989" y="977900"/>
                  </a:lnTo>
                  <a:lnTo>
                    <a:pt x="1305246" y="990600"/>
                  </a:lnTo>
                  <a:lnTo>
                    <a:pt x="1314368" y="1003300"/>
                  </a:lnTo>
                  <a:lnTo>
                    <a:pt x="1323282" y="1016000"/>
                  </a:lnTo>
                  <a:lnTo>
                    <a:pt x="1330917" y="1028700"/>
                  </a:lnTo>
                  <a:lnTo>
                    <a:pt x="1346394" y="1066800"/>
                  </a:lnTo>
                  <a:lnTo>
                    <a:pt x="1366780" y="1092200"/>
                  </a:lnTo>
                  <a:lnTo>
                    <a:pt x="1394496" y="1117600"/>
                  </a:lnTo>
                  <a:lnTo>
                    <a:pt x="1431962" y="1130300"/>
                  </a:lnTo>
                  <a:lnTo>
                    <a:pt x="1469427" y="1117600"/>
                  </a:lnTo>
                  <a:lnTo>
                    <a:pt x="1497143" y="1092200"/>
                  </a:lnTo>
                  <a:lnTo>
                    <a:pt x="1517530" y="1066800"/>
                  </a:lnTo>
                  <a:lnTo>
                    <a:pt x="1522689" y="1054100"/>
                  </a:lnTo>
                  <a:lnTo>
                    <a:pt x="1423705" y="1054100"/>
                  </a:lnTo>
                  <a:lnTo>
                    <a:pt x="1414583" y="1041400"/>
                  </a:lnTo>
                  <a:lnTo>
                    <a:pt x="1405669" y="1016000"/>
                  </a:lnTo>
                  <a:lnTo>
                    <a:pt x="1398034" y="1003300"/>
                  </a:lnTo>
                  <a:lnTo>
                    <a:pt x="1382557" y="977900"/>
                  </a:lnTo>
                  <a:close/>
                </a:path>
                <a:path w="1837690" h="1765300">
                  <a:moveTo>
                    <a:pt x="1652536" y="977900"/>
                  </a:moveTo>
                  <a:lnTo>
                    <a:pt x="1566903" y="977900"/>
                  </a:lnTo>
                  <a:lnTo>
                    <a:pt x="1575170" y="990600"/>
                  </a:lnTo>
                  <a:lnTo>
                    <a:pt x="1584286" y="1003300"/>
                  </a:lnTo>
                  <a:lnTo>
                    <a:pt x="1593200" y="1016000"/>
                  </a:lnTo>
                  <a:lnTo>
                    <a:pt x="1600862" y="1028700"/>
                  </a:lnTo>
                  <a:lnTo>
                    <a:pt x="1616448" y="1066800"/>
                  </a:lnTo>
                  <a:lnTo>
                    <a:pt x="1637048" y="1092200"/>
                  </a:lnTo>
                  <a:lnTo>
                    <a:pt x="1664908" y="1117600"/>
                  </a:lnTo>
                  <a:lnTo>
                    <a:pt x="1702275" y="1130300"/>
                  </a:lnTo>
                  <a:lnTo>
                    <a:pt x="1739595" y="1117600"/>
                  </a:lnTo>
                  <a:lnTo>
                    <a:pt x="1767349" y="1092200"/>
                  </a:lnTo>
                  <a:lnTo>
                    <a:pt x="1787843" y="1066800"/>
                  </a:lnTo>
                  <a:lnTo>
                    <a:pt x="1793023" y="1054100"/>
                  </a:lnTo>
                  <a:lnTo>
                    <a:pt x="1693875" y="1054100"/>
                  </a:lnTo>
                  <a:lnTo>
                    <a:pt x="1684739" y="1041400"/>
                  </a:lnTo>
                  <a:lnTo>
                    <a:pt x="1675806" y="1016000"/>
                  </a:lnTo>
                  <a:lnTo>
                    <a:pt x="1668010" y="1003300"/>
                  </a:lnTo>
                  <a:lnTo>
                    <a:pt x="1652536" y="977900"/>
                  </a:lnTo>
                  <a:close/>
                </a:path>
                <a:path w="1837690" h="1765300">
                  <a:moveTo>
                    <a:pt x="1064510" y="914400"/>
                  </a:moveTo>
                  <a:lnTo>
                    <a:pt x="989579" y="914400"/>
                  </a:lnTo>
                  <a:lnTo>
                    <a:pt x="961863" y="939800"/>
                  </a:lnTo>
                  <a:lnTo>
                    <a:pt x="941476" y="977900"/>
                  </a:lnTo>
                  <a:lnTo>
                    <a:pt x="925999" y="1003300"/>
                  </a:lnTo>
                  <a:lnTo>
                    <a:pt x="918416" y="1016000"/>
                  </a:lnTo>
                  <a:lnTo>
                    <a:pt x="909589" y="1041400"/>
                  </a:lnTo>
                  <a:lnTo>
                    <a:pt x="900485" y="1054100"/>
                  </a:lnTo>
                  <a:lnTo>
                    <a:pt x="982799" y="1054100"/>
                  </a:lnTo>
                  <a:lnTo>
                    <a:pt x="993117" y="1028700"/>
                  </a:lnTo>
                  <a:lnTo>
                    <a:pt x="1000752" y="1016000"/>
                  </a:lnTo>
                  <a:lnTo>
                    <a:pt x="1009666" y="1003300"/>
                  </a:lnTo>
                  <a:lnTo>
                    <a:pt x="1018787" y="990600"/>
                  </a:lnTo>
                  <a:lnTo>
                    <a:pt x="1027044" y="977900"/>
                  </a:lnTo>
                  <a:lnTo>
                    <a:pt x="1112612" y="977900"/>
                  </a:lnTo>
                  <a:lnTo>
                    <a:pt x="1092226" y="939800"/>
                  </a:lnTo>
                  <a:lnTo>
                    <a:pt x="1064510" y="914400"/>
                  </a:lnTo>
                  <a:close/>
                </a:path>
                <a:path w="1837690" h="1765300">
                  <a:moveTo>
                    <a:pt x="1334455" y="914400"/>
                  </a:moveTo>
                  <a:lnTo>
                    <a:pt x="1259524" y="914400"/>
                  </a:lnTo>
                  <a:lnTo>
                    <a:pt x="1231808" y="939800"/>
                  </a:lnTo>
                  <a:lnTo>
                    <a:pt x="1211421" y="977900"/>
                  </a:lnTo>
                  <a:lnTo>
                    <a:pt x="1195944" y="1003300"/>
                  </a:lnTo>
                  <a:lnTo>
                    <a:pt x="1188309" y="1016000"/>
                  </a:lnTo>
                  <a:lnTo>
                    <a:pt x="1179395" y="1041400"/>
                  </a:lnTo>
                  <a:lnTo>
                    <a:pt x="1170274" y="1054100"/>
                  </a:lnTo>
                  <a:lnTo>
                    <a:pt x="1252744" y="1054100"/>
                  </a:lnTo>
                  <a:lnTo>
                    <a:pt x="1263062" y="1028700"/>
                  </a:lnTo>
                  <a:lnTo>
                    <a:pt x="1270697" y="1016000"/>
                  </a:lnTo>
                  <a:lnTo>
                    <a:pt x="1279611" y="1003300"/>
                  </a:lnTo>
                  <a:lnTo>
                    <a:pt x="1288732" y="990600"/>
                  </a:lnTo>
                  <a:lnTo>
                    <a:pt x="1296989" y="977900"/>
                  </a:lnTo>
                  <a:lnTo>
                    <a:pt x="1382557" y="977900"/>
                  </a:lnTo>
                  <a:lnTo>
                    <a:pt x="1362171" y="939800"/>
                  </a:lnTo>
                  <a:lnTo>
                    <a:pt x="1334455" y="914400"/>
                  </a:lnTo>
                  <a:close/>
                </a:path>
                <a:path w="1837690" h="1765300">
                  <a:moveTo>
                    <a:pt x="1604417" y="914400"/>
                  </a:moveTo>
                  <a:lnTo>
                    <a:pt x="1529456" y="914400"/>
                  </a:lnTo>
                  <a:lnTo>
                    <a:pt x="1501749" y="939800"/>
                  </a:lnTo>
                  <a:lnTo>
                    <a:pt x="1481366" y="965200"/>
                  </a:lnTo>
                  <a:lnTo>
                    <a:pt x="1465889" y="1003300"/>
                  </a:lnTo>
                  <a:lnTo>
                    <a:pt x="1458254" y="1016000"/>
                  </a:lnTo>
                  <a:lnTo>
                    <a:pt x="1449340" y="1041400"/>
                  </a:lnTo>
                  <a:lnTo>
                    <a:pt x="1440219" y="1054100"/>
                  </a:lnTo>
                  <a:lnTo>
                    <a:pt x="1522689" y="1054100"/>
                  </a:lnTo>
                  <a:lnTo>
                    <a:pt x="1533007" y="1028700"/>
                  </a:lnTo>
                  <a:lnTo>
                    <a:pt x="1540632" y="1016000"/>
                  </a:lnTo>
                  <a:lnTo>
                    <a:pt x="1549529" y="1003300"/>
                  </a:lnTo>
                  <a:lnTo>
                    <a:pt x="1558638" y="990600"/>
                  </a:lnTo>
                  <a:lnTo>
                    <a:pt x="1566903" y="977900"/>
                  </a:lnTo>
                  <a:lnTo>
                    <a:pt x="1652536" y="977900"/>
                  </a:lnTo>
                  <a:lnTo>
                    <a:pt x="1632150" y="939800"/>
                  </a:lnTo>
                  <a:lnTo>
                    <a:pt x="1604417" y="914400"/>
                  </a:lnTo>
                  <a:close/>
                </a:path>
                <a:path w="1837690" h="1765300">
                  <a:moveTo>
                    <a:pt x="1837186" y="914400"/>
                  </a:moveTo>
                  <a:lnTo>
                    <a:pt x="1799761" y="914400"/>
                  </a:lnTo>
                  <a:lnTo>
                    <a:pt x="1772074" y="939800"/>
                  </a:lnTo>
                  <a:lnTo>
                    <a:pt x="1751705" y="977900"/>
                  </a:lnTo>
                  <a:lnTo>
                    <a:pt x="1736234" y="1003300"/>
                  </a:lnTo>
                  <a:lnTo>
                    <a:pt x="1728616" y="1016000"/>
                  </a:lnTo>
                  <a:lnTo>
                    <a:pt x="1719773" y="1041400"/>
                  </a:lnTo>
                  <a:lnTo>
                    <a:pt x="1710671" y="1054100"/>
                  </a:lnTo>
                  <a:lnTo>
                    <a:pt x="1793023" y="1054100"/>
                  </a:lnTo>
                  <a:lnTo>
                    <a:pt x="1803382" y="1028700"/>
                  </a:lnTo>
                  <a:lnTo>
                    <a:pt x="1810976" y="1016000"/>
                  </a:lnTo>
                  <a:lnTo>
                    <a:pt x="1819881" y="1003300"/>
                  </a:lnTo>
                  <a:lnTo>
                    <a:pt x="1828987" y="990600"/>
                  </a:lnTo>
                  <a:lnTo>
                    <a:pt x="1837186" y="977900"/>
                  </a:lnTo>
                  <a:lnTo>
                    <a:pt x="1837186" y="914400"/>
                  </a:lnTo>
                  <a:close/>
                </a:path>
                <a:path w="1837690" h="1765300">
                  <a:moveTo>
                    <a:pt x="259295" y="825500"/>
                  </a:moveTo>
                  <a:lnTo>
                    <a:pt x="73017" y="825500"/>
                  </a:lnTo>
                  <a:lnTo>
                    <a:pt x="105587" y="850900"/>
                  </a:lnTo>
                  <a:lnTo>
                    <a:pt x="143036" y="863600"/>
                  </a:lnTo>
                  <a:lnTo>
                    <a:pt x="184866" y="876300"/>
                  </a:lnTo>
                  <a:lnTo>
                    <a:pt x="230581" y="901700"/>
                  </a:lnTo>
                  <a:lnTo>
                    <a:pt x="279681" y="914400"/>
                  </a:lnTo>
                  <a:lnTo>
                    <a:pt x="331669" y="914400"/>
                  </a:lnTo>
                  <a:lnTo>
                    <a:pt x="442314" y="939800"/>
                  </a:lnTo>
                  <a:lnTo>
                    <a:pt x="558532" y="939800"/>
                  </a:lnTo>
                  <a:lnTo>
                    <a:pt x="617485" y="952500"/>
                  </a:lnTo>
                  <a:lnTo>
                    <a:pt x="676337" y="952500"/>
                  </a:lnTo>
                  <a:lnTo>
                    <a:pt x="676337" y="876300"/>
                  </a:lnTo>
                  <a:lnTo>
                    <a:pt x="592648" y="876300"/>
                  </a:lnTo>
                  <a:lnTo>
                    <a:pt x="514323" y="863600"/>
                  </a:lnTo>
                  <a:lnTo>
                    <a:pt x="441593" y="863600"/>
                  </a:lnTo>
                  <a:lnTo>
                    <a:pt x="374691" y="850900"/>
                  </a:lnTo>
                  <a:lnTo>
                    <a:pt x="313848" y="838200"/>
                  </a:lnTo>
                  <a:lnTo>
                    <a:pt x="259295" y="825500"/>
                  </a:lnTo>
                  <a:close/>
                </a:path>
                <a:path w="1837690" h="1765300">
                  <a:moveTo>
                    <a:pt x="757099" y="622300"/>
                  </a:moveTo>
                  <a:lnTo>
                    <a:pt x="757099" y="698500"/>
                  </a:lnTo>
                  <a:lnTo>
                    <a:pt x="765356" y="711200"/>
                  </a:lnTo>
                  <a:lnTo>
                    <a:pt x="774478" y="723900"/>
                  </a:lnTo>
                  <a:lnTo>
                    <a:pt x="783392" y="736600"/>
                  </a:lnTo>
                  <a:lnTo>
                    <a:pt x="791027" y="749300"/>
                  </a:lnTo>
                  <a:lnTo>
                    <a:pt x="805882" y="787400"/>
                  </a:lnTo>
                  <a:lnTo>
                    <a:pt x="826337" y="812800"/>
                  </a:lnTo>
                  <a:lnTo>
                    <a:pt x="854399" y="838200"/>
                  </a:lnTo>
                  <a:lnTo>
                    <a:pt x="892072" y="850900"/>
                  </a:lnTo>
                  <a:lnTo>
                    <a:pt x="929537" y="838200"/>
                  </a:lnTo>
                  <a:lnTo>
                    <a:pt x="957253" y="812800"/>
                  </a:lnTo>
                  <a:lnTo>
                    <a:pt x="977640" y="787400"/>
                  </a:lnTo>
                  <a:lnTo>
                    <a:pt x="982799" y="774700"/>
                  </a:lnTo>
                  <a:lnTo>
                    <a:pt x="892072" y="774700"/>
                  </a:lnTo>
                  <a:lnTo>
                    <a:pt x="883659" y="762000"/>
                  </a:lnTo>
                  <a:lnTo>
                    <a:pt x="874555" y="749300"/>
                  </a:lnTo>
                  <a:lnTo>
                    <a:pt x="865727" y="736600"/>
                  </a:lnTo>
                  <a:lnTo>
                    <a:pt x="858144" y="723900"/>
                  </a:lnTo>
                  <a:lnTo>
                    <a:pt x="842615" y="685800"/>
                  </a:lnTo>
                  <a:lnTo>
                    <a:pt x="822142" y="660400"/>
                  </a:lnTo>
                  <a:lnTo>
                    <a:pt x="794409" y="635000"/>
                  </a:lnTo>
                  <a:lnTo>
                    <a:pt x="757099" y="622300"/>
                  </a:lnTo>
                  <a:close/>
                </a:path>
                <a:path w="1837690" h="1765300">
                  <a:moveTo>
                    <a:pt x="1117771" y="698500"/>
                  </a:moveTo>
                  <a:lnTo>
                    <a:pt x="1027044" y="698500"/>
                  </a:lnTo>
                  <a:lnTo>
                    <a:pt x="1035301" y="711200"/>
                  </a:lnTo>
                  <a:lnTo>
                    <a:pt x="1044423" y="723900"/>
                  </a:lnTo>
                  <a:lnTo>
                    <a:pt x="1053337" y="736600"/>
                  </a:lnTo>
                  <a:lnTo>
                    <a:pt x="1060972" y="749300"/>
                  </a:lnTo>
                  <a:lnTo>
                    <a:pt x="1076449" y="787400"/>
                  </a:lnTo>
                  <a:lnTo>
                    <a:pt x="1096835" y="812800"/>
                  </a:lnTo>
                  <a:lnTo>
                    <a:pt x="1124551" y="838200"/>
                  </a:lnTo>
                  <a:lnTo>
                    <a:pt x="1162017" y="850900"/>
                  </a:lnTo>
                  <a:lnTo>
                    <a:pt x="1199482" y="838200"/>
                  </a:lnTo>
                  <a:lnTo>
                    <a:pt x="1227198" y="812800"/>
                  </a:lnTo>
                  <a:lnTo>
                    <a:pt x="1247585" y="787400"/>
                  </a:lnTo>
                  <a:lnTo>
                    <a:pt x="1252744" y="774700"/>
                  </a:lnTo>
                  <a:lnTo>
                    <a:pt x="1162017" y="774700"/>
                  </a:lnTo>
                  <a:lnTo>
                    <a:pt x="1153760" y="762000"/>
                  </a:lnTo>
                  <a:lnTo>
                    <a:pt x="1144638" y="749300"/>
                  </a:lnTo>
                  <a:lnTo>
                    <a:pt x="1135724" y="736600"/>
                  </a:lnTo>
                  <a:lnTo>
                    <a:pt x="1128089" y="723900"/>
                  </a:lnTo>
                  <a:lnTo>
                    <a:pt x="1117771" y="698500"/>
                  </a:lnTo>
                  <a:close/>
                </a:path>
                <a:path w="1837690" h="1765300">
                  <a:moveTo>
                    <a:pt x="1387716" y="698500"/>
                  </a:moveTo>
                  <a:lnTo>
                    <a:pt x="1296989" y="698500"/>
                  </a:lnTo>
                  <a:lnTo>
                    <a:pt x="1305246" y="711200"/>
                  </a:lnTo>
                  <a:lnTo>
                    <a:pt x="1314368" y="723900"/>
                  </a:lnTo>
                  <a:lnTo>
                    <a:pt x="1323282" y="736600"/>
                  </a:lnTo>
                  <a:lnTo>
                    <a:pt x="1330917" y="749300"/>
                  </a:lnTo>
                  <a:lnTo>
                    <a:pt x="1346394" y="787400"/>
                  </a:lnTo>
                  <a:lnTo>
                    <a:pt x="1366780" y="812800"/>
                  </a:lnTo>
                  <a:lnTo>
                    <a:pt x="1394496" y="838200"/>
                  </a:lnTo>
                  <a:lnTo>
                    <a:pt x="1431962" y="850900"/>
                  </a:lnTo>
                  <a:lnTo>
                    <a:pt x="1469427" y="838200"/>
                  </a:lnTo>
                  <a:lnTo>
                    <a:pt x="1497143" y="812800"/>
                  </a:lnTo>
                  <a:lnTo>
                    <a:pt x="1517529" y="787400"/>
                  </a:lnTo>
                  <a:lnTo>
                    <a:pt x="1522688" y="774700"/>
                  </a:lnTo>
                  <a:lnTo>
                    <a:pt x="1423704" y="774700"/>
                  </a:lnTo>
                  <a:lnTo>
                    <a:pt x="1414583" y="749300"/>
                  </a:lnTo>
                  <a:lnTo>
                    <a:pt x="1405669" y="736600"/>
                  </a:lnTo>
                  <a:lnTo>
                    <a:pt x="1398034" y="723900"/>
                  </a:lnTo>
                  <a:lnTo>
                    <a:pt x="1387716" y="698500"/>
                  </a:lnTo>
                  <a:close/>
                </a:path>
                <a:path w="1837690" h="1765300">
                  <a:moveTo>
                    <a:pt x="1657752" y="698500"/>
                  </a:moveTo>
                  <a:lnTo>
                    <a:pt x="1566903" y="698500"/>
                  </a:lnTo>
                  <a:lnTo>
                    <a:pt x="1575170" y="711200"/>
                  </a:lnTo>
                  <a:lnTo>
                    <a:pt x="1584286" y="723900"/>
                  </a:lnTo>
                  <a:lnTo>
                    <a:pt x="1593200" y="736600"/>
                  </a:lnTo>
                  <a:lnTo>
                    <a:pt x="1600862" y="749300"/>
                  </a:lnTo>
                  <a:lnTo>
                    <a:pt x="1616448" y="787400"/>
                  </a:lnTo>
                  <a:lnTo>
                    <a:pt x="1637048" y="812800"/>
                  </a:lnTo>
                  <a:lnTo>
                    <a:pt x="1664908" y="838200"/>
                  </a:lnTo>
                  <a:lnTo>
                    <a:pt x="1702275" y="850900"/>
                  </a:lnTo>
                  <a:lnTo>
                    <a:pt x="1739595" y="838200"/>
                  </a:lnTo>
                  <a:lnTo>
                    <a:pt x="1767349" y="812800"/>
                  </a:lnTo>
                  <a:lnTo>
                    <a:pt x="1787843" y="787400"/>
                  </a:lnTo>
                  <a:lnTo>
                    <a:pt x="1793023" y="774700"/>
                  </a:lnTo>
                  <a:lnTo>
                    <a:pt x="1702275" y="774700"/>
                  </a:lnTo>
                  <a:lnTo>
                    <a:pt x="1693875" y="762000"/>
                  </a:lnTo>
                  <a:lnTo>
                    <a:pt x="1684739" y="749300"/>
                  </a:lnTo>
                  <a:lnTo>
                    <a:pt x="1675805" y="736600"/>
                  </a:lnTo>
                  <a:lnTo>
                    <a:pt x="1668010" y="723900"/>
                  </a:lnTo>
                  <a:lnTo>
                    <a:pt x="1657752" y="698500"/>
                  </a:lnTo>
                  <a:close/>
                </a:path>
                <a:path w="1837690" h="1765300">
                  <a:moveTo>
                    <a:pt x="1027044" y="622300"/>
                  </a:moveTo>
                  <a:lnTo>
                    <a:pt x="989579" y="635000"/>
                  </a:lnTo>
                  <a:lnTo>
                    <a:pt x="961863" y="660400"/>
                  </a:lnTo>
                  <a:lnTo>
                    <a:pt x="941476" y="685800"/>
                  </a:lnTo>
                  <a:lnTo>
                    <a:pt x="925999" y="723900"/>
                  </a:lnTo>
                  <a:lnTo>
                    <a:pt x="918416" y="736600"/>
                  </a:lnTo>
                  <a:lnTo>
                    <a:pt x="909589" y="749300"/>
                  </a:lnTo>
                  <a:lnTo>
                    <a:pt x="900484" y="762000"/>
                  </a:lnTo>
                  <a:lnTo>
                    <a:pt x="892072" y="774700"/>
                  </a:lnTo>
                  <a:lnTo>
                    <a:pt x="982799" y="774700"/>
                  </a:lnTo>
                  <a:lnTo>
                    <a:pt x="993117" y="749300"/>
                  </a:lnTo>
                  <a:lnTo>
                    <a:pt x="1000752" y="736600"/>
                  </a:lnTo>
                  <a:lnTo>
                    <a:pt x="1009666" y="723900"/>
                  </a:lnTo>
                  <a:lnTo>
                    <a:pt x="1018787" y="711200"/>
                  </a:lnTo>
                  <a:lnTo>
                    <a:pt x="1027044" y="698500"/>
                  </a:lnTo>
                  <a:lnTo>
                    <a:pt x="1117771" y="698500"/>
                  </a:lnTo>
                  <a:lnTo>
                    <a:pt x="1112612" y="685800"/>
                  </a:lnTo>
                  <a:lnTo>
                    <a:pt x="1092226" y="660400"/>
                  </a:lnTo>
                  <a:lnTo>
                    <a:pt x="1064510" y="635000"/>
                  </a:lnTo>
                  <a:lnTo>
                    <a:pt x="1027044" y="622300"/>
                  </a:lnTo>
                  <a:close/>
                </a:path>
                <a:path w="1837690" h="1765300">
                  <a:moveTo>
                    <a:pt x="1296989" y="622300"/>
                  </a:moveTo>
                  <a:lnTo>
                    <a:pt x="1259420" y="635000"/>
                  </a:lnTo>
                  <a:lnTo>
                    <a:pt x="1231531" y="660400"/>
                  </a:lnTo>
                  <a:lnTo>
                    <a:pt x="1211110" y="685800"/>
                  </a:lnTo>
                  <a:lnTo>
                    <a:pt x="1195944" y="723900"/>
                  </a:lnTo>
                  <a:lnTo>
                    <a:pt x="1188309" y="736600"/>
                  </a:lnTo>
                  <a:lnTo>
                    <a:pt x="1179395" y="749300"/>
                  </a:lnTo>
                  <a:lnTo>
                    <a:pt x="1170274" y="762000"/>
                  </a:lnTo>
                  <a:lnTo>
                    <a:pt x="1162017" y="774700"/>
                  </a:lnTo>
                  <a:lnTo>
                    <a:pt x="1252744" y="774700"/>
                  </a:lnTo>
                  <a:lnTo>
                    <a:pt x="1263062" y="749300"/>
                  </a:lnTo>
                  <a:lnTo>
                    <a:pt x="1270696" y="736600"/>
                  </a:lnTo>
                  <a:lnTo>
                    <a:pt x="1279610" y="723900"/>
                  </a:lnTo>
                  <a:lnTo>
                    <a:pt x="1288732" y="711200"/>
                  </a:lnTo>
                  <a:lnTo>
                    <a:pt x="1296989" y="698500"/>
                  </a:lnTo>
                  <a:lnTo>
                    <a:pt x="1387716" y="698500"/>
                  </a:lnTo>
                  <a:lnTo>
                    <a:pt x="1382557" y="685800"/>
                  </a:lnTo>
                  <a:lnTo>
                    <a:pt x="1362170" y="660400"/>
                  </a:lnTo>
                  <a:lnTo>
                    <a:pt x="1334455" y="635000"/>
                  </a:lnTo>
                  <a:lnTo>
                    <a:pt x="1296989" y="622300"/>
                  </a:lnTo>
                  <a:close/>
                </a:path>
                <a:path w="1837690" h="1765300">
                  <a:moveTo>
                    <a:pt x="1566903" y="622300"/>
                  </a:moveTo>
                  <a:lnTo>
                    <a:pt x="1529144" y="635000"/>
                  </a:lnTo>
                  <a:lnTo>
                    <a:pt x="1501472" y="660400"/>
                  </a:lnTo>
                  <a:lnTo>
                    <a:pt x="1481262" y="685800"/>
                  </a:lnTo>
                  <a:lnTo>
                    <a:pt x="1465889" y="723900"/>
                  </a:lnTo>
                  <a:lnTo>
                    <a:pt x="1458254" y="736600"/>
                  </a:lnTo>
                  <a:lnTo>
                    <a:pt x="1449340" y="749300"/>
                  </a:lnTo>
                  <a:lnTo>
                    <a:pt x="1440219" y="774700"/>
                  </a:lnTo>
                  <a:lnTo>
                    <a:pt x="1522688" y="774700"/>
                  </a:lnTo>
                  <a:lnTo>
                    <a:pt x="1533007" y="749300"/>
                  </a:lnTo>
                  <a:lnTo>
                    <a:pt x="1540632" y="736600"/>
                  </a:lnTo>
                  <a:lnTo>
                    <a:pt x="1549529" y="723900"/>
                  </a:lnTo>
                  <a:lnTo>
                    <a:pt x="1558638" y="711200"/>
                  </a:lnTo>
                  <a:lnTo>
                    <a:pt x="1566903" y="698500"/>
                  </a:lnTo>
                  <a:lnTo>
                    <a:pt x="1657752" y="698500"/>
                  </a:lnTo>
                  <a:lnTo>
                    <a:pt x="1652622" y="685800"/>
                  </a:lnTo>
                  <a:lnTo>
                    <a:pt x="1632380" y="660400"/>
                  </a:lnTo>
                  <a:lnTo>
                    <a:pt x="1604677" y="635000"/>
                  </a:lnTo>
                  <a:lnTo>
                    <a:pt x="1566903" y="622300"/>
                  </a:lnTo>
                  <a:close/>
                </a:path>
                <a:path w="1837690" h="1765300">
                  <a:moveTo>
                    <a:pt x="1837186" y="622300"/>
                  </a:moveTo>
                  <a:lnTo>
                    <a:pt x="1799761" y="635000"/>
                  </a:lnTo>
                  <a:lnTo>
                    <a:pt x="1772074" y="660400"/>
                  </a:lnTo>
                  <a:lnTo>
                    <a:pt x="1751705" y="685800"/>
                  </a:lnTo>
                  <a:lnTo>
                    <a:pt x="1736234" y="723900"/>
                  </a:lnTo>
                  <a:lnTo>
                    <a:pt x="1728616" y="736600"/>
                  </a:lnTo>
                  <a:lnTo>
                    <a:pt x="1719773" y="749300"/>
                  </a:lnTo>
                  <a:lnTo>
                    <a:pt x="1710671" y="762000"/>
                  </a:lnTo>
                  <a:lnTo>
                    <a:pt x="1702275" y="774700"/>
                  </a:lnTo>
                  <a:lnTo>
                    <a:pt x="1793023" y="774700"/>
                  </a:lnTo>
                  <a:lnTo>
                    <a:pt x="1803382" y="749300"/>
                  </a:lnTo>
                  <a:lnTo>
                    <a:pt x="1810976" y="736600"/>
                  </a:lnTo>
                  <a:lnTo>
                    <a:pt x="1819881" y="723900"/>
                  </a:lnTo>
                  <a:lnTo>
                    <a:pt x="1828987" y="711200"/>
                  </a:lnTo>
                  <a:lnTo>
                    <a:pt x="1837186" y="698500"/>
                  </a:lnTo>
                  <a:lnTo>
                    <a:pt x="1837186" y="622300"/>
                  </a:lnTo>
                  <a:close/>
                </a:path>
                <a:path w="1837690" h="1765300">
                  <a:moveTo>
                    <a:pt x="1313215" y="406400"/>
                  </a:moveTo>
                  <a:lnTo>
                    <a:pt x="1239460" y="406400"/>
                  </a:lnTo>
                  <a:lnTo>
                    <a:pt x="1239460" y="546100"/>
                  </a:lnTo>
                  <a:lnTo>
                    <a:pt x="1313215" y="546100"/>
                  </a:lnTo>
                  <a:lnTo>
                    <a:pt x="1313215" y="406400"/>
                  </a:lnTo>
                  <a:close/>
                </a:path>
                <a:path w="1837690" h="1765300">
                  <a:moveTo>
                    <a:pt x="829771" y="520700"/>
                  </a:moveTo>
                  <a:lnTo>
                    <a:pt x="483017" y="520700"/>
                  </a:lnTo>
                  <a:lnTo>
                    <a:pt x="540169" y="533400"/>
                  </a:lnTo>
                  <a:lnTo>
                    <a:pt x="772649" y="533400"/>
                  </a:lnTo>
                  <a:lnTo>
                    <a:pt x="829771" y="520700"/>
                  </a:lnTo>
                  <a:close/>
                </a:path>
                <a:path w="1837690" h="1765300">
                  <a:moveTo>
                    <a:pt x="992195" y="495300"/>
                  </a:moveTo>
                  <a:lnTo>
                    <a:pt x="320467" y="495300"/>
                  </a:lnTo>
                  <a:lnTo>
                    <a:pt x="427071" y="520700"/>
                  </a:lnTo>
                  <a:lnTo>
                    <a:pt x="885680" y="520700"/>
                  </a:lnTo>
                  <a:lnTo>
                    <a:pt x="992195" y="495300"/>
                  </a:lnTo>
                  <a:close/>
                </a:path>
                <a:path w="1837690" h="1765300">
                  <a:moveTo>
                    <a:pt x="253814" y="406400"/>
                  </a:moveTo>
                  <a:lnTo>
                    <a:pt x="73017" y="406400"/>
                  </a:lnTo>
                  <a:lnTo>
                    <a:pt x="104286" y="431800"/>
                  </a:lnTo>
                  <a:lnTo>
                    <a:pt x="140101" y="444500"/>
                  </a:lnTo>
                  <a:lnTo>
                    <a:pt x="180043" y="457200"/>
                  </a:lnTo>
                  <a:lnTo>
                    <a:pt x="223697" y="482600"/>
                  </a:lnTo>
                  <a:lnTo>
                    <a:pt x="270644" y="495300"/>
                  </a:lnTo>
                  <a:lnTo>
                    <a:pt x="1041972" y="495300"/>
                  </a:lnTo>
                  <a:lnTo>
                    <a:pt x="1088876" y="482600"/>
                  </a:lnTo>
                  <a:lnTo>
                    <a:pt x="1132491" y="457200"/>
                  </a:lnTo>
                  <a:lnTo>
                    <a:pt x="500437" y="457200"/>
                  </a:lnTo>
                  <a:lnTo>
                    <a:pt x="430094" y="444500"/>
                  </a:lnTo>
                  <a:lnTo>
                    <a:pt x="365394" y="431800"/>
                  </a:lnTo>
                  <a:lnTo>
                    <a:pt x="306560" y="419100"/>
                  </a:lnTo>
                  <a:lnTo>
                    <a:pt x="253814" y="406400"/>
                  </a:lnTo>
                  <a:close/>
                </a:path>
                <a:path w="1837690" h="1765300">
                  <a:moveTo>
                    <a:pt x="1127536" y="63500"/>
                  </a:moveTo>
                  <a:lnTo>
                    <a:pt x="730186" y="63500"/>
                  </a:lnTo>
                  <a:lnTo>
                    <a:pt x="799419" y="76200"/>
                  </a:lnTo>
                  <a:lnTo>
                    <a:pt x="864601" y="76200"/>
                  </a:lnTo>
                  <a:lnTo>
                    <a:pt x="925473" y="88900"/>
                  </a:lnTo>
                  <a:lnTo>
                    <a:pt x="981777" y="101600"/>
                  </a:lnTo>
                  <a:lnTo>
                    <a:pt x="1033252" y="114300"/>
                  </a:lnTo>
                  <a:lnTo>
                    <a:pt x="1079641" y="127000"/>
                  </a:lnTo>
                  <a:lnTo>
                    <a:pt x="1120684" y="139700"/>
                  </a:lnTo>
                  <a:lnTo>
                    <a:pt x="1156124" y="165100"/>
                  </a:lnTo>
                  <a:lnTo>
                    <a:pt x="1185700" y="177800"/>
                  </a:lnTo>
                  <a:lnTo>
                    <a:pt x="1209154" y="203200"/>
                  </a:lnTo>
                  <a:lnTo>
                    <a:pt x="1226228" y="215900"/>
                  </a:lnTo>
                  <a:lnTo>
                    <a:pt x="1236662" y="241300"/>
                  </a:lnTo>
                  <a:lnTo>
                    <a:pt x="1240197" y="254000"/>
                  </a:lnTo>
                  <a:lnTo>
                    <a:pt x="1240197" y="292100"/>
                  </a:lnTo>
                  <a:lnTo>
                    <a:pt x="1236306" y="304800"/>
                  </a:lnTo>
                  <a:lnTo>
                    <a:pt x="1224780" y="330200"/>
                  </a:lnTo>
                  <a:lnTo>
                    <a:pt x="1205840" y="342900"/>
                  </a:lnTo>
                  <a:lnTo>
                    <a:pt x="1179705" y="355600"/>
                  </a:lnTo>
                  <a:lnTo>
                    <a:pt x="1146597" y="381000"/>
                  </a:lnTo>
                  <a:lnTo>
                    <a:pt x="1106737" y="393700"/>
                  </a:lnTo>
                  <a:lnTo>
                    <a:pt x="1060344" y="406400"/>
                  </a:lnTo>
                  <a:lnTo>
                    <a:pt x="1007639" y="419100"/>
                  </a:lnTo>
                  <a:lnTo>
                    <a:pt x="948843" y="431800"/>
                  </a:lnTo>
                  <a:lnTo>
                    <a:pt x="884177" y="444500"/>
                  </a:lnTo>
                  <a:lnTo>
                    <a:pt x="813861" y="457200"/>
                  </a:lnTo>
                  <a:lnTo>
                    <a:pt x="1132491" y="457200"/>
                  </a:lnTo>
                  <a:lnTo>
                    <a:pt x="1172404" y="444500"/>
                  </a:lnTo>
                  <a:lnTo>
                    <a:pt x="1208198" y="431800"/>
                  </a:lnTo>
                  <a:lnTo>
                    <a:pt x="1239460" y="406400"/>
                  </a:lnTo>
                  <a:lnTo>
                    <a:pt x="1313215" y="406400"/>
                  </a:lnTo>
                  <a:lnTo>
                    <a:pt x="1313215" y="254000"/>
                  </a:lnTo>
                  <a:lnTo>
                    <a:pt x="1300603" y="203200"/>
                  </a:lnTo>
                  <a:lnTo>
                    <a:pt x="1264110" y="152400"/>
                  </a:lnTo>
                  <a:lnTo>
                    <a:pt x="1205750" y="114300"/>
                  </a:lnTo>
                  <a:lnTo>
                    <a:pt x="1168999" y="88900"/>
                  </a:lnTo>
                  <a:lnTo>
                    <a:pt x="1127536" y="6350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018020" y="2144267"/>
              <a:ext cx="1539875" cy="2593340"/>
            </a:xfrm>
            <a:custGeom>
              <a:avLst/>
              <a:gdLst/>
              <a:ahLst/>
              <a:cxnLst/>
              <a:rect l="l" t="t" r="r" b="b"/>
              <a:pathLst>
                <a:path w="1539875" h="2593340">
                  <a:moveTo>
                    <a:pt x="693928" y="2592959"/>
                  </a:moveTo>
                  <a:lnTo>
                    <a:pt x="692378" y="2589657"/>
                  </a:lnTo>
                  <a:lnTo>
                    <a:pt x="648970" y="2496439"/>
                  </a:lnTo>
                  <a:lnTo>
                    <a:pt x="646430" y="2491105"/>
                  </a:lnTo>
                  <a:lnTo>
                    <a:pt x="640080" y="2488819"/>
                  </a:lnTo>
                  <a:lnTo>
                    <a:pt x="634746" y="2491232"/>
                  </a:lnTo>
                  <a:lnTo>
                    <a:pt x="629412" y="2493772"/>
                  </a:lnTo>
                  <a:lnTo>
                    <a:pt x="627126" y="2500122"/>
                  </a:lnTo>
                  <a:lnTo>
                    <a:pt x="629666" y="2505456"/>
                  </a:lnTo>
                  <a:lnTo>
                    <a:pt x="650201" y="2549626"/>
                  </a:lnTo>
                  <a:lnTo>
                    <a:pt x="12192" y="2106549"/>
                  </a:lnTo>
                  <a:lnTo>
                    <a:pt x="0" y="2124075"/>
                  </a:lnTo>
                  <a:lnTo>
                    <a:pt x="638149" y="2567254"/>
                  </a:lnTo>
                  <a:lnTo>
                    <a:pt x="583565" y="2562860"/>
                  </a:lnTo>
                  <a:lnTo>
                    <a:pt x="578358" y="2567305"/>
                  </a:lnTo>
                  <a:lnTo>
                    <a:pt x="577977" y="2573147"/>
                  </a:lnTo>
                  <a:lnTo>
                    <a:pt x="577469" y="2578989"/>
                  </a:lnTo>
                  <a:lnTo>
                    <a:pt x="581914" y="2584196"/>
                  </a:lnTo>
                  <a:lnTo>
                    <a:pt x="587756" y="2584577"/>
                  </a:lnTo>
                  <a:lnTo>
                    <a:pt x="693928" y="2592959"/>
                  </a:lnTo>
                  <a:close/>
                </a:path>
                <a:path w="1539875" h="2593340">
                  <a:moveTo>
                    <a:pt x="782066" y="0"/>
                  </a:moveTo>
                  <a:lnTo>
                    <a:pt x="673481" y="28702"/>
                  </a:lnTo>
                  <a:lnTo>
                    <a:pt x="670052" y="34417"/>
                  </a:lnTo>
                  <a:lnTo>
                    <a:pt x="673100" y="45847"/>
                  </a:lnTo>
                  <a:lnTo>
                    <a:pt x="678942" y="49276"/>
                  </a:lnTo>
                  <a:lnTo>
                    <a:pt x="731647" y="35344"/>
                  </a:lnTo>
                  <a:lnTo>
                    <a:pt x="71755" y="696214"/>
                  </a:lnTo>
                  <a:lnTo>
                    <a:pt x="86741" y="711327"/>
                  </a:lnTo>
                  <a:lnTo>
                    <a:pt x="746772" y="50444"/>
                  </a:lnTo>
                  <a:lnTo>
                    <a:pt x="734441" y="97536"/>
                  </a:lnTo>
                  <a:lnTo>
                    <a:pt x="732917" y="103251"/>
                  </a:lnTo>
                  <a:lnTo>
                    <a:pt x="736346" y="109093"/>
                  </a:lnTo>
                  <a:lnTo>
                    <a:pt x="747776" y="112141"/>
                  </a:lnTo>
                  <a:lnTo>
                    <a:pt x="753618" y="108712"/>
                  </a:lnTo>
                  <a:lnTo>
                    <a:pt x="755015" y="102997"/>
                  </a:lnTo>
                  <a:lnTo>
                    <a:pt x="780122" y="7366"/>
                  </a:lnTo>
                  <a:lnTo>
                    <a:pt x="782066" y="0"/>
                  </a:lnTo>
                  <a:close/>
                </a:path>
                <a:path w="1539875" h="2593340">
                  <a:moveTo>
                    <a:pt x="1539621" y="1463040"/>
                  </a:moveTo>
                  <a:lnTo>
                    <a:pt x="1521231" y="1452499"/>
                  </a:lnTo>
                  <a:lnTo>
                    <a:pt x="1447292" y="1410081"/>
                  </a:lnTo>
                  <a:lnTo>
                    <a:pt x="1442085" y="1407160"/>
                  </a:lnTo>
                  <a:lnTo>
                    <a:pt x="1435608" y="1408938"/>
                  </a:lnTo>
                  <a:lnTo>
                    <a:pt x="1429766" y="1419098"/>
                  </a:lnTo>
                  <a:lnTo>
                    <a:pt x="1431544" y="1425714"/>
                  </a:lnTo>
                  <a:lnTo>
                    <a:pt x="1478902" y="1452816"/>
                  </a:lnTo>
                  <a:lnTo>
                    <a:pt x="490601" y="1460639"/>
                  </a:lnTo>
                  <a:lnTo>
                    <a:pt x="490855" y="1481963"/>
                  </a:lnTo>
                  <a:lnTo>
                    <a:pt x="1479232" y="1474152"/>
                  </a:lnTo>
                  <a:lnTo>
                    <a:pt x="1437259" y="1499108"/>
                  </a:lnTo>
                  <a:lnTo>
                    <a:pt x="1432179" y="1502029"/>
                  </a:lnTo>
                  <a:lnTo>
                    <a:pt x="1430401" y="1508633"/>
                  </a:lnTo>
                  <a:lnTo>
                    <a:pt x="1436497" y="1518793"/>
                  </a:lnTo>
                  <a:lnTo>
                    <a:pt x="1442974" y="1520444"/>
                  </a:lnTo>
                  <a:lnTo>
                    <a:pt x="1539621" y="1463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Logging</a:t>
            </a:r>
            <a:r>
              <a:rPr dirty="0" spc="-240"/>
              <a:t> </a:t>
            </a:r>
            <a:r>
              <a:rPr dirty="0" spc="-215"/>
              <a:t>architecture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185352" y="1804416"/>
            <a:ext cx="3088005" cy="3709670"/>
            <a:chOff x="2185352" y="1804416"/>
            <a:chExt cx="3088005" cy="3709670"/>
          </a:xfrm>
        </p:grpSpPr>
        <p:sp>
          <p:nvSpPr>
            <p:cNvPr id="4" name="object 4" descr=""/>
            <p:cNvSpPr/>
            <p:nvPr/>
          </p:nvSpPr>
          <p:spPr>
            <a:xfrm>
              <a:off x="2194559" y="2118360"/>
              <a:ext cx="3069590" cy="3386454"/>
            </a:xfrm>
            <a:custGeom>
              <a:avLst/>
              <a:gdLst/>
              <a:ahLst/>
              <a:cxnLst/>
              <a:rect l="l" t="t" r="r" b="b"/>
              <a:pathLst>
                <a:path w="3069590" h="3386454">
                  <a:moveTo>
                    <a:pt x="0" y="3386328"/>
                  </a:moveTo>
                  <a:lnTo>
                    <a:pt x="3069336" y="3386328"/>
                  </a:lnTo>
                  <a:lnTo>
                    <a:pt x="3069336" y="0"/>
                  </a:lnTo>
                  <a:lnTo>
                    <a:pt x="0" y="0"/>
                  </a:lnTo>
                  <a:lnTo>
                    <a:pt x="0" y="3386328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06623" y="1804416"/>
              <a:ext cx="2030095" cy="646430"/>
            </a:xfrm>
            <a:custGeom>
              <a:avLst/>
              <a:gdLst/>
              <a:ahLst/>
              <a:cxnLst/>
              <a:rect l="l" t="t" r="r" b="b"/>
              <a:pathLst>
                <a:path w="2030095" h="646430">
                  <a:moveTo>
                    <a:pt x="2029968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2029968" y="646176"/>
                  </a:lnTo>
                  <a:lnTo>
                    <a:pt x="202996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708529" y="1780794"/>
            <a:ext cx="2025014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Elastic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Compute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Cloud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(Amazon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EC2)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Logging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441842" y="2426590"/>
            <a:ext cx="3663315" cy="2398395"/>
            <a:chOff x="2441842" y="2426590"/>
            <a:chExt cx="3663315" cy="2398395"/>
          </a:xfrm>
        </p:grpSpPr>
        <p:sp>
          <p:nvSpPr>
            <p:cNvPr id="8" name="object 8" descr=""/>
            <p:cNvSpPr/>
            <p:nvPr/>
          </p:nvSpPr>
          <p:spPr>
            <a:xfrm>
              <a:off x="3240024" y="3108959"/>
              <a:ext cx="2865120" cy="231775"/>
            </a:xfrm>
            <a:custGeom>
              <a:avLst/>
              <a:gdLst/>
              <a:ahLst/>
              <a:cxnLst/>
              <a:rect l="l" t="t" r="r" b="b"/>
              <a:pathLst>
                <a:path w="2865120" h="231775">
                  <a:moveTo>
                    <a:pt x="672465" y="155448"/>
                  </a:moveTo>
                  <a:lnTo>
                    <a:pt x="654164" y="140208"/>
                  </a:lnTo>
                  <a:lnTo>
                    <a:pt x="581025" y="79248"/>
                  </a:lnTo>
                  <a:lnTo>
                    <a:pt x="581025" y="140208"/>
                  </a:lnTo>
                  <a:lnTo>
                    <a:pt x="0" y="140208"/>
                  </a:lnTo>
                  <a:lnTo>
                    <a:pt x="0" y="170688"/>
                  </a:lnTo>
                  <a:lnTo>
                    <a:pt x="581025" y="170688"/>
                  </a:lnTo>
                  <a:lnTo>
                    <a:pt x="581025" y="231648"/>
                  </a:lnTo>
                  <a:lnTo>
                    <a:pt x="654177" y="170688"/>
                  </a:lnTo>
                  <a:lnTo>
                    <a:pt x="672465" y="155448"/>
                  </a:lnTo>
                  <a:close/>
                </a:path>
                <a:path w="2865120" h="231775">
                  <a:moveTo>
                    <a:pt x="2864612" y="76200"/>
                  </a:moveTo>
                  <a:lnTo>
                    <a:pt x="2846324" y="60960"/>
                  </a:lnTo>
                  <a:lnTo>
                    <a:pt x="2773172" y="0"/>
                  </a:lnTo>
                  <a:lnTo>
                    <a:pt x="2773172" y="60960"/>
                  </a:lnTo>
                  <a:lnTo>
                    <a:pt x="1395984" y="60960"/>
                  </a:lnTo>
                  <a:lnTo>
                    <a:pt x="1395984" y="91440"/>
                  </a:lnTo>
                  <a:lnTo>
                    <a:pt x="2773172" y="91440"/>
                  </a:lnTo>
                  <a:lnTo>
                    <a:pt x="2773172" y="152400"/>
                  </a:lnTo>
                  <a:lnTo>
                    <a:pt x="2846324" y="91440"/>
                  </a:lnTo>
                  <a:lnTo>
                    <a:pt x="2864612" y="7620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441841" y="2426601"/>
              <a:ext cx="490220" cy="490220"/>
            </a:xfrm>
            <a:custGeom>
              <a:avLst/>
              <a:gdLst/>
              <a:ahLst/>
              <a:cxnLst/>
              <a:rect l="l" t="t" r="r" b="b"/>
              <a:pathLst>
                <a:path w="490219" h="490219">
                  <a:moveTo>
                    <a:pt x="313309" y="332219"/>
                  </a:moveTo>
                  <a:lnTo>
                    <a:pt x="166763" y="332219"/>
                  </a:lnTo>
                  <a:lnTo>
                    <a:pt x="166763" y="353060"/>
                  </a:lnTo>
                  <a:lnTo>
                    <a:pt x="313309" y="353060"/>
                  </a:lnTo>
                  <a:lnTo>
                    <a:pt x="313309" y="332219"/>
                  </a:lnTo>
                  <a:close/>
                </a:path>
                <a:path w="490219" h="490219">
                  <a:moveTo>
                    <a:pt x="313309" y="283349"/>
                  </a:moveTo>
                  <a:lnTo>
                    <a:pt x="166763" y="283349"/>
                  </a:lnTo>
                  <a:lnTo>
                    <a:pt x="166763" y="304190"/>
                  </a:lnTo>
                  <a:lnTo>
                    <a:pt x="313309" y="304190"/>
                  </a:lnTo>
                  <a:lnTo>
                    <a:pt x="313309" y="283349"/>
                  </a:lnTo>
                  <a:close/>
                </a:path>
                <a:path w="490219" h="490219">
                  <a:moveTo>
                    <a:pt x="313309" y="185597"/>
                  </a:moveTo>
                  <a:lnTo>
                    <a:pt x="166763" y="185597"/>
                  </a:lnTo>
                  <a:lnTo>
                    <a:pt x="166763" y="206438"/>
                  </a:lnTo>
                  <a:lnTo>
                    <a:pt x="313309" y="206438"/>
                  </a:lnTo>
                  <a:lnTo>
                    <a:pt x="313309" y="185597"/>
                  </a:lnTo>
                  <a:close/>
                </a:path>
                <a:path w="490219" h="490219">
                  <a:moveTo>
                    <a:pt x="313309" y="136829"/>
                  </a:moveTo>
                  <a:lnTo>
                    <a:pt x="166763" y="136829"/>
                  </a:lnTo>
                  <a:lnTo>
                    <a:pt x="166763" y="157670"/>
                  </a:lnTo>
                  <a:lnTo>
                    <a:pt x="313309" y="157670"/>
                  </a:lnTo>
                  <a:lnTo>
                    <a:pt x="313309" y="136829"/>
                  </a:lnTo>
                  <a:close/>
                </a:path>
                <a:path w="490219" h="490219">
                  <a:moveTo>
                    <a:pt x="353123" y="274180"/>
                  </a:moveTo>
                  <a:lnTo>
                    <a:pt x="332282" y="274180"/>
                  </a:lnTo>
                  <a:lnTo>
                    <a:pt x="332282" y="380987"/>
                  </a:lnTo>
                  <a:lnTo>
                    <a:pt x="147904" y="380987"/>
                  </a:lnTo>
                  <a:lnTo>
                    <a:pt x="147904" y="274180"/>
                  </a:lnTo>
                  <a:lnTo>
                    <a:pt x="127050" y="274180"/>
                  </a:lnTo>
                  <a:lnTo>
                    <a:pt x="127050" y="397167"/>
                  </a:lnTo>
                  <a:lnTo>
                    <a:pt x="131724" y="401828"/>
                  </a:lnTo>
                  <a:lnTo>
                    <a:pt x="342709" y="401828"/>
                  </a:lnTo>
                  <a:lnTo>
                    <a:pt x="348462" y="401828"/>
                  </a:lnTo>
                  <a:lnTo>
                    <a:pt x="353123" y="397167"/>
                  </a:lnTo>
                  <a:lnTo>
                    <a:pt x="353123" y="274180"/>
                  </a:lnTo>
                  <a:close/>
                </a:path>
                <a:path w="490219" h="490219">
                  <a:moveTo>
                    <a:pt x="353123" y="92621"/>
                  </a:moveTo>
                  <a:lnTo>
                    <a:pt x="348462" y="87960"/>
                  </a:lnTo>
                  <a:lnTo>
                    <a:pt x="131724" y="87960"/>
                  </a:lnTo>
                  <a:lnTo>
                    <a:pt x="127050" y="92621"/>
                  </a:lnTo>
                  <a:lnTo>
                    <a:pt x="127050" y="215607"/>
                  </a:lnTo>
                  <a:lnTo>
                    <a:pt x="147904" y="215607"/>
                  </a:lnTo>
                  <a:lnTo>
                    <a:pt x="147904" y="108800"/>
                  </a:lnTo>
                  <a:lnTo>
                    <a:pt x="332282" y="108800"/>
                  </a:lnTo>
                  <a:lnTo>
                    <a:pt x="332282" y="215607"/>
                  </a:lnTo>
                  <a:lnTo>
                    <a:pt x="353123" y="215607"/>
                  </a:lnTo>
                  <a:lnTo>
                    <a:pt x="353123" y="92621"/>
                  </a:lnTo>
                  <a:close/>
                </a:path>
                <a:path w="490219" h="490219">
                  <a:moveTo>
                    <a:pt x="440372" y="234467"/>
                  </a:moveTo>
                  <a:lnTo>
                    <a:pt x="59296" y="234467"/>
                  </a:lnTo>
                  <a:lnTo>
                    <a:pt x="59296" y="255320"/>
                  </a:lnTo>
                  <a:lnTo>
                    <a:pt x="440372" y="255320"/>
                  </a:lnTo>
                  <a:lnTo>
                    <a:pt x="440372" y="234467"/>
                  </a:lnTo>
                  <a:close/>
                </a:path>
                <a:path w="490219" h="490219">
                  <a:moveTo>
                    <a:pt x="489877" y="244894"/>
                  </a:moveTo>
                  <a:lnTo>
                    <a:pt x="484898" y="195541"/>
                  </a:lnTo>
                  <a:lnTo>
                    <a:pt x="470636" y="149567"/>
                  </a:lnTo>
                  <a:lnTo>
                    <a:pt x="469036" y="146634"/>
                  </a:lnTo>
                  <a:lnTo>
                    <a:pt x="469036" y="244894"/>
                  </a:lnTo>
                  <a:lnTo>
                    <a:pt x="464477" y="290042"/>
                  </a:lnTo>
                  <a:lnTo>
                    <a:pt x="451421" y="332105"/>
                  </a:lnTo>
                  <a:lnTo>
                    <a:pt x="430758" y="370166"/>
                  </a:lnTo>
                  <a:lnTo>
                    <a:pt x="403402" y="403326"/>
                  </a:lnTo>
                  <a:lnTo>
                    <a:pt x="370230" y="430682"/>
                  </a:lnTo>
                  <a:lnTo>
                    <a:pt x="332168" y="451332"/>
                  </a:lnTo>
                  <a:lnTo>
                    <a:pt x="290106" y="464388"/>
                  </a:lnTo>
                  <a:lnTo>
                    <a:pt x="244932" y="468947"/>
                  </a:lnTo>
                  <a:lnTo>
                    <a:pt x="199771" y="464388"/>
                  </a:lnTo>
                  <a:lnTo>
                    <a:pt x="157708" y="451332"/>
                  </a:lnTo>
                  <a:lnTo>
                    <a:pt x="119646" y="430682"/>
                  </a:lnTo>
                  <a:lnTo>
                    <a:pt x="86474" y="403326"/>
                  </a:lnTo>
                  <a:lnTo>
                    <a:pt x="59118" y="370166"/>
                  </a:lnTo>
                  <a:lnTo>
                    <a:pt x="38455" y="332105"/>
                  </a:lnTo>
                  <a:lnTo>
                    <a:pt x="25387" y="290042"/>
                  </a:lnTo>
                  <a:lnTo>
                    <a:pt x="20840" y="244894"/>
                  </a:lnTo>
                  <a:lnTo>
                    <a:pt x="25387" y="199745"/>
                  </a:lnTo>
                  <a:lnTo>
                    <a:pt x="38455" y="157683"/>
                  </a:lnTo>
                  <a:lnTo>
                    <a:pt x="59118" y="119621"/>
                  </a:lnTo>
                  <a:lnTo>
                    <a:pt x="86474" y="86461"/>
                  </a:lnTo>
                  <a:lnTo>
                    <a:pt x="119646" y="59105"/>
                  </a:lnTo>
                  <a:lnTo>
                    <a:pt x="157708" y="38442"/>
                  </a:lnTo>
                  <a:lnTo>
                    <a:pt x="199771" y="25387"/>
                  </a:lnTo>
                  <a:lnTo>
                    <a:pt x="244932" y="20840"/>
                  </a:lnTo>
                  <a:lnTo>
                    <a:pt x="290080" y="25425"/>
                  </a:lnTo>
                  <a:lnTo>
                    <a:pt x="332130" y="38506"/>
                  </a:lnTo>
                  <a:lnTo>
                    <a:pt x="370179" y="59169"/>
                  </a:lnTo>
                  <a:lnTo>
                    <a:pt x="403326" y="86525"/>
                  </a:lnTo>
                  <a:lnTo>
                    <a:pt x="430695" y="119684"/>
                  </a:lnTo>
                  <a:lnTo>
                    <a:pt x="451358" y="157721"/>
                  </a:lnTo>
                  <a:lnTo>
                    <a:pt x="464439" y="199758"/>
                  </a:lnTo>
                  <a:lnTo>
                    <a:pt x="469036" y="244894"/>
                  </a:lnTo>
                  <a:lnTo>
                    <a:pt x="469036" y="146634"/>
                  </a:lnTo>
                  <a:lnTo>
                    <a:pt x="448043" y="107975"/>
                  </a:lnTo>
                  <a:lnTo>
                    <a:pt x="418134" y="71729"/>
                  </a:lnTo>
                  <a:lnTo>
                    <a:pt x="381889" y="41821"/>
                  </a:lnTo>
                  <a:lnTo>
                    <a:pt x="343217" y="20840"/>
                  </a:lnTo>
                  <a:lnTo>
                    <a:pt x="340283" y="19240"/>
                  </a:lnTo>
                  <a:lnTo>
                    <a:pt x="294297" y="4965"/>
                  </a:lnTo>
                  <a:lnTo>
                    <a:pt x="244932" y="0"/>
                  </a:lnTo>
                  <a:lnTo>
                    <a:pt x="195567" y="4965"/>
                  </a:lnTo>
                  <a:lnTo>
                    <a:pt x="149593" y="19240"/>
                  </a:lnTo>
                  <a:lnTo>
                    <a:pt x="107988" y="41821"/>
                  </a:lnTo>
                  <a:lnTo>
                    <a:pt x="71742" y="71729"/>
                  </a:lnTo>
                  <a:lnTo>
                    <a:pt x="41821" y="107975"/>
                  </a:lnTo>
                  <a:lnTo>
                    <a:pt x="19240" y="149567"/>
                  </a:lnTo>
                  <a:lnTo>
                    <a:pt x="4965" y="195541"/>
                  </a:lnTo>
                  <a:lnTo>
                    <a:pt x="0" y="244894"/>
                  </a:lnTo>
                  <a:lnTo>
                    <a:pt x="4965" y="294246"/>
                  </a:lnTo>
                  <a:lnTo>
                    <a:pt x="19240" y="340220"/>
                  </a:lnTo>
                  <a:lnTo>
                    <a:pt x="41821" y="381812"/>
                  </a:lnTo>
                  <a:lnTo>
                    <a:pt x="71742" y="418058"/>
                  </a:lnTo>
                  <a:lnTo>
                    <a:pt x="107988" y="447967"/>
                  </a:lnTo>
                  <a:lnTo>
                    <a:pt x="149593" y="470535"/>
                  </a:lnTo>
                  <a:lnTo>
                    <a:pt x="195567" y="484809"/>
                  </a:lnTo>
                  <a:lnTo>
                    <a:pt x="244932" y="489788"/>
                  </a:lnTo>
                  <a:lnTo>
                    <a:pt x="294284" y="484771"/>
                  </a:lnTo>
                  <a:lnTo>
                    <a:pt x="340245" y="470484"/>
                  </a:lnTo>
                  <a:lnTo>
                    <a:pt x="381838" y="447903"/>
                  </a:lnTo>
                  <a:lnTo>
                    <a:pt x="418071" y="417995"/>
                  </a:lnTo>
                  <a:lnTo>
                    <a:pt x="447979" y="381762"/>
                  </a:lnTo>
                  <a:lnTo>
                    <a:pt x="470573" y="340182"/>
                  </a:lnTo>
                  <a:lnTo>
                    <a:pt x="484860" y="294233"/>
                  </a:lnTo>
                  <a:lnTo>
                    <a:pt x="489877" y="2448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6038" y="2615112"/>
              <a:ext cx="67689" cy="112545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441841" y="4334649"/>
              <a:ext cx="490220" cy="490220"/>
            </a:xfrm>
            <a:custGeom>
              <a:avLst/>
              <a:gdLst/>
              <a:ahLst/>
              <a:cxnLst/>
              <a:rect l="l" t="t" r="r" b="b"/>
              <a:pathLst>
                <a:path w="490219" h="490220">
                  <a:moveTo>
                    <a:pt x="313309" y="332219"/>
                  </a:moveTo>
                  <a:lnTo>
                    <a:pt x="166763" y="332219"/>
                  </a:lnTo>
                  <a:lnTo>
                    <a:pt x="166763" y="353060"/>
                  </a:lnTo>
                  <a:lnTo>
                    <a:pt x="313309" y="353060"/>
                  </a:lnTo>
                  <a:lnTo>
                    <a:pt x="313309" y="332219"/>
                  </a:lnTo>
                  <a:close/>
                </a:path>
                <a:path w="490219" h="490220">
                  <a:moveTo>
                    <a:pt x="313309" y="283349"/>
                  </a:moveTo>
                  <a:lnTo>
                    <a:pt x="166763" y="283349"/>
                  </a:lnTo>
                  <a:lnTo>
                    <a:pt x="166763" y="304190"/>
                  </a:lnTo>
                  <a:lnTo>
                    <a:pt x="313309" y="304190"/>
                  </a:lnTo>
                  <a:lnTo>
                    <a:pt x="313309" y="283349"/>
                  </a:lnTo>
                  <a:close/>
                </a:path>
                <a:path w="490219" h="490220">
                  <a:moveTo>
                    <a:pt x="313309" y="185597"/>
                  </a:moveTo>
                  <a:lnTo>
                    <a:pt x="166763" y="185597"/>
                  </a:lnTo>
                  <a:lnTo>
                    <a:pt x="166763" y="206438"/>
                  </a:lnTo>
                  <a:lnTo>
                    <a:pt x="313309" y="206438"/>
                  </a:lnTo>
                  <a:lnTo>
                    <a:pt x="313309" y="185597"/>
                  </a:lnTo>
                  <a:close/>
                </a:path>
                <a:path w="490219" h="490220">
                  <a:moveTo>
                    <a:pt x="313309" y="136829"/>
                  </a:moveTo>
                  <a:lnTo>
                    <a:pt x="166763" y="136829"/>
                  </a:lnTo>
                  <a:lnTo>
                    <a:pt x="166763" y="157670"/>
                  </a:lnTo>
                  <a:lnTo>
                    <a:pt x="313309" y="157670"/>
                  </a:lnTo>
                  <a:lnTo>
                    <a:pt x="313309" y="136829"/>
                  </a:lnTo>
                  <a:close/>
                </a:path>
                <a:path w="490219" h="490220">
                  <a:moveTo>
                    <a:pt x="353123" y="274180"/>
                  </a:moveTo>
                  <a:lnTo>
                    <a:pt x="332282" y="274180"/>
                  </a:lnTo>
                  <a:lnTo>
                    <a:pt x="332282" y="380987"/>
                  </a:lnTo>
                  <a:lnTo>
                    <a:pt x="147904" y="380987"/>
                  </a:lnTo>
                  <a:lnTo>
                    <a:pt x="147904" y="274180"/>
                  </a:lnTo>
                  <a:lnTo>
                    <a:pt x="127050" y="274180"/>
                  </a:lnTo>
                  <a:lnTo>
                    <a:pt x="127050" y="397167"/>
                  </a:lnTo>
                  <a:lnTo>
                    <a:pt x="131724" y="401828"/>
                  </a:lnTo>
                  <a:lnTo>
                    <a:pt x="342709" y="401828"/>
                  </a:lnTo>
                  <a:lnTo>
                    <a:pt x="348462" y="401828"/>
                  </a:lnTo>
                  <a:lnTo>
                    <a:pt x="353123" y="397167"/>
                  </a:lnTo>
                  <a:lnTo>
                    <a:pt x="353123" y="274180"/>
                  </a:lnTo>
                  <a:close/>
                </a:path>
                <a:path w="490219" h="490220">
                  <a:moveTo>
                    <a:pt x="353123" y="92621"/>
                  </a:moveTo>
                  <a:lnTo>
                    <a:pt x="348462" y="87960"/>
                  </a:lnTo>
                  <a:lnTo>
                    <a:pt x="131724" y="87960"/>
                  </a:lnTo>
                  <a:lnTo>
                    <a:pt x="127050" y="92621"/>
                  </a:lnTo>
                  <a:lnTo>
                    <a:pt x="127050" y="215607"/>
                  </a:lnTo>
                  <a:lnTo>
                    <a:pt x="147904" y="215607"/>
                  </a:lnTo>
                  <a:lnTo>
                    <a:pt x="147904" y="108800"/>
                  </a:lnTo>
                  <a:lnTo>
                    <a:pt x="332282" y="108800"/>
                  </a:lnTo>
                  <a:lnTo>
                    <a:pt x="332282" y="215607"/>
                  </a:lnTo>
                  <a:lnTo>
                    <a:pt x="353123" y="215607"/>
                  </a:lnTo>
                  <a:lnTo>
                    <a:pt x="353123" y="92621"/>
                  </a:lnTo>
                  <a:close/>
                </a:path>
                <a:path w="490219" h="490220">
                  <a:moveTo>
                    <a:pt x="440372" y="234467"/>
                  </a:moveTo>
                  <a:lnTo>
                    <a:pt x="59296" y="234467"/>
                  </a:lnTo>
                  <a:lnTo>
                    <a:pt x="59296" y="255320"/>
                  </a:lnTo>
                  <a:lnTo>
                    <a:pt x="440372" y="255320"/>
                  </a:lnTo>
                  <a:lnTo>
                    <a:pt x="440372" y="234467"/>
                  </a:lnTo>
                  <a:close/>
                </a:path>
                <a:path w="490219" h="490220">
                  <a:moveTo>
                    <a:pt x="489877" y="244894"/>
                  </a:moveTo>
                  <a:lnTo>
                    <a:pt x="484898" y="195541"/>
                  </a:lnTo>
                  <a:lnTo>
                    <a:pt x="470636" y="149567"/>
                  </a:lnTo>
                  <a:lnTo>
                    <a:pt x="469036" y="146634"/>
                  </a:lnTo>
                  <a:lnTo>
                    <a:pt x="469036" y="244894"/>
                  </a:lnTo>
                  <a:lnTo>
                    <a:pt x="464477" y="290042"/>
                  </a:lnTo>
                  <a:lnTo>
                    <a:pt x="451421" y="332105"/>
                  </a:lnTo>
                  <a:lnTo>
                    <a:pt x="430758" y="370166"/>
                  </a:lnTo>
                  <a:lnTo>
                    <a:pt x="403402" y="403326"/>
                  </a:lnTo>
                  <a:lnTo>
                    <a:pt x="370230" y="430682"/>
                  </a:lnTo>
                  <a:lnTo>
                    <a:pt x="332168" y="451332"/>
                  </a:lnTo>
                  <a:lnTo>
                    <a:pt x="290106" y="464388"/>
                  </a:lnTo>
                  <a:lnTo>
                    <a:pt x="244932" y="468947"/>
                  </a:lnTo>
                  <a:lnTo>
                    <a:pt x="199771" y="464388"/>
                  </a:lnTo>
                  <a:lnTo>
                    <a:pt x="157708" y="451332"/>
                  </a:lnTo>
                  <a:lnTo>
                    <a:pt x="119646" y="430682"/>
                  </a:lnTo>
                  <a:lnTo>
                    <a:pt x="86474" y="403326"/>
                  </a:lnTo>
                  <a:lnTo>
                    <a:pt x="59118" y="370166"/>
                  </a:lnTo>
                  <a:lnTo>
                    <a:pt x="38455" y="332105"/>
                  </a:lnTo>
                  <a:lnTo>
                    <a:pt x="25387" y="290042"/>
                  </a:lnTo>
                  <a:lnTo>
                    <a:pt x="20840" y="244894"/>
                  </a:lnTo>
                  <a:lnTo>
                    <a:pt x="25387" y="199745"/>
                  </a:lnTo>
                  <a:lnTo>
                    <a:pt x="38455" y="157683"/>
                  </a:lnTo>
                  <a:lnTo>
                    <a:pt x="59118" y="119621"/>
                  </a:lnTo>
                  <a:lnTo>
                    <a:pt x="86474" y="86461"/>
                  </a:lnTo>
                  <a:lnTo>
                    <a:pt x="119646" y="59105"/>
                  </a:lnTo>
                  <a:lnTo>
                    <a:pt x="157708" y="38442"/>
                  </a:lnTo>
                  <a:lnTo>
                    <a:pt x="199771" y="25387"/>
                  </a:lnTo>
                  <a:lnTo>
                    <a:pt x="244932" y="20840"/>
                  </a:lnTo>
                  <a:lnTo>
                    <a:pt x="290080" y="25425"/>
                  </a:lnTo>
                  <a:lnTo>
                    <a:pt x="332130" y="38506"/>
                  </a:lnTo>
                  <a:lnTo>
                    <a:pt x="370179" y="59169"/>
                  </a:lnTo>
                  <a:lnTo>
                    <a:pt x="403326" y="86525"/>
                  </a:lnTo>
                  <a:lnTo>
                    <a:pt x="430695" y="119684"/>
                  </a:lnTo>
                  <a:lnTo>
                    <a:pt x="451358" y="157721"/>
                  </a:lnTo>
                  <a:lnTo>
                    <a:pt x="464439" y="199758"/>
                  </a:lnTo>
                  <a:lnTo>
                    <a:pt x="469036" y="244894"/>
                  </a:lnTo>
                  <a:lnTo>
                    <a:pt x="469036" y="146634"/>
                  </a:lnTo>
                  <a:lnTo>
                    <a:pt x="448043" y="107975"/>
                  </a:lnTo>
                  <a:lnTo>
                    <a:pt x="418134" y="71729"/>
                  </a:lnTo>
                  <a:lnTo>
                    <a:pt x="381889" y="41821"/>
                  </a:lnTo>
                  <a:lnTo>
                    <a:pt x="343217" y="20840"/>
                  </a:lnTo>
                  <a:lnTo>
                    <a:pt x="340283" y="19240"/>
                  </a:lnTo>
                  <a:lnTo>
                    <a:pt x="294297" y="4965"/>
                  </a:lnTo>
                  <a:lnTo>
                    <a:pt x="244932" y="0"/>
                  </a:lnTo>
                  <a:lnTo>
                    <a:pt x="195567" y="4965"/>
                  </a:lnTo>
                  <a:lnTo>
                    <a:pt x="149593" y="19240"/>
                  </a:lnTo>
                  <a:lnTo>
                    <a:pt x="107988" y="41821"/>
                  </a:lnTo>
                  <a:lnTo>
                    <a:pt x="71742" y="71729"/>
                  </a:lnTo>
                  <a:lnTo>
                    <a:pt x="41821" y="107975"/>
                  </a:lnTo>
                  <a:lnTo>
                    <a:pt x="19240" y="149567"/>
                  </a:lnTo>
                  <a:lnTo>
                    <a:pt x="4965" y="195541"/>
                  </a:lnTo>
                  <a:lnTo>
                    <a:pt x="0" y="244894"/>
                  </a:lnTo>
                  <a:lnTo>
                    <a:pt x="4965" y="294246"/>
                  </a:lnTo>
                  <a:lnTo>
                    <a:pt x="19240" y="340220"/>
                  </a:lnTo>
                  <a:lnTo>
                    <a:pt x="41821" y="381812"/>
                  </a:lnTo>
                  <a:lnTo>
                    <a:pt x="71742" y="418058"/>
                  </a:lnTo>
                  <a:lnTo>
                    <a:pt x="107988" y="447967"/>
                  </a:lnTo>
                  <a:lnTo>
                    <a:pt x="149593" y="470535"/>
                  </a:lnTo>
                  <a:lnTo>
                    <a:pt x="195567" y="484809"/>
                  </a:lnTo>
                  <a:lnTo>
                    <a:pt x="244932" y="489788"/>
                  </a:lnTo>
                  <a:lnTo>
                    <a:pt x="294284" y="484771"/>
                  </a:lnTo>
                  <a:lnTo>
                    <a:pt x="340245" y="470484"/>
                  </a:lnTo>
                  <a:lnTo>
                    <a:pt x="381838" y="447903"/>
                  </a:lnTo>
                  <a:lnTo>
                    <a:pt x="418071" y="417995"/>
                  </a:lnTo>
                  <a:lnTo>
                    <a:pt x="447979" y="381762"/>
                  </a:lnTo>
                  <a:lnTo>
                    <a:pt x="470573" y="340182"/>
                  </a:lnTo>
                  <a:lnTo>
                    <a:pt x="484860" y="294233"/>
                  </a:lnTo>
                  <a:lnTo>
                    <a:pt x="489877" y="2448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6038" y="4523160"/>
              <a:ext cx="67689" cy="11254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447937" y="3331946"/>
              <a:ext cx="490220" cy="492759"/>
            </a:xfrm>
            <a:custGeom>
              <a:avLst/>
              <a:gdLst/>
              <a:ahLst/>
              <a:cxnLst/>
              <a:rect l="l" t="t" r="r" b="b"/>
              <a:pathLst>
                <a:path w="490219" h="492760">
                  <a:moveTo>
                    <a:pt x="313309" y="334162"/>
                  </a:moveTo>
                  <a:lnTo>
                    <a:pt x="166763" y="334162"/>
                  </a:lnTo>
                  <a:lnTo>
                    <a:pt x="166763" y="355130"/>
                  </a:lnTo>
                  <a:lnTo>
                    <a:pt x="313309" y="355130"/>
                  </a:lnTo>
                  <a:lnTo>
                    <a:pt x="313309" y="334162"/>
                  </a:lnTo>
                  <a:close/>
                </a:path>
                <a:path w="490219" h="492760">
                  <a:moveTo>
                    <a:pt x="313309" y="285013"/>
                  </a:moveTo>
                  <a:lnTo>
                    <a:pt x="166763" y="285013"/>
                  </a:lnTo>
                  <a:lnTo>
                    <a:pt x="166763" y="305968"/>
                  </a:lnTo>
                  <a:lnTo>
                    <a:pt x="313309" y="305968"/>
                  </a:lnTo>
                  <a:lnTo>
                    <a:pt x="313309" y="285013"/>
                  </a:lnTo>
                  <a:close/>
                </a:path>
                <a:path w="490219" h="492760">
                  <a:moveTo>
                    <a:pt x="313309" y="186690"/>
                  </a:moveTo>
                  <a:lnTo>
                    <a:pt x="166763" y="186690"/>
                  </a:lnTo>
                  <a:lnTo>
                    <a:pt x="166763" y="207657"/>
                  </a:lnTo>
                  <a:lnTo>
                    <a:pt x="313309" y="207657"/>
                  </a:lnTo>
                  <a:lnTo>
                    <a:pt x="313309" y="186690"/>
                  </a:lnTo>
                  <a:close/>
                </a:path>
                <a:path w="490219" h="492760">
                  <a:moveTo>
                    <a:pt x="313309" y="137629"/>
                  </a:moveTo>
                  <a:lnTo>
                    <a:pt x="166763" y="137629"/>
                  </a:lnTo>
                  <a:lnTo>
                    <a:pt x="166763" y="158597"/>
                  </a:lnTo>
                  <a:lnTo>
                    <a:pt x="313309" y="158597"/>
                  </a:lnTo>
                  <a:lnTo>
                    <a:pt x="313309" y="137629"/>
                  </a:lnTo>
                  <a:close/>
                </a:path>
                <a:path w="490219" h="492760">
                  <a:moveTo>
                    <a:pt x="353123" y="275780"/>
                  </a:moveTo>
                  <a:lnTo>
                    <a:pt x="332282" y="275780"/>
                  </a:lnTo>
                  <a:lnTo>
                    <a:pt x="332282" y="383222"/>
                  </a:lnTo>
                  <a:lnTo>
                    <a:pt x="147904" y="383222"/>
                  </a:lnTo>
                  <a:lnTo>
                    <a:pt x="147904" y="275780"/>
                  </a:lnTo>
                  <a:lnTo>
                    <a:pt x="127050" y="275780"/>
                  </a:lnTo>
                  <a:lnTo>
                    <a:pt x="127050" y="399491"/>
                  </a:lnTo>
                  <a:lnTo>
                    <a:pt x="131724" y="404190"/>
                  </a:lnTo>
                  <a:lnTo>
                    <a:pt x="342709" y="404190"/>
                  </a:lnTo>
                  <a:lnTo>
                    <a:pt x="348462" y="404190"/>
                  </a:lnTo>
                  <a:lnTo>
                    <a:pt x="353123" y="399491"/>
                  </a:lnTo>
                  <a:lnTo>
                    <a:pt x="353123" y="275780"/>
                  </a:lnTo>
                  <a:close/>
                </a:path>
                <a:path w="490219" h="492760">
                  <a:moveTo>
                    <a:pt x="353123" y="93167"/>
                  </a:moveTo>
                  <a:lnTo>
                    <a:pt x="348462" y="88480"/>
                  </a:lnTo>
                  <a:lnTo>
                    <a:pt x="131724" y="88480"/>
                  </a:lnTo>
                  <a:lnTo>
                    <a:pt x="127050" y="93167"/>
                  </a:lnTo>
                  <a:lnTo>
                    <a:pt x="127050" y="216877"/>
                  </a:lnTo>
                  <a:lnTo>
                    <a:pt x="147904" y="216877"/>
                  </a:lnTo>
                  <a:lnTo>
                    <a:pt x="147904" y="109435"/>
                  </a:lnTo>
                  <a:lnTo>
                    <a:pt x="332282" y="109435"/>
                  </a:lnTo>
                  <a:lnTo>
                    <a:pt x="332282" y="216877"/>
                  </a:lnTo>
                  <a:lnTo>
                    <a:pt x="353123" y="216877"/>
                  </a:lnTo>
                  <a:lnTo>
                    <a:pt x="353123" y="93167"/>
                  </a:lnTo>
                  <a:close/>
                </a:path>
                <a:path w="490219" h="492760">
                  <a:moveTo>
                    <a:pt x="440372" y="235851"/>
                  </a:moveTo>
                  <a:lnTo>
                    <a:pt x="59296" y="235851"/>
                  </a:lnTo>
                  <a:lnTo>
                    <a:pt x="59296" y="256806"/>
                  </a:lnTo>
                  <a:lnTo>
                    <a:pt x="440372" y="256806"/>
                  </a:lnTo>
                  <a:lnTo>
                    <a:pt x="440372" y="235851"/>
                  </a:lnTo>
                  <a:close/>
                </a:path>
                <a:path w="490219" h="492760">
                  <a:moveTo>
                    <a:pt x="489877" y="246329"/>
                  </a:moveTo>
                  <a:lnTo>
                    <a:pt x="484898" y="196684"/>
                  </a:lnTo>
                  <a:lnTo>
                    <a:pt x="470636" y="150444"/>
                  </a:lnTo>
                  <a:lnTo>
                    <a:pt x="469036" y="147485"/>
                  </a:lnTo>
                  <a:lnTo>
                    <a:pt x="469036" y="246329"/>
                  </a:lnTo>
                  <a:lnTo>
                    <a:pt x="464477" y="291744"/>
                  </a:lnTo>
                  <a:lnTo>
                    <a:pt x="451421" y="334048"/>
                  </a:lnTo>
                  <a:lnTo>
                    <a:pt x="430758" y="372325"/>
                  </a:lnTo>
                  <a:lnTo>
                    <a:pt x="403402" y="405688"/>
                  </a:lnTo>
                  <a:lnTo>
                    <a:pt x="370230" y="433197"/>
                  </a:lnTo>
                  <a:lnTo>
                    <a:pt x="332168" y="453974"/>
                  </a:lnTo>
                  <a:lnTo>
                    <a:pt x="290106" y="467106"/>
                  </a:lnTo>
                  <a:lnTo>
                    <a:pt x="244932" y="471690"/>
                  </a:lnTo>
                  <a:lnTo>
                    <a:pt x="199771" y="467106"/>
                  </a:lnTo>
                  <a:lnTo>
                    <a:pt x="157708" y="453974"/>
                  </a:lnTo>
                  <a:lnTo>
                    <a:pt x="119646" y="433197"/>
                  </a:lnTo>
                  <a:lnTo>
                    <a:pt x="86474" y="405688"/>
                  </a:lnTo>
                  <a:lnTo>
                    <a:pt x="59118" y="372325"/>
                  </a:lnTo>
                  <a:lnTo>
                    <a:pt x="38455" y="334048"/>
                  </a:lnTo>
                  <a:lnTo>
                    <a:pt x="25387" y="291744"/>
                  </a:lnTo>
                  <a:lnTo>
                    <a:pt x="20840" y="246329"/>
                  </a:lnTo>
                  <a:lnTo>
                    <a:pt x="25387" y="200914"/>
                  </a:lnTo>
                  <a:lnTo>
                    <a:pt x="38455" y="158610"/>
                  </a:lnTo>
                  <a:lnTo>
                    <a:pt x="59118" y="120332"/>
                  </a:lnTo>
                  <a:lnTo>
                    <a:pt x="86474" y="86969"/>
                  </a:lnTo>
                  <a:lnTo>
                    <a:pt x="119646" y="59448"/>
                  </a:lnTo>
                  <a:lnTo>
                    <a:pt x="157708" y="38671"/>
                  </a:lnTo>
                  <a:lnTo>
                    <a:pt x="199771" y="25539"/>
                  </a:lnTo>
                  <a:lnTo>
                    <a:pt x="244932" y="20967"/>
                  </a:lnTo>
                  <a:lnTo>
                    <a:pt x="290080" y="25577"/>
                  </a:lnTo>
                  <a:lnTo>
                    <a:pt x="332130" y="38735"/>
                  </a:lnTo>
                  <a:lnTo>
                    <a:pt x="370179" y="59524"/>
                  </a:lnTo>
                  <a:lnTo>
                    <a:pt x="403326" y="87045"/>
                  </a:lnTo>
                  <a:lnTo>
                    <a:pt x="430695" y="120383"/>
                  </a:lnTo>
                  <a:lnTo>
                    <a:pt x="451358" y="158648"/>
                  </a:lnTo>
                  <a:lnTo>
                    <a:pt x="464439" y="200926"/>
                  </a:lnTo>
                  <a:lnTo>
                    <a:pt x="469036" y="246329"/>
                  </a:lnTo>
                  <a:lnTo>
                    <a:pt x="469036" y="147485"/>
                  </a:lnTo>
                  <a:lnTo>
                    <a:pt x="448043" y="108610"/>
                  </a:lnTo>
                  <a:lnTo>
                    <a:pt x="418134" y="72148"/>
                  </a:lnTo>
                  <a:lnTo>
                    <a:pt x="381889" y="42075"/>
                  </a:lnTo>
                  <a:lnTo>
                    <a:pt x="343217" y="20967"/>
                  </a:lnTo>
                  <a:lnTo>
                    <a:pt x="340283" y="19354"/>
                  </a:lnTo>
                  <a:lnTo>
                    <a:pt x="294297" y="5003"/>
                  </a:lnTo>
                  <a:lnTo>
                    <a:pt x="244932" y="0"/>
                  </a:lnTo>
                  <a:lnTo>
                    <a:pt x="195567" y="5003"/>
                  </a:lnTo>
                  <a:lnTo>
                    <a:pt x="149593" y="19354"/>
                  </a:lnTo>
                  <a:lnTo>
                    <a:pt x="107988" y="42075"/>
                  </a:lnTo>
                  <a:lnTo>
                    <a:pt x="71742" y="72148"/>
                  </a:lnTo>
                  <a:lnTo>
                    <a:pt x="41821" y="108610"/>
                  </a:lnTo>
                  <a:lnTo>
                    <a:pt x="19240" y="150444"/>
                  </a:lnTo>
                  <a:lnTo>
                    <a:pt x="4965" y="196684"/>
                  </a:lnTo>
                  <a:lnTo>
                    <a:pt x="0" y="246329"/>
                  </a:lnTo>
                  <a:lnTo>
                    <a:pt x="4965" y="295973"/>
                  </a:lnTo>
                  <a:lnTo>
                    <a:pt x="19240" y="342214"/>
                  </a:lnTo>
                  <a:lnTo>
                    <a:pt x="41821" y="384048"/>
                  </a:lnTo>
                  <a:lnTo>
                    <a:pt x="71742" y="420509"/>
                  </a:lnTo>
                  <a:lnTo>
                    <a:pt x="107988" y="450583"/>
                  </a:lnTo>
                  <a:lnTo>
                    <a:pt x="149593" y="473290"/>
                  </a:lnTo>
                  <a:lnTo>
                    <a:pt x="195567" y="487641"/>
                  </a:lnTo>
                  <a:lnTo>
                    <a:pt x="244932" y="492658"/>
                  </a:lnTo>
                  <a:lnTo>
                    <a:pt x="294284" y="487616"/>
                  </a:lnTo>
                  <a:lnTo>
                    <a:pt x="340245" y="473240"/>
                  </a:lnTo>
                  <a:lnTo>
                    <a:pt x="343077" y="471690"/>
                  </a:lnTo>
                  <a:lnTo>
                    <a:pt x="381838" y="450519"/>
                  </a:lnTo>
                  <a:lnTo>
                    <a:pt x="418071" y="420446"/>
                  </a:lnTo>
                  <a:lnTo>
                    <a:pt x="447979" y="383997"/>
                  </a:lnTo>
                  <a:lnTo>
                    <a:pt x="470573" y="342176"/>
                  </a:lnTo>
                  <a:lnTo>
                    <a:pt x="484860" y="295960"/>
                  </a:lnTo>
                  <a:lnTo>
                    <a:pt x="489877" y="246329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2134" y="3521564"/>
              <a:ext cx="67689" cy="113202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2317242" y="3850639"/>
            <a:ext cx="85090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nginx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12594" y="4849444"/>
            <a:ext cx="97028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764279" y="2706623"/>
            <a:ext cx="990600" cy="783590"/>
            <a:chOff x="3764279" y="2706623"/>
            <a:chExt cx="990600" cy="783590"/>
          </a:xfrm>
        </p:grpSpPr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4279" y="2706623"/>
              <a:ext cx="990600" cy="74676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977639" y="3273551"/>
              <a:ext cx="658495" cy="216535"/>
            </a:xfrm>
            <a:custGeom>
              <a:avLst/>
              <a:gdLst/>
              <a:ahLst/>
              <a:cxnLst/>
              <a:rect l="l" t="t" r="r" b="b"/>
              <a:pathLst>
                <a:path w="658495" h="216535">
                  <a:moveTo>
                    <a:pt x="658367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658367" y="216408"/>
                  </a:lnTo>
                  <a:lnTo>
                    <a:pt x="658367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2324480" y="2863340"/>
            <a:ext cx="2257425" cy="624840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400">
              <a:latin typeface="Trebuchet MS"/>
              <a:cs typeface="Trebuchet MS"/>
            </a:endParaRPr>
          </a:p>
          <a:p>
            <a:pPr marL="1654810">
              <a:lnSpc>
                <a:spcPct val="100000"/>
              </a:lnSpc>
              <a:spcBef>
                <a:spcPts val="68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fluentd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63640" y="2779776"/>
            <a:ext cx="713232" cy="710184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3233927" y="2438400"/>
            <a:ext cx="3031490" cy="2651760"/>
            <a:chOff x="3233927" y="2438400"/>
            <a:chExt cx="3031490" cy="2651760"/>
          </a:xfrm>
        </p:grpSpPr>
        <p:sp>
          <p:nvSpPr>
            <p:cNvPr id="23" name="object 23" descr=""/>
            <p:cNvSpPr/>
            <p:nvPr/>
          </p:nvSpPr>
          <p:spPr>
            <a:xfrm>
              <a:off x="3919727" y="4023360"/>
              <a:ext cx="658495" cy="622300"/>
            </a:xfrm>
            <a:custGeom>
              <a:avLst/>
              <a:gdLst/>
              <a:ahLst/>
              <a:cxnLst/>
              <a:rect l="l" t="t" r="r" b="b"/>
              <a:pathLst>
                <a:path w="658495" h="622300">
                  <a:moveTo>
                    <a:pt x="329184" y="0"/>
                  </a:moveTo>
                  <a:lnTo>
                    <a:pt x="280525" y="3370"/>
                  </a:lnTo>
                  <a:lnTo>
                    <a:pt x="234089" y="13162"/>
                  </a:lnTo>
                  <a:lnTo>
                    <a:pt x="190382" y="28895"/>
                  </a:lnTo>
                  <a:lnTo>
                    <a:pt x="149913" y="50087"/>
                  </a:lnTo>
                  <a:lnTo>
                    <a:pt x="113190" y="76257"/>
                  </a:lnTo>
                  <a:lnTo>
                    <a:pt x="80722" y="106925"/>
                  </a:lnTo>
                  <a:lnTo>
                    <a:pt x="53018" y="141609"/>
                  </a:lnTo>
                  <a:lnTo>
                    <a:pt x="30585" y="179829"/>
                  </a:lnTo>
                  <a:lnTo>
                    <a:pt x="13932" y="221104"/>
                  </a:lnTo>
                  <a:lnTo>
                    <a:pt x="3567" y="264953"/>
                  </a:lnTo>
                  <a:lnTo>
                    <a:pt x="0" y="310895"/>
                  </a:lnTo>
                  <a:lnTo>
                    <a:pt x="3567" y="356838"/>
                  </a:lnTo>
                  <a:lnTo>
                    <a:pt x="13932" y="400687"/>
                  </a:lnTo>
                  <a:lnTo>
                    <a:pt x="30585" y="441962"/>
                  </a:lnTo>
                  <a:lnTo>
                    <a:pt x="53018" y="480182"/>
                  </a:lnTo>
                  <a:lnTo>
                    <a:pt x="80722" y="514866"/>
                  </a:lnTo>
                  <a:lnTo>
                    <a:pt x="113190" y="545534"/>
                  </a:lnTo>
                  <a:lnTo>
                    <a:pt x="149913" y="571704"/>
                  </a:lnTo>
                  <a:lnTo>
                    <a:pt x="190382" y="592896"/>
                  </a:lnTo>
                  <a:lnTo>
                    <a:pt x="234089" y="608629"/>
                  </a:lnTo>
                  <a:lnTo>
                    <a:pt x="280525" y="618421"/>
                  </a:lnTo>
                  <a:lnTo>
                    <a:pt x="329184" y="621791"/>
                  </a:lnTo>
                  <a:lnTo>
                    <a:pt x="377842" y="618421"/>
                  </a:lnTo>
                  <a:lnTo>
                    <a:pt x="424278" y="608629"/>
                  </a:lnTo>
                  <a:lnTo>
                    <a:pt x="467985" y="592896"/>
                  </a:lnTo>
                  <a:lnTo>
                    <a:pt x="508454" y="571704"/>
                  </a:lnTo>
                  <a:lnTo>
                    <a:pt x="545177" y="545534"/>
                  </a:lnTo>
                  <a:lnTo>
                    <a:pt x="577645" y="514866"/>
                  </a:lnTo>
                  <a:lnTo>
                    <a:pt x="605349" y="480182"/>
                  </a:lnTo>
                  <a:lnTo>
                    <a:pt x="627782" y="441962"/>
                  </a:lnTo>
                  <a:lnTo>
                    <a:pt x="644435" y="400687"/>
                  </a:lnTo>
                  <a:lnTo>
                    <a:pt x="654800" y="356838"/>
                  </a:lnTo>
                  <a:lnTo>
                    <a:pt x="658368" y="310895"/>
                  </a:lnTo>
                  <a:lnTo>
                    <a:pt x="654800" y="264953"/>
                  </a:lnTo>
                  <a:lnTo>
                    <a:pt x="644435" y="221104"/>
                  </a:lnTo>
                  <a:lnTo>
                    <a:pt x="627782" y="179829"/>
                  </a:lnTo>
                  <a:lnTo>
                    <a:pt x="605349" y="141609"/>
                  </a:lnTo>
                  <a:lnTo>
                    <a:pt x="577645" y="106925"/>
                  </a:lnTo>
                  <a:lnTo>
                    <a:pt x="545177" y="76257"/>
                  </a:lnTo>
                  <a:lnTo>
                    <a:pt x="508454" y="50087"/>
                  </a:lnTo>
                  <a:lnTo>
                    <a:pt x="467985" y="28895"/>
                  </a:lnTo>
                  <a:lnTo>
                    <a:pt x="424278" y="13162"/>
                  </a:lnTo>
                  <a:lnTo>
                    <a:pt x="377842" y="337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7822" y="4270882"/>
              <a:ext cx="730885" cy="169418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249167" y="2438400"/>
              <a:ext cx="0" cy="2651760"/>
            </a:xfrm>
            <a:custGeom>
              <a:avLst/>
              <a:gdLst/>
              <a:ahLst/>
              <a:cxnLst/>
              <a:rect l="l" t="t" r="r" b="b"/>
              <a:pathLst>
                <a:path w="0" h="2651760">
                  <a:moveTo>
                    <a:pt x="0" y="0"/>
                  </a:moveTo>
                  <a:lnTo>
                    <a:pt x="0" y="2651760"/>
                  </a:lnTo>
                </a:path>
              </a:pathLst>
            </a:custGeom>
            <a:ln w="30480">
              <a:solidFill>
                <a:srgbClr val="FFCE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240024" y="4279391"/>
              <a:ext cx="3025140" cy="182880"/>
            </a:xfrm>
            <a:custGeom>
              <a:avLst/>
              <a:gdLst/>
              <a:ahLst/>
              <a:cxnLst/>
              <a:rect l="l" t="t" r="r" b="b"/>
              <a:pathLst>
                <a:path w="3025140" h="182879">
                  <a:moveTo>
                    <a:pt x="672465" y="106680"/>
                  </a:moveTo>
                  <a:lnTo>
                    <a:pt x="654177" y="91440"/>
                  </a:lnTo>
                  <a:lnTo>
                    <a:pt x="581025" y="30480"/>
                  </a:lnTo>
                  <a:lnTo>
                    <a:pt x="581025" y="91440"/>
                  </a:lnTo>
                  <a:lnTo>
                    <a:pt x="0" y="91440"/>
                  </a:lnTo>
                  <a:lnTo>
                    <a:pt x="0" y="121920"/>
                  </a:lnTo>
                  <a:lnTo>
                    <a:pt x="581025" y="121920"/>
                  </a:lnTo>
                  <a:lnTo>
                    <a:pt x="581025" y="182880"/>
                  </a:lnTo>
                  <a:lnTo>
                    <a:pt x="654177" y="121920"/>
                  </a:lnTo>
                  <a:lnTo>
                    <a:pt x="672465" y="106680"/>
                  </a:lnTo>
                  <a:close/>
                </a:path>
                <a:path w="3025140" h="182879">
                  <a:moveTo>
                    <a:pt x="3025013" y="76200"/>
                  </a:moveTo>
                  <a:lnTo>
                    <a:pt x="3006725" y="60960"/>
                  </a:lnTo>
                  <a:lnTo>
                    <a:pt x="2933573" y="0"/>
                  </a:lnTo>
                  <a:lnTo>
                    <a:pt x="2933573" y="60960"/>
                  </a:lnTo>
                  <a:lnTo>
                    <a:pt x="1395984" y="60960"/>
                  </a:lnTo>
                  <a:lnTo>
                    <a:pt x="1395984" y="91440"/>
                  </a:lnTo>
                  <a:lnTo>
                    <a:pt x="2933573" y="91440"/>
                  </a:lnTo>
                  <a:lnTo>
                    <a:pt x="2933573" y="152400"/>
                  </a:lnTo>
                  <a:lnTo>
                    <a:pt x="3006725" y="91440"/>
                  </a:lnTo>
                  <a:lnTo>
                    <a:pt x="3025013" y="7620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6307963" y="3503498"/>
            <a:ext cx="577215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Kinesis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76616" y="2779776"/>
            <a:ext cx="710183" cy="710184"/>
          </a:xfrm>
          <a:prstGeom prst="rect">
            <a:avLst/>
          </a:prstGeom>
        </p:spPr>
      </p:pic>
      <p:sp>
        <p:nvSpPr>
          <p:cNvPr id="29" name="object 29" descr=""/>
          <p:cNvSpPr txBox="1"/>
          <p:nvPr/>
        </p:nvSpPr>
        <p:spPr>
          <a:xfrm>
            <a:off x="7563993" y="3492500"/>
            <a:ext cx="176403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Elasticsearch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(Amazon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ES)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6982968" y="3057144"/>
            <a:ext cx="946150" cy="152400"/>
          </a:xfrm>
          <a:custGeom>
            <a:avLst/>
            <a:gdLst/>
            <a:ahLst/>
            <a:cxnLst/>
            <a:rect l="l" t="t" r="r" b="b"/>
            <a:pathLst>
              <a:path w="946150" h="152400">
                <a:moveTo>
                  <a:pt x="854582" y="0"/>
                </a:moveTo>
                <a:lnTo>
                  <a:pt x="854582" y="152400"/>
                </a:lnTo>
                <a:lnTo>
                  <a:pt x="927735" y="91439"/>
                </a:lnTo>
                <a:lnTo>
                  <a:pt x="869823" y="91439"/>
                </a:lnTo>
                <a:lnTo>
                  <a:pt x="869823" y="60959"/>
                </a:lnTo>
                <a:lnTo>
                  <a:pt x="927734" y="60959"/>
                </a:lnTo>
                <a:lnTo>
                  <a:pt x="854582" y="0"/>
                </a:lnTo>
                <a:close/>
              </a:path>
              <a:path w="946150" h="152400">
                <a:moveTo>
                  <a:pt x="854582" y="60959"/>
                </a:moveTo>
                <a:lnTo>
                  <a:pt x="0" y="60959"/>
                </a:lnTo>
                <a:lnTo>
                  <a:pt x="0" y="91439"/>
                </a:lnTo>
                <a:lnTo>
                  <a:pt x="854582" y="91439"/>
                </a:lnTo>
                <a:lnTo>
                  <a:pt x="854582" y="60959"/>
                </a:lnTo>
                <a:close/>
              </a:path>
              <a:path w="946150" h="152400">
                <a:moveTo>
                  <a:pt x="927734" y="60959"/>
                </a:moveTo>
                <a:lnTo>
                  <a:pt x="869823" y="60959"/>
                </a:lnTo>
                <a:lnTo>
                  <a:pt x="869823" y="91439"/>
                </a:lnTo>
                <a:lnTo>
                  <a:pt x="927735" y="91439"/>
                </a:lnTo>
                <a:lnTo>
                  <a:pt x="946023" y="76200"/>
                </a:lnTo>
                <a:lnTo>
                  <a:pt x="927734" y="60959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6889368" y="2337816"/>
            <a:ext cx="321945" cy="355600"/>
          </a:xfrm>
          <a:custGeom>
            <a:avLst/>
            <a:gdLst/>
            <a:ahLst/>
            <a:cxnLst/>
            <a:rect l="l" t="t" r="r" b="b"/>
            <a:pathLst>
              <a:path w="321945" h="355600">
                <a:moveTo>
                  <a:pt x="249470" y="57726"/>
                </a:moveTo>
                <a:lnTo>
                  <a:pt x="0" y="334645"/>
                </a:lnTo>
                <a:lnTo>
                  <a:pt x="22605" y="355092"/>
                </a:lnTo>
                <a:lnTo>
                  <a:pt x="272100" y="78147"/>
                </a:lnTo>
                <a:lnTo>
                  <a:pt x="249470" y="57726"/>
                </a:lnTo>
                <a:close/>
              </a:path>
              <a:path w="321945" h="355600">
                <a:moveTo>
                  <a:pt x="320164" y="46355"/>
                </a:moveTo>
                <a:lnTo>
                  <a:pt x="259714" y="46355"/>
                </a:lnTo>
                <a:lnTo>
                  <a:pt x="282321" y="66801"/>
                </a:lnTo>
                <a:lnTo>
                  <a:pt x="272100" y="78147"/>
                </a:lnTo>
                <a:lnTo>
                  <a:pt x="317373" y="118999"/>
                </a:lnTo>
                <a:lnTo>
                  <a:pt x="320164" y="46355"/>
                </a:lnTo>
                <a:close/>
              </a:path>
              <a:path w="321945" h="355600">
                <a:moveTo>
                  <a:pt x="259714" y="46355"/>
                </a:moveTo>
                <a:lnTo>
                  <a:pt x="249470" y="57726"/>
                </a:lnTo>
                <a:lnTo>
                  <a:pt x="272100" y="78147"/>
                </a:lnTo>
                <a:lnTo>
                  <a:pt x="282321" y="66801"/>
                </a:lnTo>
                <a:lnTo>
                  <a:pt x="259714" y="46355"/>
                </a:lnTo>
                <a:close/>
              </a:path>
              <a:path w="321945" h="355600">
                <a:moveTo>
                  <a:pt x="321945" y="0"/>
                </a:moveTo>
                <a:lnTo>
                  <a:pt x="204215" y="16891"/>
                </a:lnTo>
                <a:lnTo>
                  <a:pt x="249470" y="57726"/>
                </a:lnTo>
                <a:lnTo>
                  <a:pt x="259714" y="46355"/>
                </a:lnTo>
                <a:lnTo>
                  <a:pt x="320164" y="46355"/>
                </a:lnTo>
                <a:lnTo>
                  <a:pt x="321945" y="0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 descr=""/>
          <p:cNvGrpSpPr/>
          <p:nvPr/>
        </p:nvGrpSpPr>
        <p:grpSpPr>
          <a:xfrm>
            <a:off x="6982968" y="1207008"/>
            <a:ext cx="2033270" cy="1479550"/>
            <a:chOff x="6982968" y="1207008"/>
            <a:chExt cx="2033270" cy="1479550"/>
          </a:xfrm>
        </p:grpSpPr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7664" y="1560576"/>
              <a:ext cx="713231" cy="71018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7966710" y="2296286"/>
              <a:ext cx="266065" cy="390525"/>
            </a:xfrm>
            <a:custGeom>
              <a:avLst/>
              <a:gdLst/>
              <a:ahLst/>
              <a:cxnLst/>
              <a:rect l="l" t="t" r="r" b="b"/>
              <a:pathLst>
                <a:path w="266065" h="390525">
                  <a:moveTo>
                    <a:pt x="188039" y="320225"/>
                  </a:moveTo>
                  <a:lnTo>
                    <a:pt x="136144" y="352298"/>
                  </a:lnTo>
                  <a:lnTo>
                    <a:pt x="249047" y="390016"/>
                  </a:lnTo>
                  <a:lnTo>
                    <a:pt x="257121" y="333248"/>
                  </a:lnTo>
                  <a:lnTo>
                    <a:pt x="196088" y="333248"/>
                  </a:lnTo>
                  <a:lnTo>
                    <a:pt x="188039" y="320225"/>
                  </a:lnTo>
                  <a:close/>
                </a:path>
                <a:path w="266065" h="390525">
                  <a:moveTo>
                    <a:pt x="213942" y="304216"/>
                  </a:moveTo>
                  <a:lnTo>
                    <a:pt x="188039" y="320225"/>
                  </a:lnTo>
                  <a:lnTo>
                    <a:pt x="196088" y="333248"/>
                  </a:lnTo>
                  <a:lnTo>
                    <a:pt x="221996" y="317246"/>
                  </a:lnTo>
                  <a:lnTo>
                    <a:pt x="213942" y="304216"/>
                  </a:lnTo>
                  <a:close/>
                </a:path>
                <a:path w="266065" h="390525">
                  <a:moveTo>
                    <a:pt x="265811" y="272161"/>
                  </a:moveTo>
                  <a:lnTo>
                    <a:pt x="213942" y="304216"/>
                  </a:lnTo>
                  <a:lnTo>
                    <a:pt x="221996" y="317246"/>
                  </a:lnTo>
                  <a:lnTo>
                    <a:pt x="196088" y="333248"/>
                  </a:lnTo>
                  <a:lnTo>
                    <a:pt x="257121" y="333248"/>
                  </a:lnTo>
                  <a:lnTo>
                    <a:pt x="265811" y="272161"/>
                  </a:lnTo>
                  <a:close/>
                </a:path>
                <a:path w="266065" h="390525">
                  <a:moveTo>
                    <a:pt x="25908" y="0"/>
                  </a:moveTo>
                  <a:lnTo>
                    <a:pt x="0" y="16001"/>
                  </a:lnTo>
                  <a:lnTo>
                    <a:pt x="188039" y="320225"/>
                  </a:lnTo>
                  <a:lnTo>
                    <a:pt x="213942" y="304216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982968" y="1207008"/>
              <a:ext cx="2033270" cy="429895"/>
            </a:xfrm>
            <a:custGeom>
              <a:avLst/>
              <a:gdLst/>
              <a:ahLst/>
              <a:cxnLst/>
              <a:rect l="l" t="t" r="r" b="b"/>
              <a:pathLst>
                <a:path w="2033270" h="429894">
                  <a:moveTo>
                    <a:pt x="2033016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2033016" y="429768"/>
                  </a:lnTo>
                  <a:lnTo>
                    <a:pt x="2033016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6973316" y="1181862"/>
            <a:ext cx="128016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Kinesis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45935" y="4078223"/>
            <a:ext cx="701039" cy="704088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6253353" y="4754371"/>
            <a:ext cx="93345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Standardized</a:t>
            </a:r>
            <a:r>
              <a:rPr dirty="0" spc="-355"/>
              <a:t> </a:t>
            </a:r>
            <a:r>
              <a:rPr dirty="0" spc="-20"/>
              <a:t>logging</a:t>
            </a:r>
            <a:r>
              <a:rPr dirty="0" spc="-305"/>
              <a:t> </a:t>
            </a:r>
            <a:r>
              <a:rPr dirty="0" spc="-50"/>
              <a:t>format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59586"/>
            <a:ext cx="11306175" cy="50222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469900" marR="1126490" indent="-457200">
              <a:lnSpc>
                <a:spcPts val="2880"/>
              </a:lnSpc>
              <a:spcBef>
                <a:spcPts val="459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Standardized</a:t>
            </a:r>
            <a:r>
              <a:rPr dirty="0" sz="265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logger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across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all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Affirm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services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(even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different languages)</a:t>
            </a:r>
            <a:endParaRPr sz="2650">
              <a:latin typeface="Trebuchet MS"/>
              <a:cs typeface="Trebuchet MS"/>
            </a:endParaRPr>
          </a:p>
          <a:p>
            <a:pPr marL="469900" marR="1331595" indent="-457200">
              <a:lnSpc>
                <a:spcPts val="2880"/>
              </a:lnSpc>
              <a:spcBef>
                <a:spcPts val="1345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 spc="150">
                <a:solidFill>
                  <a:srgbClr val="EFEFEF"/>
                </a:solidFill>
                <a:latin typeface="Trebuchet MS"/>
                <a:cs typeface="Trebuchet MS"/>
              </a:rPr>
              <a:t>JSON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formatted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simple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ser/de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Python,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readable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for </a:t>
            </a: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debugging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0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Every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90">
                <a:solidFill>
                  <a:srgbClr val="EFEFEF"/>
                </a:solidFill>
                <a:latin typeface="Trebuchet MS"/>
                <a:cs typeface="Trebuchet MS"/>
              </a:rPr>
              <a:t>log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our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applications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emit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45">
                <a:solidFill>
                  <a:srgbClr val="EFEFEF"/>
                </a:solidFill>
                <a:latin typeface="Trebuchet MS"/>
                <a:cs typeface="Trebuchet MS"/>
              </a:rPr>
              <a:t>conform</a:t>
            </a:r>
            <a:r>
              <a:rPr dirty="0" sz="265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this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format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In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lake,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single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parser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can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process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logs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from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any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application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Captures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0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-25">
                <a:solidFill>
                  <a:srgbClr val="EFEFEF"/>
                </a:solidFill>
                <a:latin typeface="Trebuchet MS"/>
                <a:cs typeface="Trebuchet MS"/>
              </a:rPr>
              <a:t>IP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Function</a:t>
            </a:r>
            <a:r>
              <a:rPr dirty="0" sz="20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EFEFEF"/>
                </a:solidFill>
                <a:latin typeface="Trebuchet MS"/>
                <a:cs typeface="Trebuchet MS"/>
              </a:rPr>
              <a:t>call/line</a:t>
            </a:r>
            <a:r>
              <a:rPr dirty="0" sz="200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numbers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where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EFEFEF"/>
                </a:solidFill>
                <a:latin typeface="Trebuchet MS"/>
                <a:cs typeface="Trebuchet MS"/>
              </a:rPr>
              <a:t>log</a:t>
            </a:r>
            <a:r>
              <a:rPr dirty="0" sz="20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is</a:t>
            </a:r>
            <a:r>
              <a:rPr dirty="0" sz="20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emitted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Region/AZ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95">
                <a:solidFill>
                  <a:srgbClr val="EFEFEF"/>
                </a:solidFill>
                <a:latin typeface="Trebuchet MS"/>
                <a:cs typeface="Trebuchet MS"/>
              </a:rPr>
              <a:t>JSON</a:t>
            </a:r>
            <a:r>
              <a:rPr dirty="0" sz="200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EFEFEF"/>
                </a:solidFill>
                <a:latin typeface="Trebuchet MS"/>
                <a:cs typeface="Trebuchet MS"/>
              </a:rPr>
              <a:t>map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0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custom</a:t>
            </a:r>
            <a:r>
              <a:rPr dirty="0" sz="20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attributes</a:t>
            </a:r>
            <a:r>
              <a:rPr dirty="0" sz="20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that</a:t>
            </a:r>
            <a:r>
              <a:rPr dirty="0" sz="20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can</a:t>
            </a:r>
            <a:r>
              <a:rPr dirty="0" sz="20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be</a:t>
            </a:r>
            <a:r>
              <a:rPr dirty="0" sz="20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passed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by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clients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additional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custom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context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Standardized</a:t>
            </a:r>
            <a:r>
              <a:rPr dirty="0" spc="-385"/>
              <a:t> </a:t>
            </a:r>
            <a:r>
              <a:rPr dirty="0" spc="-20"/>
              <a:t>logging</a:t>
            </a:r>
            <a:r>
              <a:rPr dirty="0" spc="-340"/>
              <a:t> </a:t>
            </a:r>
            <a:r>
              <a:rPr dirty="0" spc="-165"/>
              <a:t>data</a:t>
            </a:r>
            <a:r>
              <a:rPr dirty="0" spc="-315"/>
              <a:t> </a:t>
            </a:r>
            <a:r>
              <a:rPr dirty="0" spc="-225"/>
              <a:t>lake</a:t>
            </a:r>
            <a:r>
              <a:rPr dirty="0" spc="-345"/>
              <a:t> </a:t>
            </a:r>
            <a:r>
              <a:rPr dirty="0" spc="-10"/>
              <a:t>paths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59586"/>
            <a:ext cx="11243945" cy="54565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Super</a:t>
            </a:r>
            <a:r>
              <a:rPr dirty="0" sz="2650" spc="-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Important!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05"/>
              </a:spcBef>
            </a:pPr>
            <a:endParaRPr sz="2650">
              <a:latin typeface="Trebuchet MS"/>
              <a:cs typeface="Trebuchet MS"/>
            </a:endParaRPr>
          </a:p>
          <a:p>
            <a:pPr marL="12700">
              <a:lnSpc>
                <a:spcPts val="2735"/>
              </a:lnSpc>
            </a:pP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s3://&lt;basepath&gt;/&lt;service&gt;/YYYY/MM/DD/HH/&lt;hostname&gt;/&lt;logtype&gt;.</a:t>
            </a:r>
            <a:endParaRPr sz="2400">
              <a:latin typeface="Lucida Console"/>
              <a:cs typeface="Lucida Console"/>
            </a:endParaRPr>
          </a:p>
          <a:p>
            <a:pPr marL="12700">
              <a:lnSpc>
                <a:spcPts val="2735"/>
              </a:lnSpc>
            </a:pP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&lt;timestamp&gt;.log</a:t>
            </a:r>
            <a:endParaRPr sz="24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</a:pPr>
            <a:endParaRPr sz="24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</a:pPr>
            <a:r>
              <a:rPr dirty="0" sz="2400" spc="50">
                <a:solidFill>
                  <a:srgbClr val="EFEFEF"/>
                </a:solidFill>
                <a:latin typeface="Trebuchet MS"/>
                <a:cs typeface="Trebuchet MS"/>
              </a:rPr>
              <a:t>Globbing</a:t>
            </a:r>
            <a:r>
              <a:rPr dirty="0" sz="240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40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Trebuchet MS"/>
                <a:cs typeface="Trebuchet MS"/>
              </a:rPr>
              <a:t>Spark:</a:t>
            </a:r>
            <a:endParaRPr sz="2400">
              <a:latin typeface="Trebuchet MS"/>
              <a:cs typeface="Trebuchet MS"/>
            </a:endParaRPr>
          </a:p>
          <a:p>
            <a:pPr marL="356870" indent="-344170">
              <a:lnSpc>
                <a:spcPct val="100000"/>
              </a:lnSpc>
              <a:spcBef>
                <a:spcPts val="1010"/>
              </a:spcBef>
              <a:buSzPct val="89583"/>
              <a:buFont typeface="Arial MT"/>
              <a:buChar char="•"/>
              <a:tabLst>
                <a:tab pos="356870" algn="l"/>
              </a:tabLst>
            </a:pP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Query</a:t>
            </a:r>
            <a:r>
              <a:rPr dirty="0" sz="240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all</a:t>
            </a:r>
            <a:r>
              <a:rPr dirty="0" sz="24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EFEFEF"/>
                </a:solidFill>
                <a:latin typeface="Trebuchet MS"/>
                <a:cs typeface="Trebuchet MS"/>
              </a:rPr>
              <a:t>logs</a:t>
            </a:r>
            <a:r>
              <a:rPr dirty="0" sz="240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from</a:t>
            </a:r>
            <a:r>
              <a:rPr dirty="0" sz="24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EFEFEF"/>
                </a:solidFill>
                <a:latin typeface="Trebuchet MS"/>
                <a:cs typeface="Trebuchet MS"/>
              </a:rPr>
              <a:t>funding</a:t>
            </a:r>
            <a:r>
              <a:rPr dirty="0" sz="240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EFEFEF"/>
                </a:solidFill>
                <a:latin typeface="Trebuchet MS"/>
                <a:cs typeface="Trebuchet MS"/>
              </a:rPr>
              <a:t>service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4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EFEFEF"/>
                </a:solidFill>
                <a:latin typeface="Trebuchet MS"/>
                <a:cs typeface="Trebuchet MS"/>
              </a:rPr>
              <a:t>2019-</a:t>
            </a:r>
            <a:r>
              <a:rPr dirty="0" sz="2400" spc="110">
                <a:solidFill>
                  <a:srgbClr val="EFEFEF"/>
                </a:solidFill>
                <a:latin typeface="Trebuchet MS"/>
                <a:cs typeface="Trebuchet MS"/>
              </a:rPr>
              <a:t>09-</a:t>
            </a:r>
            <a:r>
              <a:rPr dirty="0" sz="2400" spc="114">
                <a:solidFill>
                  <a:srgbClr val="EFEFEF"/>
                </a:solidFill>
                <a:latin typeface="Trebuchet MS"/>
                <a:cs typeface="Trebuchet MS"/>
              </a:rPr>
              <a:t>28</a:t>
            </a:r>
            <a:endParaRPr sz="2400">
              <a:latin typeface="Trebuchet MS"/>
              <a:cs typeface="Trebuchet MS"/>
            </a:endParaRPr>
          </a:p>
          <a:p>
            <a:pPr lvl="1" marL="692150" indent="-344170">
              <a:lnSpc>
                <a:spcPct val="100000"/>
              </a:lnSpc>
              <a:spcBef>
                <a:spcPts val="1055"/>
              </a:spcBef>
              <a:buSzPct val="88888"/>
              <a:buFont typeface="Arial MT"/>
              <a:buChar char="•"/>
              <a:tabLst>
                <a:tab pos="692150" algn="l"/>
              </a:tabLst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s3://&lt;basepath&gt;/funding/2019/09/28/*</a:t>
            </a:r>
            <a:endParaRPr sz="1800">
              <a:latin typeface="Lucida Console"/>
              <a:cs typeface="Lucida Console"/>
            </a:endParaRPr>
          </a:p>
          <a:p>
            <a:pPr marL="356870" indent="-344170">
              <a:lnSpc>
                <a:spcPct val="100000"/>
              </a:lnSpc>
              <a:spcBef>
                <a:spcPts val="915"/>
              </a:spcBef>
              <a:buSzPct val="89583"/>
              <a:buFont typeface="Arial MT"/>
              <a:buChar char="•"/>
              <a:tabLst>
                <a:tab pos="356870" algn="l"/>
              </a:tabLst>
            </a:pP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Query</a:t>
            </a:r>
            <a:r>
              <a:rPr dirty="0" sz="24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all</a:t>
            </a:r>
            <a:r>
              <a:rPr dirty="0" sz="24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frontend</a:t>
            </a:r>
            <a:r>
              <a:rPr dirty="0" sz="24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web</a:t>
            </a:r>
            <a:r>
              <a:rPr dirty="0" sz="24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EFEFEF"/>
                </a:solidFill>
                <a:latin typeface="Trebuchet MS"/>
                <a:cs typeface="Trebuchet MS"/>
              </a:rPr>
              <a:t>logs</a:t>
            </a:r>
            <a:r>
              <a:rPr dirty="0" sz="24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4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EFEFEF"/>
                </a:solidFill>
                <a:latin typeface="Trebuchet MS"/>
                <a:cs typeface="Trebuchet MS"/>
              </a:rPr>
              <a:t>2019-</a:t>
            </a:r>
            <a:r>
              <a:rPr dirty="0" sz="2400" spc="110">
                <a:solidFill>
                  <a:srgbClr val="EFEFEF"/>
                </a:solidFill>
                <a:latin typeface="Trebuchet MS"/>
                <a:cs typeface="Trebuchet MS"/>
              </a:rPr>
              <a:t>09-</a:t>
            </a:r>
            <a:r>
              <a:rPr dirty="0" sz="2400" spc="114">
                <a:solidFill>
                  <a:srgbClr val="EFEFEF"/>
                </a:solidFill>
                <a:latin typeface="Trebuchet MS"/>
                <a:cs typeface="Trebuchet MS"/>
              </a:rPr>
              <a:t>28</a:t>
            </a:r>
            <a:endParaRPr sz="2400">
              <a:latin typeface="Trebuchet MS"/>
              <a:cs typeface="Trebuchet MS"/>
            </a:endParaRPr>
          </a:p>
          <a:p>
            <a:pPr lvl="1" marL="692150" indent="-344170">
              <a:lnSpc>
                <a:spcPct val="100000"/>
              </a:lnSpc>
              <a:spcBef>
                <a:spcPts val="1055"/>
              </a:spcBef>
              <a:buSzPct val="88888"/>
              <a:buFont typeface="Arial MT"/>
              <a:buChar char="•"/>
              <a:tabLst>
                <a:tab pos="692150" algn="l"/>
              </a:tabLst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s3://&lt;basepath&gt;/frontend/2019/09/28/*/web*</a:t>
            </a:r>
            <a:endParaRPr sz="1800">
              <a:latin typeface="Lucida Console"/>
              <a:cs typeface="Lucida Console"/>
            </a:endParaRPr>
          </a:p>
          <a:p>
            <a:pPr marL="356870" indent="-344170">
              <a:lnSpc>
                <a:spcPct val="100000"/>
              </a:lnSpc>
              <a:spcBef>
                <a:spcPts val="915"/>
              </a:spcBef>
              <a:buSzPct val="89583"/>
              <a:buFont typeface="Arial MT"/>
              <a:buChar char="•"/>
              <a:tabLst>
                <a:tab pos="356870" algn="l"/>
              </a:tabLst>
            </a:pP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Query</a:t>
            </a:r>
            <a:r>
              <a:rPr dirty="0" sz="24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only</a:t>
            </a:r>
            <a:r>
              <a:rPr dirty="0" sz="240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the </a:t>
            </a:r>
            <a:r>
              <a:rPr dirty="0" sz="2400" spc="-40">
                <a:solidFill>
                  <a:srgbClr val="EFEFEF"/>
                </a:solidFill>
                <a:latin typeface="Trebuchet MS"/>
                <a:cs typeface="Trebuchet MS"/>
              </a:rPr>
              <a:t>“signal”</a:t>
            </a:r>
            <a:r>
              <a:rPr dirty="0" sz="240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EFEFEF"/>
                </a:solidFill>
                <a:latin typeface="Trebuchet MS"/>
                <a:cs typeface="Trebuchet MS"/>
              </a:rPr>
              <a:t>logs</a:t>
            </a:r>
            <a:r>
              <a:rPr dirty="0" sz="240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from</a:t>
            </a:r>
            <a:r>
              <a:rPr dirty="0" sz="24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EFEFEF"/>
                </a:solidFill>
                <a:latin typeface="Trebuchet MS"/>
                <a:cs typeface="Trebuchet MS"/>
              </a:rPr>
              <a:t>celery</a:t>
            </a:r>
            <a:r>
              <a:rPr dirty="0" sz="24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worker</a:t>
            </a:r>
            <a:r>
              <a:rPr dirty="0" sz="24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nodes</a:t>
            </a:r>
            <a:r>
              <a:rPr dirty="0" sz="24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4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4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EFEFEF"/>
                </a:solidFill>
                <a:latin typeface="Trebuchet MS"/>
                <a:cs typeface="Trebuchet MS"/>
              </a:rPr>
              <a:t>‘frontend’</a:t>
            </a:r>
            <a:r>
              <a:rPr dirty="0" sz="240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Trebuchet MS"/>
                <a:cs typeface="Trebuchet MS"/>
              </a:rPr>
              <a:t>service</a:t>
            </a:r>
            <a:endParaRPr sz="2400">
              <a:latin typeface="Trebuchet MS"/>
              <a:cs typeface="Trebuchet MS"/>
            </a:endParaRPr>
          </a:p>
          <a:p>
            <a:pPr lvl="1" marL="692150" indent="-344170">
              <a:lnSpc>
                <a:spcPct val="100000"/>
              </a:lnSpc>
              <a:spcBef>
                <a:spcPts val="1060"/>
              </a:spcBef>
              <a:buSzPct val="88888"/>
              <a:buFont typeface="Arial MT"/>
              <a:buChar char="•"/>
              <a:tabLst>
                <a:tab pos="692150" algn="l"/>
              </a:tabLst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s3://&lt;basepath&gt;/frontend/2019/09/28/*/worker*/*signal*</a:t>
            </a:r>
            <a:endParaRPr sz="18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25577"/>
            <a:ext cx="8390890" cy="6369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4000" spc="-95"/>
              <a:t>Athena</a:t>
            </a:r>
            <a:r>
              <a:rPr dirty="0" sz="4000" spc="-345"/>
              <a:t> </a:t>
            </a:r>
            <a:r>
              <a:rPr dirty="0" sz="4000" spc="-50"/>
              <a:t>and</a:t>
            </a:r>
            <a:r>
              <a:rPr dirty="0" sz="4000" spc="-325"/>
              <a:t> </a:t>
            </a:r>
            <a:r>
              <a:rPr dirty="0" sz="4000" spc="-30"/>
              <a:t>Amazon</a:t>
            </a:r>
            <a:r>
              <a:rPr dirty="0" sz="4000" spc="-370"/>
              <a:t> </a:t>
            </a:r>
            <a:r>
              <a:rPr dirty="0" sz="4000" spc="-145"/>
              <a:t>Redshift</a:t>
            </a:r>
            <a:r>
              <a:rPr dirty="0" sz="4000" spc="-360"/>
              <a:t> </a:t>
            </a:r>
            <a:r>
              <a:rPr dirty="0" sz="4000" spc="-45"/>
              <a:t>Spectrum</a:t>
            </a:r>
            <a:endParaRPr sz="4000"/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874902"/>
            <a:ext cx="506476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spc="-10">
                <a:solidFill>
                  <a:srgbClr val="EFEFEF"/>
                </a:solidFill>
                <a:latin typeface="Trebuchet MS"/>
                <a:cs typeface="Trebuchet MS"/>
              </a:rPr>
              <a:t>log</a:t>
            </a:r>
            <a:r>
              <a:rPr dirty="0" sz="4000" spc="-3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4000" spc="-180">
                <a:solidFill>
                  <a:srgbClr val="EFEFEF"/>
                </a:solidFill>
                <a:latin typeface="Trebuchet MS"/>
                <a:cs typeface="Trebuchet MS"/>
              </a:rPr>
              <a:t>analytics</a:t>
            </a:r>
            <a:r>
              <a:rPr dirty="0" sz="4000" spc="-3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4000" spc="-125">
                <a:solidFill>
                  <a:srgbClr val="EFEFEF"/>
                </a:solidFill>
                <a:latin typeface="Trebuchet MS"/>
                <a:cs typeface="Trebuchet MS"/>
              </a:rPr>
              <a:t>integration</a:t>
            </a:r>
            <a:endParaRPr sz="40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8064" y="3084576"/>
            <a:ext cx="713231" cy="7101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4893" y="3890898"/>
            <a:ext cx="645413" cy="154177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0461701" y="1231391"/>
            <a:ext cx="653415" cy="713105"/>
          </a:xfrm>
          <a:custGeom>
            <a:avLst/>
            <a:gdLst/>
            <a:ahLst/>
            <a:cxnLst/>
            <a:rect l="l" t="t" r="r" b="b"/>
            <a:pathLst>
              <a:path w="653415" h="713105">
                <a:moveTo>
                  <a:pt x="85217" y="0"/>
                </a:moveTo>
                <a:lnTo>
                  <a:pt x="44589" y="0"/>
                </a:lnTo>
                <a:lnTo>
                  <a:pt x="27266" y="3568"/>
                </a:lnTo>
                <a:lnTo>
                  <a:pt x="13106" y="13169"/>
                </a:lnTo>
                <a:lnTo>
                  <a:pt x="3543" y="27381"/>
                </a:lnTo>
                <a:lnTo>
                  <a:pt x="0" y="44792"/>
                </a:lnTo>
                <a:lnTo>
                  <a:pt x="0" y="668528"/>
                </a:lnTo>
                <a:lnTo>
                  <a:pt x="3479" y="685838"/>
                </a:lnTo>
                <a:lnTo>
                  <a:pt x="12979" y="699985"/>
                </a:lnTo>
                <a:lnTo>
                  <a:pt x="27063" y="709523"/>
                </a:lnTo>
                <a:lnTo>
                  <a:pt x="44310" y="713016"/>
                </a:lnTo>
                <a:lnTo>
                  <a:pt x="85217" y="713016"/>
                </a:lnTo>
                <a:lnTo>
                  <a:pt x="85217" y="684491"/>
                </a:lnTo>
                <a:lnTo>
                  <a:pt x="35648" y="684491"/>
                </a:lnTo>
                <a:lnTo>
                  <a:pt x="28409" y="677214"/>
                </a:lnTo>
                <a:lnTo>
                  <a:pt x="28486" y="35763"/>
                </a:lnTo>
                <a:lnTo>
                  <a:pt x="35623" y="28638"/>
                </a:lnTo>
                <a:lnTo>
                  <a:pt x="85217" y="28511"/>
                </a:lnTo>
                <a:lnTo>
                  <a:pt x="85217" y="0"/>
                </a:lnTo>
                <a:close/>
              </a:path>
              <a:path w="653415" h="713105">
                <a:moveTo>
                  <a:pt x="540397" y="234734"/>
                </a:moveTo>
                <a:lnTo>
                  <a:pt x="525716" y="216052"/>
                </a:lnTo>
                <a:lnTo>
                  <a:pt x="519709" y="208407"/>
                </a:lnTo>
                <a:lnTo>
                  <a:pt x="508673" y="205130"/>
                </a:lnTo>
                <a:lnTo>
                  <a:pt x="508673" y="234721"/>
                </a:lnTo>
                <a:lnTo>
                  <a:pt x="493560" y="240919"/>
                </a:lnTo>
                <a:lnTo>
                  <a:pt x="491070" y="241503"/>
                </a:lnTo>
                <a:lnTo>
                  <a:pt x="491070" y="269582"/>
                </a:lnTo>
                <a:lnTo>
                  <a:pt x="399224" y="451485"/>
                </a:lnTo>
                <a:lnTo>
                  <a:pt x="397675" y="455676"/>
                </a:lnTo>
                <a:lnTo>
                  <a:pt x="397662" y="502539"/>
                </a:lnTo>
                <a:lnTo>
                  <a:pt x="390740" y="505307"/>
                </a:lnTo>
                <a:lnTo>
                  <a:pt x="383463" y="506222"/>
                </a:lnTo>
                <a:lnTo>
                  <a:pt x="376186" y="505307"/>
                </a:lnTo>
                <a:lnTo>
                  <a:pt x="369265" y="502539"/>
                </a:lnTo>
                <a:lnTo>
                  <a:pt x="369265" y="458470"/>
                </a:lnTo>
                <a:lnTo>
                  <a:pt x="368706" y="454037"/>
                </a:lnTo>
                <a:lnTo>
                  <a:pt x="275285" y="269049"/>
                </a:lnTo>
                <a:lnTo>
                  <a:pt x="296316" y="275297"/>
                </a:lnTo>
                <a:lnTo>
                  <a:pt x="348792" y="281012"/>
                </a:lnTo>
                <a:lnTo>
                  <a:pt x="384175" y="282067"/>
                </a:lnTo>
                <a:lnTo>
                  <a:pt x="419544" y="280987"/>
                </a:lnTo>
                <a:lnTo>
                  <a:pt x="472033" y="275247"/>
                </a:lnTo>
                <a:lnTo>
                  <a:pt x="491070" y="269582"/>
                </a:lnTo>
                <a:lnTo>
                  <a:pt x="491070" y="241503"/>
                </a:lnTo>
                <a:lnTo>
                  <a:pt x="467487" y="247027"/>
                </a:lnTo>
                <a:lnTo>
                  <a:pt x="430898" y="251688"/>
                </a:lnTo>
                <a:lnTo>
                  <a:pt x="384175" y="253555"/>
                </a:lnTo>
                <a:lnTo>
                  <a:pt x="337464" y="251688"/>
                </a:lnTo>
                <a:lnTo>
                  <a:pt x="300913" y="247027"/>
                </a:lnTo>
                <a:lnTo>
                  <a:pt x="274840" y="240919"/>
                </a:lnTo>
                <a:lnTo>
                  <a:pt x="259613" y="234734"/>
                </a:lnTo>
                <a:lnTo>
                  <a:pt x="274828" y="228625"/>
                </a:lnTo>
                <a:lnTo>
                  <a:pt x="300863" y="222554"/>
                </a:lnTo>
                <a:lnTo>
                  <a:pt x="337413" y="217906"/>
                </a:lnTo>
                <a:lnTo>
                  <a:pt x="384175" y="216052"/>
                </a:lnTo>
                <a:lnTo>
                  <a:pt x="430961" y="217906"/>
                </a:lnTo>
                <a:lnTo>
                  <a:pt x="467537" y="222554"/>
                </a:lnTo>
                <a:lnTo>
                  <a:pt x="493585" y="228625"/>
                </a:lnTo>
                <a:lnTo>
                  <a:pt x="508673" y="234721"/>
                </a:lnTo>
                <a:lnTo>
                  <a:pt x="508673" y="205130"/>
                </a:lnTo>
                <a:lnTo>
                  <a:pt x="472186" y="194284"/>
                </a:lnTo>
                <a:lnTo>
                  <a:pt x="419722" y="188582"/>
                </a:lnTo>
                <a:lnTo>
                  <a:pt x="384175" y="187528"/>
                </a:lnTo>
                <a:lnTo>
                  <a:pt x="348615" y="188569"/>
                </a:lnTo>
                <a:lnTo>
                  <a:pt x="296151" y="194233"/>
                </a:lnTo>
                <a:lnTo>
                  <a:pt x="248640" y="208343"/>
                </a:lnTo>
                <a:lnTo>
                  <a:pt x="227952" y="234734"/>
                </a:lnTo>
                <a:lnTo>
                  <a:pt x="231140" y="238810"/>
                </a:lnTo>
                <a:lnTo>
                  <a:pt x="228803" y="240004"/>
                </a:lnTo>
                <a:lnTo>
                  <a:pt x="340283" y="461886"/>
                </a:lnTo>
                <a:lnTo>
                  <a:pt x="340296" y="515937"/>
                </a:lnTo>
                <a:lnTo>
                  <a:pt x="342760" y="520458"/>
                </a:lnTo>
                <a:lnTo>
                  <a:pt x="355320" y="527875"/>
                </a:lnTo>
                <a:lnTo>
                  <a:pt x="364337" y="531456"/>
                </a:lnTo>
                <a:lnTo>
                  <a:pt x="373761" y="533768"/>
                </a:lnTo>
                <a:lnTo>
                  <a:pt x="383463" y="534758"/>
                </a:lnTo>
                <a:lnTo>
                  <a:pt x="393141" y="533831"/>
                </a:lnTo>
                <a:lnTo>
                  <a:pt x="426072" y="461327"/>
                </a:lnTo>
                <a:lnTo>
                  <a:pt x="538124" y="239433"/>
                </a:lnTo>
                <a:lnTo>
                  <a:pt x="537095" y="238912"/>
                </a:lnTo>
                <a:lnTo>
                  <a:pt x="540397" y="234734"/>
                </a:lnTo>
                <a:close/>
              </a:path>
              <a:path w="653415" h="713105">
                <a:moveTo>
                  <a:pt x="582295" y="627456"/>
                </a:moveTo>
                <a:lnTo>
                  <a:pt x="198831" y="627456"/>
                </a:lnTo>
                <a:lnTo>
                  <a:pt x="198831" y="655967"/>
                </a:lnTo>
                <a:lnTo>
                  <a:pt x="582295" y="655967"/>
                </a:lnTo>
                <a:lnTo>
                  <a:pt x="582295" y="627456"/>
                </a:lnTo>
                <a:close/>
              </a:path>
              <a:path w="653415" h="713105">
                <a:moveTo>
                  <a:pt x="582295" y="570407"/>
                </a:moveTo>
                <a:lnTo>
                  <a:pt x="198831" y="570407"/>
                </a:lnTo>
                <a:lnTo>
                  <a:pt x="198831" y="598932"/>
                </a:lnTo>
                <a:lnTo>
                  <a:pt x="582295" y="598932"/>
                </a:lnTo>
                <a:lnTo>
                  <a:pt x="582295" y="570407"/>
                </a:lnTo>
                <a:close/>
              </a:path>
              <a:path w="653415" h="713105">
                <a:moveTo>
                  <a:pt x="582295" y="128346"/>
                </a:moveTo>
                <a:lnTo>
                  <a:pt x="198831" y="128346"/>
                </a:lnTo>
                <a:lnTo>
                  <a:pt x="198831" y="156870"/>
                </a:lnTo>
                <a:lnTo>
                  <a:pt x="582295" y="156870"/>
                </a:lnTo>
                <a:lnTo>
                  <a:pt x="582295" y="128346"/>
                </a:lnTo>
                <a:close/>
              </a:path>
              <a:path w="653415" h="713105">
                <a:moveTo>
                  <a:pt x="582295" y="71297"/>
                </a:moveTo>
                <a:lnTo>
                  <a:pt x="198831" y="71297"/>
                </a:lnTo>
                <a:lnTo>
                  <a:pt x="198831" y="99809"/>
                </a:lnTo>
                <a:lnTo>
                  <a:pt x="582295" y="99822"/>
                </a:lnTo>
                <a:lnTo>
                  <a:pt x="582295" y="71297"/>
                </a:lnTo>
                <a:close/>
              </a:path>
              <a:path w="653415" h="713105">
                <a:moveTo>
                  <a:pt x="653313" y="6413"/>
                </a:moveTo>
                <a:lnTo>
                  <a:pt x="646976" y="0"/>
                </a:lnTo>
                <a:lnTo>
                  <a:pt x="624903" y="0"/>
                </a:lnTo>
                <a:lnTo>
                  <a:pt x="624903" y="28511"/>
                </a:lnTo>
                <a:lnTo>
                  <a:pt x="624903" y="684491"/>
                </a:lnTo>
                <a:lnTo>
                  <a:pt x="142024" y="684491"/>
                </a:lnTo>
                <a:lnTo>
                  <a:pt x="142024" y="28511"/>
                </a:lnTo>
                <a:lnTo>
                  <a:pt x="624903" y="28511"/>
                </a:lnTo>
                <a:lnTo>
                  <a:pt x="624903" y="0"/>
                </a:lnTo>
                <a:lnTo>
                  <a:pt x="119976" y="0"/>
                </a:lnTo>
                <a:lnTo>
                  <a:pt x="113614" y="6413"/>
                </a:lnTo>
                <a:lnTo>
                  <a:pt x="113614" y="706628"/>
                </a:lnTo>
                <a:lnTo>
                  <a:pt x="119976" y="713016"/>
                </a:lnTo>
                <a:lnTo>
                  <a:pt x="646976" y="713016"/>
                </a:lnTo>
                <a:lnTo>
                  <a:pt x="653313" y="706628"/>
                </a:lnTo>
                <a:lnTo>
                  <a:pt x="653313" y="684491"/>
                </a:lnTo>
                <a:lnTo>
                  <a:pt x="653313" y="28511"/>
                </a:lnTo>
                <a:lnTo>
                  <a:pt x="653313" y="6413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731754" y="2162555"/>
            <a:ext cx="113664" cy="788035"/>
          </a:xfrm>
          <a:custGeom>
            <a:avLst/>
            <a:gdLst/>
            <a:ahLst/>
            <a:cxnLst/>
            <a:rect l="l" t="t" r="r" b="b"/>
            <a:pathLst>
              <a:path w="113665" h="788035">
                <a:moveTo>
                  <a:pt x="56642" y="42436"/>
                </a:moveTo>
                <a:lnTo>
                  <a:pt x="45974" y="60724"/>
                </a:lnTo>
                <a:lnTo>
                  <a:pt x="45974" y="787908"/>
                </a:lnTo>
                <a:lnTo>
                  <a:pt x="67310" y="787908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5" h="788035">
                <a:moveTo>
                  <a:pt x="56642" y="0"/>
                </a:moveTo>
                <a:lnTo>
                  <a:pt x="2921" y="91948"/>
                </a:lnTo>
                <a:lnTo>
                  <a:pt x="0" y="97028"/>
                </a:lnTo>
                <a:lnTo>
                  <a:pt x="1777" y="103632"/>
                </a:lnTo>
                <a:lnTo>
                  <a:pt x="11938" y="109474"/>
                </a:lnTo>
                <a:lnTo>
                  <a:pt x="18415" y="107823"/>
                </a:lnTo>
                <a:lnTo>
                  <a:pt x="21463" y="102743"/>
                </a:lnTo>
                <a:lnTo>
                  <a:pt x="45974" y="60724"/>
                </a:lnTo>
                <a:lnTo>
                  <a:pt x="45974" y="21082"/>
                </a:lnTo>
                <a:lnTo>
                  <a:pt x="68959" y="21082"/>
                </a:lnTo>
                <a:lnTo>
                  <a:pt x="56642" y="0"/>
                </a:lnTo>
                <a:close/>
              </a:path>
              <a:path w="113665" h="788035">
                <a:moveTo>
                  <a:pt x="68959" y="21082"/>
                </a:moveTo>
                <a:lnTo>
                  <a:pt x="67310" y="21082"/>
                </a:lnTo>
                <a:lnTo>
                  <a:pt x="67310" y="60724"/>
                </a:lnTo>
                <a:lnTo>
                  <a:pt x="91821" y="102743"/>
                </a:lnTo>
                <a:lnTo>
                  <a:pt x="94869" y="107823"/>
                </a:lnTo>
                <a:lnTo>
                  <a:pt x="101346" y="109474"/>
                </a:lnTo>
                <a:lnTo>
                  <a:pt x="111505" y="103632"/>
                </a:lnTo>
                <a:lnTo>
                  <a:pt x="113284" y="97028"/>
                </a:lnTo>
                <a:lnTo>
                  <a:pt x="110363" y="91948"/>
                </a:lnTo>
                <a:lnTo>
                  <a:pt x="68959" y="21082"/>
                </a:lnTo>
                <a:close/>
              </a:path>
              <a:path w="113665" h="788035">
                <a:moveTo>
                  <a:pt x="67310" y="21082"/>
                </a:moveTo>
                <a:lnTo>
                  <a:pt x="45974" y="21082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3"/>
                </a:lnTo>
                <a:lnTo>
                  <a:pt x="67310" y="26543"/>
                </a:lnTo>
                <a:lnTo>
                  <a:pt x="67310" y="21082"/>
                </a:lnTo>
                <a:close/>
              </a:path>
              <a:path w="113665" h="788035">
                <a:moveTo>
                  <a:pt x="67310" y="26543"/>
                </a:moveTo>
                <a:lnTo>
                  <a:pt x="65913" y="26543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3"/>
                </a:lnTo>
                <a:close/>
              </a:path>
              <a:path w="113665" h="788035">
                <a:moveTo>
                  <a:pt x="65913" y="26543"/>
                </a:moveTo>
                <a:lnTo>
                  <a:pt x="47371" y="26543"/>
                </a:lnTo>
                <a:lnTo>
                  <a:pt x="56642" y="42436"/>
                </a:lnTo>
                <a:lnTo>
                  <a:pt x="65913" y="265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29038" y="939927"/>
            <a:ext cx="2146554" cy="19558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2508503" y="3078473"/>
            <a:ext cx="710565" cy="713105"/>
            <a:chOff x="2508503" y="3078473"/>
            <a:chExt cx="710565" cy="713105"/>
          </a:xfrm>
        </p:grpSpPr>
        <p:sp>
          <p:nvSpPr>
            <p:cNvPr id="10" name="object 10" descr=""/>
            <p:cNvSpPr/>
            <p:nvPr/>
          </p:nvSpPr>
          <p:spPr>
            <a:xfrm>
              <a:off x="2508503" y="3078473"/>
              <a:ext cx="710565" cy="713105"/>
            </a:xfrm>
            <a:custGeom>
              <a:avLst/>
              <a:gdLst/>
              <a:ahLst/>
              <a:cxnLst/>
              <a:rect l="l" t="t" r="r" b="b"/>
              <a:pathLst>
                <a:path w="710564" h="713104">
                  <a:moveTo>
                    <a:pt x="710382" y="0"/>
                  </a:moveTo>
                  <a:lnTo>
                    <a:pt x="0" y="0"/>
                  </a:lnTo>
                  <a:lnTo>
                    <a:pt x="0" y="712714"/>
                  </a:lnTo>
                  <a:lnTo>
                    <a:pt x="710382" y="712715"/>
                  </a:lnTo>
                  <a:lnTo>
                    <a:pt x="710382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626920" y="3222530"/>
              <a:ext cx="473709" cy="425450"/>
            </a:xfrm>
            <a:custGeom>
              <a:avLst/>
              <a:gdLst/>
              <a:ahLst/>
              <a:cxnLst/>
              <a:rect l="l" t="t" r="r" b="b"/>
              <a:pathLst>
                <a:path w="473710" h="425450">
                  <a:moveTo>
                    <a:pt x="407187" y="392951"/>
                  </a:moveTo>
                  <a:lnTo>
                    <a:pt x="388244" y="392951"/>
                  </a:lnTo>
                  <a:lnTo>
                    <a:pt x="390761" y="405363"/>
                  </a:lnTo>
                  <a:lnTo>
                    <a:pt x="397577" y="415501"/>
                  </a:lnTo>
                  <a:lnTo>
                    <a:pt x="407679" y="422347"/>
                  </a:lnTo>
                  <a:lnTo>
                    <a:pt x="420053" y="424881"/>
                  </a:lnTo>
                  <a:lnTo>
                    <a:pt x="441641" y="424881"/>
                  </a:lnTo>
                  <a:lnTo>
                    <a:pt x="454072" y="422364"/>
                  </a:lnTo>
                  <a:lnTo>
                    <a:pt x="464220" y="415501"/>
                  </a:lnTo>
                  <a:lnTo>
                    <a:pt x="470753" y="405780"/>
                  </a:lnTo>
                  <a:lnTo>
                    <a:pt x="412949" y="405780"/>
                  </a:lnTo>
                  <a:lnTo>
                    <a:pt x="407282" y="400086"/>
                  </a:lnTo>
                  <a:lnTo>
                    <a:pt x="407187" y="392951"/>
                  </a:lnTo>
                  <a:close/>
                </a:path>
                <a:path w="473710" h="425450">
                  <a:moveTo>
                    <a:pt x="52833" y="120409"/>
                  </a:moveTo>
                  <a:lnTo>
                    <a:pt x="9307" y="129694"/>
                  </a:lnTo>
                  <a:lnTo>
                    <a:pt x="0" y="393046"/>
                  </a:lnTo>
                  <a:lnTo>
                    <a:pt x="2488" y="405363"/>
                  </a:lnTo>
                  <a:lnTo>
                    <a:pt x="9275" y="415461"/>
                  </a:lnTo>
                  <a:lnTo>
                    <a:pt x="19361" y="422283"/>
                  </a:lnTo>
                  <a:lnTo>
                    <a:pt x="31711" y="424785"/>
                  </a:lnTo>
                  <a:lnTo>
                    <a:pt x="52833" y="424785"/>
                  </a:lnTo>
                  <a:lnTo>
                    <a:pt x="65183" y="422283"/>
                  </a:lnTo>
                  <a:lnTo>
                    <a:pt x="75269" y="415461"/>
                  </a:lnTo>
                  <a:lnTo>
                    <a:pt x="81741" y="405831"/>
                  </a:lnTo>
                  <a:lnTo>
                    <a:pt x="24745" y="405831"/>
                  </a:lnTo>
                  <a:lnTo>
                    <a:pt x="18975" y="400129"/>
                  </a:lnTo>
                  <a:lnTo>
                    <a:pt x="18924" y="373945"/>
                  </a:lnTo>
                  <a:lnTo>
                    <a:pt x="407187" y="373945"/>
                  </a:lnTo>
                  <a:lnTo>
                    <a:pt x="85605" y="373850"/>
                  </a:lnTo>
                  <a:lnTo>
                    <a:pt x="85605" y="354939"/>
                  </a:lnTo>
                  <a:lnTo>
                    <a:pt x="18924" y="354939"/>
                  </a:lnTo>
                  <a:lnTo>
                    <a:pt x="18924" y="193391"/>
                  </a:lnTo>
                  <a:lnTo>
                    <a:pt x="407661" y="193391"/>
                  </a:lnTo>
                  <a:lnTo>
                    <a:pt x="85605" y="193296"/>
                  </a:lnTo>
                  <a:lnTo>
                    <a:pt x="85605" y="174385"/>
                  </a:lnTo>
                  <a:lnTo>
                    <a:pt x="18924" y="174385"/>
                  </a:lnTo>
                  <a:lnTo>
                    <a:pt x="18975" y="145076"/>
                  </a:lnTo>
                  <a:lnTo>
                    <a:pt x="24741" y="139375"/>
                  </a:lnTo>
                  <a:lnTo>
                    <a:pt x="55660" y="139375"/>
                  </a:lnTo>
                  <a:lnTo>
                    <a:pt x="60367" y="139296"/>
                  </a:lnTo>
                  <a:lnTo>
                    <a:pt x="81712" y="139296"/>
                  </a:lnTo>
                  <a:lnTo>
                    <a:pt x="75236" y="129694"/>
                  </a:lnTo>
                  <a:lnTo>
                    <a:pt x="65161" y="122898"/>
                  </a:lnTo>
                  <a:lnTo>
                    <a:pt x="52833" y="120409"/>
                  </a:lnTo>
                  <a:close/>
                </a:path>
                <a:path w="473710" h="425450">
                  <a:moveTo>
                    <a:pt x="53306" y="405780"/>
                  </a:moveTo>
                  <a:lnTo>
                    <a:pt x="31806" y="405780"/>
                  </a:lnTo>
                  <a:lnTo>
                    <a:pt x="24745" y="405831"/>
                  </a:lnTo>
                  <a:lnTo>
                    <a:pt x="60422" y="405831"/>
                  </a:lnTo>
                  <a:lnTo>
                    <a:pt x="53306" y="405780"/>
                  </a:lnTo>
                  <a:close/>
                </a:path>
                <a:path w="473710" h="425450">
                  <a:moveTo>
                    <a:pt x="407187" y="373945"/>
                  </a:moveTo>
                  <a:lnTo>
                    <a:pt x="66283" y="373945"/>
                  </a:lnTo>
                  <a:lnTo>
                    <a:pt x="66187" y="400129"/>
                  </a:lnTo>
                  <a:lnTo>
                    <a:pt x="60422" y="405831"/>
                  </a:lnTo>
                  <a:lnTo>
                    <a:pt x="81741" y="405831"/>
                  </a:lnTo>
                  <a:lnTo>
                    <a:pt x="82074" y="405321"/>
                  </a:lnTo>
                  <a:lnTo>
                    <a:pt x="84563" y="392951"/>
                  </a:lnTo>
                  <a:lnTo>
                    <a:pt x="407187" y="392951"/>
                  </a:lnTo>
                  <a:lnTo>
                    <a:pt x="407187" y="373945"/>
                  </a:lnTo>
                  <a:close/>
                </a:path>
                <a:path w="473710" h="425450">
                  <a:moveTo>
                    <a:pt x="407661" y="345342"/>
                  </a:moveTo>
                  <a:lnTo>
                    <a:pt x="388717" y="345342"/>
                  </a:lnTo>
                  <a:lnTo>
                    <a:pt x="388717" y="373850"/>
                  </a:lnTo>
                  <a:lnTo>
                    <a:pt x="454546" y="373850"/>
                  </a:lnTo>
                  <a:lnTo>
                    <a:pt x="455020" y="392856"/>
                  </a:lnTo>
                  <a:lnTo>
                    <a:pt x="454925" y="400086"/>
                  </a:lnTo>
                  <a:lnTo>
                    <a:pt x="449218" y="405780"/>
                  </a:lnTo>
                  <a:lnTo>
                    <a:pt x="470753" y="405780"/>
                  </a:lnTo>
                  <a:lnTo>
                    <a:pt x="471061" y="405322"/>
                  </a:lnTo>
                  <a:lnTo>
                    <a:pt x="473530" y="393046"/>
                  </a:lnTo>
                  <a:lnTo>
                    <a:pt x="473569" y="354845"/>
                  </a:lnTo>
                  <a:lnTo>
                    <a:pt x="407661" y="354844"/>
                  </a:lnTo>
                  <a:lnTo>
                    <a:pt x="407661" y="345342"/>
                  </a:lnTo>
                  <a:close/>
                </a:path>
                <a:path w="473710" h="425450">
                  <a:moveTo>
                    <a:pt x="407661" y="193391"/>
                  </a:moveTo>
                  <a:lnTo>
                    <a:pt x="66283" y="193391"/>
                  </a:lnTo>
                  <a:lnTo>
                    <a:pt x="66283" y="354939"/>
                  </a:lnTo>
                  <a:lnTo>
                    <a:pt x="85605" y="354939"/>
                  </a:lnTo>
                  <a:lnTo>
                    <a:pt x="85605" y="345341"/>
                  </a:lnTo>
                  <a:lnTo>
                    <a:pt x="407661" y="345342"/>
                  </a:lnTo>
                  <a:lnTo>
                    <a:pt x="407661" y="326336"/>
                  </a:lnTo>
                  <a:lnTo>
                    <a:pt x="85605" y="326336"/>
                  </a:lnTo>
                  <a:lnTo>
                    <a:pt x="85605" y="212301"/>
                  </a:lnTo>
                  <a:lnTo>
                    <a:pt x="407661" y="212302"/>
                  </a:lnTo>
                  <a:lnTo>
                    <a:pt x="407661" y="193391"/>
                  </a:lnTo>
                  <a:close/>
                </a:path>
                <a:path w="473710" h="425450">
                  <a:moveTo>
                    <a:pt x="470709" y="139415"/>
                  </a:moveTo>
                  <a:lnTo>
                    <a:pt x="449337" y="139415"/>
                  </a:lnTo>
                  <a:lnTo>
                    <a:pt x="454980" y="145077"/>
                  </a:lnTo>
                  <a:lnTo>
                    <a:pt x="455020" y="174290"/>
                  </a:lnTo>
                  <a:lnTo>
                    <a:pt x="388717" y="174290"/>
                  </a:lnTo>
                  <a:lnTo>
                    <a:pt x="388717" y="193296"/>
                  </a:lnTo>
                  <a:lnTo>
                    <a:pt x="455020" y="193296"/>
                  </a:lnTo>
                  <a:lnTo>
                    <a:pt x="455020" y="354845"/>
                  </a:lnTo>
                  <a:lnTo>
                    <a:pt x="473569" y="354845"/>
                  </a:lnTo>
                  <a:lnTo>
                    <a:pt x="473512" y="152045"/>
                  </a:lnTo>
                  <a:lnTo>
                    <a:pt x="471043" y="139925"/>
                  </a:lnTo>
                  <a:lnTo>
                    <a:pt x="470709" y="139415"/>
                  </a:lnTo>
                  <a:close/>
                </a:path>
                <a:path w="473710" h="425450">
                  <a:moveTo>
                    <a:pt x="407661" y="212302"/>
                  </a:moveTo>
                  <a:lnTo>
                    <a:pt x="388717" y="212301"/>
                  </a:lnTo>
                  <a:lnTo>
                    <a:pt x="388717" y="326336"/>
                  </a:lnTo>
                  <a:lnTo>
                    <a:pt x="407661" y="326336"/>
                  </a:lnTo>
                  <a:lnTo>
                    <a:pt x="407661" y="212302"/>
                  </a:lnTo>
                  <a:close/>
                </a:path>
                <a:path w="473710" h="425450">
                  <a:moveTo>
                    <a:pt x="81712" y="139296"/>
                  </a:moveTo>
                  <a:lnTo>
                    <a:pt x="60367" y="139296"/>
                  </a:lnTo>
                  <a:lnTo>
                    <a:pt x="66176" y="144958"/>
                  </a:lnTo>
                  <a:lnTo>
                    <a:pt x="66283" y="174385"/>
                  </a:lnTo>
                  <a:lnTo>
                    <a:pt x="85605" y="174385"/>
                  </a:lnTo>
                  <a:lnTo>
                    <a:pt x="407661" y="174290"/>
                  </a:lnTo>
                  <a:lnTo>
                    <a:pt x="407661" y="155292"/>
                  </a:lnTo>
                  <a:lnTo>
                    <a:pt x="84563" y="155292"/>
                  </a:lnTo>
                  <a:lnTo>
                    <a:pt x="84539" y="152045"/>
                  </a:lnTo>
                  <a:lnTo>
                    <a:pt x="82043" y="139786"/>
                  </a:lnTo>
                  <a:lnTo>
                    <a:pt x="81712" y="139296"/>
                  </a:lnTo>
                  <a:close/>
                </a:path>
                <a:path w="473710" h="425450">
                  <a:moveTo>
                    <a:pt x="218210" y="98275"/>
                  </a:moveTo>
                  <a:lnTo>
                    <a:pt x="198887" y="98275"/>
                  </a:lnTo>
                  <a:lnTo>
                    <a:pt x="198887" y="155292"/>
                  </a:lnTo>
                  <a:lnTo>
                    <a:pt x="218210" y="155292"/>
                  </a:lnTo>
                  <a:lnTo>
                    <a:pt x="218210" y="98275"/>
                  </a:lnTo>
                  <a:close/>
                </a:path>
                <a:path w="473710" h="425450">
                  <a:moveTo>
                    <a:pt x="274567" y="98275"/>
                  </a:moveTo>
                  <a:lnTo>
                    <a:pt x="256097" y="98275"/>
                  </a:lnTo>
                  <a:lnTo>
                    <a:pt x="256097" y="155292"/>
                  </a:lnTo>
                  <a:lnTo>
                    <a:pt x="274567" y="155292"/>
                  </a:lnTo>
                  <a:lnTo>
                    <a:pt x="274567" y="98275"/>
                  </a:lnTo>
                  <a:close/>
                </a:path>
                <a:path w="473710" h="425450">
                  <a:moveTo>
                    <a:pt x="441641" y="120409"/>
                  </a:moveTo>
                  <a:lnTo>
                    <a:pt x="397577" y="129788"/>
                  </a:lnTo>
                  <a:lnTo>
                    <a:pt x="388244" y="155292"/>
                  </a:lnTo>
                  <a:lnTo>
                    <a:pt x="407661" y="155292"/>
                  </a:lnTo>
                  <a:lnTo>
                    <a:pt x="407779" y="145077"/>
                  </a:lnTo>
                  <a:lnTo>
                    <a:pt x="413423" y="139415"/>
                  </a:lnTo>
                  <a:lnTo>
                    <a:pt x="470709" y="139415"/>
                  </a:lnTo>
                  <a:lnTo>
                    <a:pt x="464211" y="129788"/>
                  </a:lnTo>
                  <a:lnTo>
                    <a:pt x="454050" y="122918"/>
                  </a:lnTo>
                  <a:lnTo>
                    <a:pt x="441641" y="120409"/>
                  </a:lnTo>
                  <a:close/>
                </a:path>
                <a:path w="473710" h="425450">
                  <a:moveTo>
                    <a:pt x="55660" y="139375"/>
                  </a:moveTo>
                  <a:lnTo>
                    <a:pt x="24741" y="139375"/>
                  </a:lnTo>
                  <a:lnTo>
                    <a:pt x="31805" y="139414"/>
                  </a:lnTo>
                  <a:lnTo>
                    <a:pt x="53306" y="139414"/>
                  </a:lnTo>
                  <a:lnTo>
                    <a:pt x="55660" y="139375"/>
                  </a:lnTo>
                  <a:close/>
                </a:path>
                <a:path w="473710" h="425450">
                  <a:moveTo>
                    <a:pt x="161284" y="31755"/>
                  </a:moveTo>
                  <a:lnTo>
                    <a:pt x="147258" y="35227"/>
                  </a:lnTo>
                  <a:lnTo>
                    <a:pt x="136029" y="43530"/>
                  </a:lnTo>
                  <a:lnTo>
                    <a:pt x="128714" y="55447"/>
                  </a:lnTo>
                  <a:lnTo>
                    <a:pt x="126428" y="69766"/>
                  </a:lnTo>
                  <a:lnTo>
                    <a:pt x="128728" y="84091"/>
                  </a:lnTo>
                  <a:lnTo>
                    <a:pt x="136029" y="95988"/>
                  </a:lnTo>
                  <a:lnTo>
                    <a:pt x="147258" y="104300"/>
                  </a:lnTo>
                  <a:lnTo>
                    <a:pt x="161284" y="107778"/>
                  </a:lnTo>
                  <a:lnTo>
                    <a:pt x="169995" y="107778"/>
                  </a:lnTo>
                  <a:lnTo>
                    <a:pt x="178365" y="104373"/>
                  </a:lnTo>
                  <a:lnTo>
                    <a:pt x="184585" y="98275"/>
                  </a:lnTo>
                  <a:lnTo>
                    <a:pt x="335367" y="98275"/>
                  </a:lnTo>
                  <a:lnTo>
                    <a:pt x="338428" y="96018"/>
                  </a:lnTo>
                  <a:lnTo>
                    <a:pt x="342887" y="88772"/>
                  </a:lnTo>
                  <a:lnTo>
                    <a:pt x="161284" y="88772"/>
                  </a:lnTo>
                  <a:lnTo>
                    <a:pt x="154662" y="86755"/>
                  </a:lnTo>
                  <a:lnTo>
                    <a:pt x="149509" y="82551"/>
                  </a:lnTo>
                  <a:lnTo>
                    <a:pt x="146212" y="76661"/>
                  </a:lnTo>
                  <a:lnTo>
                    <a:pt x="145372" y="69766"/>
                  </a:lnTo>
                  <a:lnTo>
                    <a:pt x="146224" y="62849"/>
                  </a:lnTo>
                  <a:lnTo>
                    <a:pt x="149473" y="57012"/>
                  </a:lnTo>
                  <a:lnTo>
                    <a:pt x="154662" y="52778"/>
                  </a:lnTo>
                  <a:lnTo>
                    <a:pt x="161284" y="50761"/>
                  </a:lnTo>
                  <a:lnTo>
                    <a:pt x="342897" y="50761"/>
                  </a:lnTo>
                  <a:lnTo>
                    <a:pt x="338428" y="43500"/>
                  </a:lnTo>
                  <a:lnTo>
                    <a:pt x="335492" y="41337"/>
                  </a:lnTo>
                  <a:lnTo>
                    <a:pt x="217831" y="41337"/>
                  </a:lnTo>
                  <a:lnTo>
                    <a:pt x="183922" y="41258"/>
                  </a:lnTo>
                  <a:lnTo>
                    <a:pt x="177888" y="35279"/>
                  </a:lnTo>
                  <a:lnTo>
                    <a:pt x="169774" y="31834"/>
                  </a:lnTo>
                  <a:lnTo>
                    <a:pt x="161284" y="31755"/>
                  </a:lnTo>
                  <a:close/>
                </a:path>
                <a:path w="473710" h="425450">
                  <a:moveTo>
                    <a:pt x="335367" y="98275"/>
                  </a:moveTo>
                  <a:lnTo>
                    <a:pt x="289816" y="98275"/>
                  </a:lnTo>
                  <a:lnTo>
                    <a:pt x="296040" y="104322"/>
                  </a:lnTo>
                  <a:lnTo>
                    <a:pt x="304419" y="107738"/>
                  </a:lnTo>
                  <a:lnTo>
                    <a:pt x="313101" y="107778"/>
                  </a:lnTo>
                  <a:lnTo>
                    <a:pt x="327122" y="104333"/>
                  </a:lnTo>
                  <a:lnTo>
                    <a:pt x="335367" y="98275"/>
                  </a:lnTo>
                  <a:close/>
                </a:path>
                <a:path w="473710" h="425450">
                  <a:moveTo>
                    <a:pt x="177434" y="78952"/>
                  </a:moveTo>
                  <a:lnTo>
                    <a:pt x="174592" y="80180"/>
                  </a:lnTo>
                  <a:lnTo>
                    <a:pt x="172788" y="82551"/>
                  </a:lnTo>
                  <a:lnTo>
                    <a:pt x="170176" y="86278"/>
                  </a:lnTo>
                  <a:lnTo>
                    <a:pt x="165902" y="88614"/>
                  </a:lnTo>
                  <a:lnTo>
                    <a:pt x="161284" y="88772"/>
                  </a:lnTo>
                  <a:lnTo>
                    <a:pt x="312943" y="88772"/>
                  </a:lnTo>
                  <a:lnTo>
                    <a:pt x="308326" y="88614"/>
                  </a:lnTo>
                  <a:lnTo>
                    <a:pt x="304024" y="86278"/>
                  </a:lnTo>
                  <a:lnTo>
                    <a:pt x="301380" y="82476"/>
                  </a:lnTo>
                  <a:lnTo>
                    <a:pt x="299604" y="80180"/>
                  </a:lnTo>
                  <a:lnTo>
                    <a:pt x="297496" y="79269"/>
                  </a:lnTo>
                  <a:lnTo>
                    <a:pt x="180323" y="79269"/>
                  </a:lnTo>
                  <a:lnTo>
                    <a:pt x="177434" y="78952"/>
                  </a:lnTo>
                  <a:close/>
                </a:path>
                <a:path w="473710" h="425450">
                  <a:moveTo>
                    <a:pt x="342897" y="50761"/>
                  </a:moveTo>
                  <a:lnTo>
                    <a:pt x="312943" y="50761"/>
                  </a:lnTo>
                  <a:lnTo>
                    <a:pt x="319586" y="52756"/>
                  </a:lnTo>
                  <a:lnTo>
                    <a:pt x="324814" y="57012"/>
                  </a:lnTo>
                  <a:lnTo>
                    <a:pt x="328080" y="62871"/>
                  </a:lnTo>
                  <a:lnTo>
                    <a:pt x="328927" y="69766"/>
                  </a:lnTo>
                  <a:lnTo>
                    <a:pt x="328078" y="76684"/>
                  </a:lnTo>
                  <a:lnTo>
                    <a:pt x="324798" y="82551"/>
                  </a:lnTo>
                  <a:lnTo>
                    <a:pt x="319586" y="86777"/>
                  </a:lnTo>
                  <a:lnTo>
                    <a:pt x="312943" y="88772"/>
                  </a:lnTo>
                  <a:lnTo>
                    <a:pt x="342887" y="88772"/>
                  </a:lnTo>
                  <a:lnTo>
                    <a:pt x="345771" y="84069"/>
                  </a:lnTo>
                  <a:lnTo>
                    <a:pt x="348068" y="69766"/>
                  </a:lnTo>
                  <a:lnTo>
                    <a:pt x="345768" y="55425"/>
                  </a:lnTo>
                  <a:lnTo>
                    <a:pt x="342897" y="50761"/>
                  </a:lnTo>
                  <a:close/>
                </a:path>
                <a:path w="473710" h="425450">
                  <a:moveTo>
                    <a:pt x="296762" y="78953"/>
                  </a:moveTo>
                  <a:lnTo>
                    <a:pt x="293881" y="79269"/>
                  </a:lnTo>
                  <a:lnTo>
                    <a:pt x="297496" y="79269"/>
                  </a:lnTo>
                  <a:lnTo>
                    <a:pt x="296762" y="78953"/>
                  </a:lnTo>
                  <a:close/>
                </a:path>
                <a:path w="473710" h="425450">
                  <a:moveTo>
                    <a:pt x="312943" y="50761"/>
                  </a:moveTo>
                  <a:lnTo>
                    <a:pt x="161284" y="50761"/>
                  </a:lnTo>
                  <a:lnTo>
                    <a:pt x="165724" y="50879"/>
                  </a:lnTo>
                  <a:lnTo>
                    <a:pt x="169876" y="52978"/>
                  </a:lnTo>
                  <a:lnTo>
                    <a:pt x="172556" y="56542"/>
                  </a:lnTo>
                  <a:lnTo>
                    <a:pt x="174340" y="58759"/>
                  </a:lnTo>
                  <a:lnTo>
                    <a:pt x="177015" y="60065"/>
                  </a:lnTo>
                  <a:lnTo>
                    <a:pt x="297236" y="60066"/>
                  </a:lnTo>
                  <a:lnTo>
                    <a:pt x="299959" y="58799"/>
                  </a:lnTo>
                  <a:lnTo>
                    <a:pt x="301735" y="56542"/>
                  </a:lnTo>
                  <a:lnTo>
                    <a:pt x="304419" y="53018"/>
                  </a:lnTo>
                  <a:lnTo>
                    <a:pt x="308523" y="50879"/>
                  </a:lnTo>
                  <a:lnTo>
                    <a:pt x="312943" y="50761"/>
                  </a:lnTo>
                  <a:close/>
                </a:path>
                <a:path w="473710" h="425450">
                  <a:moveTo>
                    <a:pt x="267003" y="18807"/>
                  </a:moveTo>
                  <a:lnTo>
                    <a:pt x="236396" y="18807"/>
                  </a:lnTo>
                  <a:lnTo>
                    <a:pt x="244453" y="21503"/>
                  </a:lnTo>
                  <a:lnTo>
                    <a:pt x="250516" y="26509"/>
                  </a:lnTo>
                  <a:lnTo>
                    <a:pt x="254444" y="33325"/>
                  </a:lnTo>
                  <a:lnTo>
                    <a:pt x="255718" y="41337"/>
                  </a:lnTo>
                  <a:lnTo>
                    <a:pt x="335492" y="41337"/>
                  </a:lnTo>
                  <a:lnTo>
                    <a:pt x="274283" y="41258"/>
                  </a:lnTo>
                  <a:lnTo>
                    <a:pt x="271450" y="25919"/>
                  </a:lnTo>
                  <a:lnTo>
                    <a:pt x="267003" y="18807"/>
                  </a:lnTo>
                  <a:close/>
                </a:path>
                <a:path w="473710" h="425450">
                  <a:moveTo>
                    <a:pt x="236396" y="0"/>
                  </a:moveTo>
                  <a:lnTo>
                    <a:pt x="221391" y="4091"/>
                  </a:lnTo>
                  <a:lnTo>
                    <a:pt x="209337" y="13130"/>
                  </a:lnTo>
                  <a:lnTo>
                    <a:pt x="201341" y="25919"/>
                  </a:lnTo>
                  <a:lnTo>
                    <a:pt x="198508" y="41258"/>
                  </a:lnTo>
                  <a:lnTo>
                    <a:pt x="217843" y="41258"/>
                  </a:lnTo>
                  <a:lnTo>
                    <a:pt x="219032" y="33368"/>
                  </a:lnTo>
                  <a:lnTo>
                    <a:pt x="222860" y="26553"/>
                  </a:lnTo>
                  <a:lnTo>
                    <a:pt x="228814" y="21498"/>
                  </a:lnTo>
                  <a:lnTo>
                    <a:pt x="236396" y="18807"/>
                  </a:lnTo>
                  <a:lnTo>
                    <a:pt x="267003" y="18807"/>
                  </a:lnTo>
                  <a:lnTo>
                    <a:pt x="263454" y="13130"/>
                  </a:lnTo>
                  <a:lnTo>
                    <a:pt x="251400" y="4091"/>
                  </a:lnTo>
                  <a:lnTo>
                    <a:pt x="236396" y="0"/>
                  </a:lnTo>
                  <a:close/>
                </a:path>
                <a:path w="473710" h="425450">
                  <a:moveTo>
                    <a:pt x="313101" y="31755"/>
                  </a:moveTo>
                  <a:lnTo>
                    <a:pt x="304616" y="31834"/>
                  </a:lnTo>
                  <a:lnTo>
                    <a:pt x="296525" y="35279"/>
                  </a:lnTo>
                  <a:lnTo>
                    <a:pt x="290487" y="41258"/>
                  </a:lnTo>
                  <a:lnTo>
                    <a:pt x="335384" y="41258"/>
                  </a:lnTo>
                  <a:lnTo>
                    <a:pt x="327167" y="35205"/>
                  </a:lnTo>
                  <a:lnTo>
                    <a:pt x="313101" y="3175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2691129" y="3977513"/>
            <a:ext cx="319405" cy="141605"/>
            <a:chOff x="2691129" y="3977513"/>
            <a:chExt cx="319405" cy="141605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2777" y="3977640"/>
              <a:ext cx="87630" cy="14096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2856" y="3977513"/>
              <a:ext cx="110998" cy="14147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1129" y="3977640"/>
              <a:ext cx="88011" cy="140969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1693164" y="3379978"/>
            <a:ext cx="577215" cy="113664"/>
          </a:xfrm>
          <a:custGeom>
            <a:avLst/>
            <a:gdLst/>
            <a:ahLst/>
            <a:cxnLst/>
            <a:rect l="l" t="t" r="r" b="b"/>
            <a:pathLst>
              <a:path w="577214" h="113664">
                <a:moveTo>
                  <a:pt x="534270" y="56642"/>
                </a:moveTo>
                <a:lnTo>
                  <a:pt x="473963" y="91821"/>
                </a:lnTo>
                <a:lnTo>
                  <a:pt x="468884" y="94869"/>
                </a:lnTo>
                <a:lnTo>
                  <a:pt x="467106" y="101346"/>
                </a:lnTo>
                <a:lnTo>
                  <a:pt x="470154" y="106425"/>
                </a:lnTo>
                <a:lnTo>
                  <a:pt x="473075" y="111506"/>
                </a:lnTo>
                <a:lnTo>
                  <a:pt x="479552" y="113284"/>
                </a:lnTo>
                <a:lnTo>
                  <a:pt x="558422" y="67310"/>
                </a:lnTo>
                <a:lnTo>
                  <a:pt x="555498" y="67310"/>
                </a:lnTo>
                <a:lnTo>
                  <a:pt x="555498" y="65912"/>
                </a:lnTo>
                <a:lnTo>
                  <a:pt x="550163" y="65912"/>
                </a:lnTo>
                <a:lnTo>
                  <a:pt x="534270" y="56642"/>
                </a:lnTo>
                <a:close/>
              </a:path>
              <a:path w="577214" h="113664">
                <a:moveTo>
                  <a:pt x="515982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515982" y="67310"/>
                </a:lnTo>
                <a:lnTo>
                  <a:pt x="534270" y="56642"/>
                </a:lnTo>
                <a:lnTo>
                  <a:pt x="515982" y="45974"/>
                </a:lnTo>
                <a:close/>
              </a:path>
              <a:path w="577214" h="113664">
                <a:moveTo>
                  <a:pt x="558422" y="45974"/>
                </a:moveTo>
                <a:lnTo>
                  <a:pt x="555498" y="45974"/>
                </a:lnTo>
                <a:lnTo>
                  <a:pt x="555498" y="67310"/>
                </a:lnTo>
                <a:lnTo>
                  <a:pt x="558422" y="67310"/>
                </a:lnTo>
                <a:lnTo>
                  <a:pt x="576707" y="56642"/>
                </a:lnTo>
                <a:lnTo>
                  <a:pt x="558422" y="45974"/>
                </a:lnTo>
                <a:close/>
              </a:path>
              <a:path w="577214" h="113664">
                <a:moveTo>
                  <a:pt x="550163" y="47371"/>
                </a:moveTo>
                <a:lnTo>
                  <a:pt x="534270" y="56642"/>
                </a:lnTo>
                <a:lnTo>
                  <a:pt x="550163" y="65912"/>
                </a:lnTo>
                <a:lnTo>
                  <a:pt x="550163" y="47371"/>
                </a:lnTo>
                <a:close/>
              </a:path>
              <a:path w="577214" h="113664">
                <a:moveTo>
                  <a:pt x="555498" y="47371"/>
                </a:moveTo>
                <a:lnTo>
                  <a:pt x="550163" y="47371"/>
                </a:lnTo>
                <a:lnTo>
                  <a:pt x="550163" y="65912"/>
                </a:lnTo>
                <a:lnTo>
                  <a:pt x="555498" y="65912"/>
                </a:lnTo>
                <a:lnTo>
                  <a:pt x="555498" y="47371"/>
                </a:lnTo>
                <a:close/>
              </a:path>
              <a:path w="577214" h="113664">
                <a:moveTo>
                  <a:pt x="479552" y="0"/>
                </a:moveTo>
                <a:lnTo>
                  <a:pt x="473075" y="1777"/>
                </a:lnTo>
                <a:lnTo>
                  <a:pt x="470154" y="6858"/>
                </a:lnTo>
                <a:lnTo>
                  <a:pt x="467106" y="11937"/>
                </a:lnTo>
                <a:lnTo>
                  <a:pt x="468884" y="18414"/>
                </a:lnTo>
                <a:lnTo>
                  <a:pt x="473963" y="21462"/>
                </a:lnTo>
                <a:lnTo>
                  <a:pt x="534270" y="56642"/>
                </a:lnTo>
                <a:lnTo>
                  <a:pt x="550163" y="47371"/>
                </a:lnTo>
                <a:lnTo>
                  <a:pt x="555498" y="47371"/>
                </a:lnTo>
                <a:lnTo>
                  <a:pt x="555498" y="45974"/>
                </a:lnTo>
                <a:lnTo>
                  <a:pt x="558422" y="45974"/>
                </a:lnTo>
                <a:lnTo>
                  <a:pt x="4795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396996" y="3379978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2"/>
                </a:moveTo>
                <a:lnTo>
                  <a:pt x="625475" y="91821"/>
                </a:lnTo>
                <a:lnTo>
                  <a:pt x="620394" y="94869"/>
                </a:lnTo>
                <a:lnTo>
                  <a:pt x="618616" y="101346"/>
                </a:lnTo>
                <a:lnTo>
                  <a:pt x="621664" y="106425"/>
                </a:lnTo>
                <a:lnTo>
                  <a:pt x="624586" y="111506"/>
                </a:lnTo>
                <a:lnTo>
                  <a:pt x="631189" y="113284"/>
                </a:lnTo>
                <a:lnTo>
                  <a:pt x="709958" y="67310"/>
                </a:lnTo>
                <a:lnTo>
                  <a:pt x="707008" y="67310"/>
                </a:lnTo>
                <a:lnTo>
                  <a:pt x="707008" y="65912"/>
                </a:lnTo>
                <a:lnTo>
                  <a:pt x="701675" y="65912"/>
                </a:lnTo>
                <a:lnTo>
                  <a:pt x="685781" y="56642"/>
                </a:lnTo>
                <a:close/>
              </a:path>
              <a:path w="728345" h="113664">
                <a:moveTo>
                  <a:pt x="667493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667493" y="67310"/>
                </a:lnTo>
                <a:lnTo>
                  <a:pt x="685781" y="56642"/>
                </a:lnTo>
                <a:lnTo>
                  <a:pt x="667493" y="45974"/>
                </a:lnTo>
                <a:close/>
              </a:path>
              <a:path w="728345" h="113664">
                <a:moveTo>
                  <a:pt x="709958" y="45974"/>
                </a:moveTo>
                <a:lnTo>
                  <a:pt x="707008" y="45974"/>
                </a:lnTo>
                <a:lnTo>
                  <a:pt x="707008" y="67310"/>
                </a:lnTo>
                <a:lnTo>
                  <a:pt x="709958" y="67310"/>
                </a:lnTo>
                <a:lnTo>
                  <a:pt x="728217" y="56642"/>
                </a:lnTo>
                <a:lnTo>
                  <a:pt x="709958" y="45974"/>
                </a:lnTo>
                <a:close/>
              </a:path>
              <a:path w="728345" h="113664">
                <a:moveTo>
                  <a:pt x="701675" y="47371"/>
                </a:moveTo>
                <a:lnTo>
                  <a:pt x="685781" y="56642"/>
                </a:lnTo>
                <a:lnTo>
                  <a:pt x="701675" y="65912"/>
                </a:lnTo>
                <a:lnTo>
                  <a:pt x="701675" y="47371"/>
                </a:lnTo>
                <a:close/>
              </a:path>
              <a:path w="728345" h="113664">
                <a:moveTo>
                  <a:pt x="707008" y="47371"/>
                </a:moveTo>
                <a:lnTo>
                  <a:pt x="701675" y="47371"/>
                </a:lnTo>
                <a:lnTo>
                  <a:pt x="701675" y="65912"/>
                </a:lnTo>
                <a:lnTo>
                  <a:pt x="707008" y="65912"/>
                </a:lnTo>
                <a:lnTo>
                  <a:pt x="707008" y="47371"/>
                </a:lnTo>
                <a:close/>
              </a:path>
              <a:path w="728345" h="113664">
                <a:moveTo>
                  <a:pt x="631189" y="0"/>
                </a:moveTo>
                <a:lnTo>
                  <a:pt x="624586" y="1777"/>
                </a:lnTo>
                <a:lnTo>
                  <a:pt x="621664" y="6858"/>
                </a:lnTo>
                <a:lnTo>
                  <a:pt x="618616" y="11937"/>
                </a:lnTo>
                <a:lnTo>
                  <a:pt x="620394" y="18414"/>
                </a:lnTo>
                <a:lnTo>
                  <a:pt x="625475" y="21462"/>
                </a:lnTo>
                <a:lnTo>
                  <a:pt x="685781" y="56642"/>
                </a:lnTo>
                <a:lnTo>
                  <a:pt x="701675" y="47371"/>
                </a:lnTo>
                <a:lnTo>
                  <a:pt x="707008" y="47371"/>
                </a:lnTo>
                <a:lnTo>
                  <a:pt x="707008" y="45974"/>
                </a:lnTo>
                <a:lnTo>
                  <a:pt x="709958" y="45974"/>
                </a:lnTo>
                <a:lnTo>
                  <a:pt x="631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6759" y="3078479"/>
            <a:ext cx="768096" cy="76809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555751" y="3832352"/>
            <a:ext cx="106616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97679" y="3078479"/>
            <a:ext cx="768096" cy="76809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4163314" y="3832986"/>
            <a:ext cx="106616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  <a:p>
            <a:pPr marL="13144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(Parquet)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241035" y="3373882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1"/>
                </a:moveTo>
                <a:lnTo>
                  <a:pt x="625475" y="91820"/>
                </a:lnTo>
                <a:lnTo>
                  <a:pt x="620394" y="94868"/>
                </a:lnTo>
                <a:lnTo>
                  <a:pt x="618616" y="101345"/>
                </a:lnTo>
                <a:lnTo>
                  <a:pt x="621664" y="106425"/>
                </a:lnTo>
                <a:lnTo>
                  <a:pt x="624586" y="111505"/>
                </a:lnTo>
                <a:lnTo>
                  <a:pt x="631189" y="113283"/>
                </a:lnTo>
                <a:lnTo>
                  <a:pt x="709958" y="67309"/>
                </a:lnTo>
                <a:lnTo>
                  <a:pt x="707009" y="67309"/>
                </a:lnTo>
                <a:lnTo>
                  <a:pt x="707009" y="65912"/>
                </a:lnTo>
                <a:lnTo>
                  <a:pt x="701675" y="65912"/>
                </a:lnTo>
                <a:lnTo>
                  <a:pt x="685781" y="56641"/>
                </a:lnTo>
                <a:close/>
              </a:path>
              <a:path w="728345" h="113664">
                <a:moveTo>
                  <a:pt x="667493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667493" y="67309"/>
                </a:lnTo>
                <a:lnTo>
                  <a:pt x="685781" y="56641"/>
                </a:lnTo>
                <a:lnTo>
                  <a:pt x="667493" y="45973"/>
                </a:lnTo>
                <a:close/>
              </a:path>
              <a:path w="728345" h="113664">
                <a:moveTo>
                  <a:pt x="709958" y="45973"/>
                </a:moveTo>
                <a:lnTo>
                  <a:pt x="707009" y="45973"/>
                </a:lnTo>
                <a:lnTo>
                  <a:pt x="707009" y="67309"/>
                </a:lnTo>
                <a:lnTo>
                  <a:pt x="709958" y="67309"/>
                </a:lnTo>
                <a:lnTo>
                  <a:pt x="728217" y="56641"/>
                </a:lnTo>
                <a:lnTo>
                  <a:pt x="709958" y="45973"/>
                </a:lnTo>
                <a:close/>
              </a:path>
              <a:path w="728345" h="113664">
                <a:moveTo>
                  <a:pt x="701675" y="47370"/>
                </a:moveTo>
                <a:lnTo>
                  <a:pt x="685781" y="56641"/>
                </a:lnTo>
                <a:lnTo>
                  <a:pt x="701675" y="65912"/>
                </a:lnTo>
                <a:lnTo>
                  <a:pt x="701675" y="47370"/>
                </a:lnTo>
                <a:close/>
              </a:path>
              <a:path w="728345" h="113664">
                <a:moveTo>
                  <a:pt x="707009" y="47370"/>
                </a:moveTo>
                <a:lnTo>
                  <a:pt x="701675" y="47370"/>
                </a:lnTo>
                <a:lnTo>
                  <a:pt x="701675" y="65912"/>
                </a:lnTo>
                <a:lnTo>
                  <a:pt x="707009" y="65912"/>
                </a:lnTo>
                <a:lnTo>
                  <a:pt x="707009" y="47370"/>
                </a:lnTo>
                <a:close/>
              </a:path>
              <a:path w="728345" h="113664">
                <a:moveTo>
                  <a:pt x="631189" y="0"/>
                </a:moveTo>
                <a:lnTo>
                  <a:pt x="624586" y="1777"/>
                </a:lnTo>
                <a:lnTo>
                  <a:pt x="621664" y="6857"/>
                </a:lnTo>
                <a:lnTo>
                  <a:pt x="618616" y="11937"/>
                </a:lnTo>
                <a:lnTo>
                  <a:pt x="620394" y="18414"/>
                </a:lnTo>
                <a:lnTo>
                  <a:pt x="625475" y="21462"/>
                </a:lnTo>
                <a:lnTo>
                  <a:pt x="685781" y="56641"/>
                </a:lnTo>
                <a:lnTo>
                  <a:pt x="701675" y="47370"/>
                </a:lnTo>
                <a:lnTo>
                  <a:pt x="707009" y="47370"/>
                </a:lnTo>
                <a:lnTo>
                  <a:pt x="707009" y="45973"/>
                </a:lnTo>
                <a:lnTo>
                  <a:pt x="709958" y="45973"/>
                </a:lnTo>
                <a:lnTo>
                  <a:pt x="631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9517380" y="3407409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1"/>
                </a:moveTo>
                <a:lnTo>
                  <a:pt x="625475" y="91820"/>
                </a:lnTo>
                <a:lnTo>
                  <a:pt x="620395" y="94868"/>
                </a:lnTo>
                <a:lnTo>
                  <a:pt x="618617" y="101345"/>
                </a:lnTo>
                <a:lnTo>
                  <a:pt x="621665" y="106425"/>
                </a:lnTo>
                <a:lnTo>
                  <a:pt x="624586" y="111505"/>
                </a:lnTo>
                <a:lnTo>
                  <a:pt x="631190" y="113284"/>
                </a:lnTo>
                <a:lnTo>
                  <a:pt x="709958" y="67310"/>
                </a:lnTo>
                <a:lnTo>
                  <a:pt x="707009" y="67310"/>
                </a:lnTo>
                <a:lnTo>
                  <a:pt x="707009" y="65912"/>
                </a:lnTo>
                <a:lnTo>
                  <a:pt x="701675" y="65912"/>
                </a:lnTo>
                <a:lnTo>
                  <a:pt x="685781" y="56641"/>
                </a:lnTo>
                <a:close/>
              </a:path>
              <a:path w="728345" h="113664">
                <a:moveTo>
                  <a:pt x="667493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667493" y="67310"/>
                </a:lnTo>
                <a:lnTo>
                  <a:pt x="685781" y="56641"/>
                </a:lnTo>
                <a:lnTo>
                  <a:pt x="667493" y="45974"/>
                </a:lnTo>
                <a:close/>
              </a:path>
              <a:path w="728345" h="113664">
                <a:moveTo>
                  <a:pt x="709958" y="45974"/>
                </a:moveTo>
                <a:lnTo>
                  <a:pt x="707009" y="45974"/>
                </a:lnTo>
                <a:lnTo>
                  <a:pt x="707009" y="67310"/>
                </a:lnTo>
                <a:lnTo>
                  <a:pt x="709958" y="67310"/>
                </a:lnTo>
                <a:lnTo>
                  <a:pt x="728218" y="56641"/>
                </a:lnTo>
                <a:lnTo>
                  <a:pt x="709958" y="45974"/>
                </a:lnTo>
                <a:close/>
              </a:path>
              <a:path w="728345" h="113664">
                <a:moveTo>
                  <a:pt x="701675" y="47370"/>
                </a:moveTo>
                <a:lnTo>
                  <a:pt x="685781" y="56641"/>
                </a:lnTo>
                <a:lnTo>
                  <a:pt x="701675" y="65912"/>
                </a:lnTo>
                <a:lnTo>
                  <a:pt x="701675" y="47370"/>
                </a:lnTo>
                <a:close/>
              </a:path>
              <a:path w="728345" h="113664">
                <a:moveTo>
                  <a:pt x="707009" y="47370"/>
                </a:moveTo>
                <a:lnTo>
                  <a:pt x="701675" y="47370"/>
                </a:lnTo>
                <a:lnTo>
                  <a:pt x="701675" y="65912"/>
                </a:lnTo>
                <a:lnTo>
                  <a:pt x="707009" y="65912"/>
                </a:lnTo>
                <a:lnTo>
                  <a:pt x="707009" y="47370"/>
                </a:lnTo>
                <a:close/>
              </a:path>
              <a:path w="728345" h="113664">
                <a:moveTo>
                  <a:pt x="631190" y="0"/>
                </a:moveTo>
                <a:lnTo>
                  <a:pt x="624586" y="1777"/>
                </a:lnTo>
                <a:lnTo>
                  <a:pt x="621665" y="6857"/>
                </a:lnTo>
                <a:lnTo>
                  <a:pt x="618617" y="11937"/>
                </a:lnTo>
                <a:lnTo>
                  <a:pt x="620395" y="18414"/>
                </a:lnTo>
                <a:lnTo>
                  <a:pt x="625475" y="21462"/>
                </a:lnTo>
                <a:lnTo>
                  <a:pt x="685781" y="56641"/>
                </a:lnTo>
                <a:lnTo>
                  <a:pt x="701675" y="47370"/>
                </a:lnTo>
                <a:lnTo>
                  <a:pt x="707009" y="47370"/>
                </a:lnTo>
                <a:lnTo>
                  <a:pt x="707009" y="45974"/>
                </a:lnTo>
                <a:lnTo>
                  <a:pt x="709958" y="45974"/>
                </a:lnTo>
                <a:lnTo>
                  <a:pt x="631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096000" y="1304544"/>
            <a:ext cx="3246120" cy="4919980"/>
          </a:xfrm>
          <a:prstGeom prst="rect">
            <a:avLst/>
          </a:prstGeom>
          <a:ln w="18288">
            <a:solidFill>
              <a:srgbClr val="FFCE3E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450215">
              <a:lnSpc>
                <a:spcPct val="100000"/>
              </a:lnSpc>
              <a:spcBef>
                <a:spcPts val="1290"/>
              </a:spcBef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ALTER</a:t>
            </a:r>
            <a:r>
              <a:rPr dirty="0" sz="2000" spc="-3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TABLE</a:t>
            </a:r>
            <a:endParaRPr sz="2000">
              <a:latin typeface="Lucida Console"/>
              <a:cs typeface="Lucida Console"/>
            </a:endParaRPr>
          </a:p>
          <a:p>
            <a:pPr marL="450215" marR="3492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external_schema. table_name</a:t>
            </a:r>
            <a:endParaRPr sz="20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000">
              <a:latin typeface="Lucida Console"/>
              <a:cs typeface="Lucida Console"/>
            </a:endParaRPr>
          </a:p>
          <a:p>
            <a:pPr marL="45021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dirty="0" sz="2000" spc="-2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IF</a:t>
            </a:r>
            <a:r>
              <a:rPr dirty="0" sz="2000" spc="-1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NOT</a:t>
            </a:r>
            <a:endParaRPr sz="2000">
              <a:latin typeface="Lucida Console"/>
              <a:cs typeface="Lucida Console"/>
            </a:endParaRPr>
          </a:p>
          <a:p>
            <a:pPr marL="45021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EXISTS</a:t>
            </a:r>
            <a:r>
              <a:rPr dirty="0" sz="2000" spc="-3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PARTITION</a:t>
            </a:r>
            <a:endParaRPr sz="2000">
              <a:latin typeface="Lucida Console"/>
              <a:cs typeface="Lucida Console"/>
            </a:endParaRPr>
          </a:p>
          <a:p>
            <a:pPr marL="450215" marR="34925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 year=2019,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month=12,</a:t>
            </a:r>
            <a:r>
              <a:rPr dirty="0" sz="2000" spc="-5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day=3,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hour=1</a:t>
            </a:r>
            <a:r>
              <a:rPr dirty="0" sz="2000" spc="-3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000">
              <a:latin typeface="Lucida Console"/>
              <a:cs typeface="Lucida Console"/>
            </a:endParaRPr>
          </a:p>
          <a:p>
            <a:pPr marL="450215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LOCATION</a:t>
            </a:r>
            <a:endParaRPr sz="2000">
              <a:latin typeface="Lucida Console"/>
              <a:cs typeface="Lucida Console"/>
            </a:endParaRPr>
          </a:p>
          <a:p>
            <a:pPr algn="just" marL="450215" marR="3492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's3://bucket/fol der/year=2019/mo nth=12/day=3/hou </a:t>
            </a:r>
            <a:r>
              <a:rPr dirty="0" sz="2000" spc="-20">
                <a:solidFill>
                  <a:srgbClr val="FFFFFF"/>
                </a:solidFill>
                <a:latin typeface="Lucida Console"/>
                <a:cs typeface="Lucida Console"/>
              </a:rPr>
              <a:t>r=1'</a:t>
            </a:r>
            <a:endParaRPr sz="2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573651" y="6314338"/>
            <a:ext cx="3038475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dirty="0" sz="7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or its </a:t>
            </a:r>
            <a:r>
              <a:rPr dirty="0" sz="75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rights </a:t>
            </a:r>
            <a:r>
              <a:rPr dirty="0" sz="75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57199" y="6227373"/>
            <a:ext cx="11302365" cy="384175"/>
            <a:chOff x="457199" y="6227373"/>
            <a:chExt cx="11302365" cy="384175"/>
          </a:xfrm>
        </p:grpSpPr>
        <p:sp>
          <p:nvSpPr>
            <p:cNvPr id="5" name="object 5" descr=""/>
            <p:cNvSpPr/>
            <p:nvPr/>
          </p:nvSpPr>
          <p:spPr>
            <a:xfrm>
              <a:off x="457187" y="6227381"/>
              <a:ext cx="237490" cy="200025"/>
            </a:xfrm>
            <a:custGeom>
              <a:avLst/>
              <a:gdLst/>
              <a:ahLst/>
              <a:cxnLst/>
              <a:rect l="l" t="t" r="r" b="b"/>
              <a:pathLst>
                <a:path w="237490" h="200025">
                  <a:moveTo>
                    <a:pt x="54470" y="61404"/>
                  </a:moveTo>
                  <a:lnTo>
                    <a:pt x="48552" y="45466"/>
                  </a:lnTo>
                  <a:lnTo>
                    <a:pt x="46088" y="38849"/>
                  </a:lnTo>
                  <a:lnTo>
                    <a:pt x="37084" y="14566"/>
                  </a:lnTo>
                  <a:lnTo>
                    <a:pt x="37084" y="38849"/>
                  </a:lnTo>
                  <a:lnTo>
                    <a:pt x="16840" y="38849"/>
                  </a:lnTo>
                  <a:lnTo>
                    <a:pt x="26873" y="9118"/>
                  </a:lnTo>
                  <a:lnTo>
                    <a:pt x="37084" y="38849"/>
                  </a:lnTo>
                  <a:lnTo>
                    <a:pt x="37084" y="14566"/>
                  </a:lnTo>
                  <a:lnTo>
                    <a:pt x="35064" y="9118"/>
                  </a:lnTo>
                  <a:lnTo>
                    <a:pt x="32080" y="1066"/>
                  </a:lnTo>
                  <a:lnTo>
                    <a:pt x="22402" y="1066"/>
                  </a:lnTo>
                  <a:lnTo>
                    <a:pt x="0" y="61582"/>
                  </a:lnTo>
                  <a:lnTo>
                    <a:pt x="9144" y="61582"/>
                  </a:lnTo>
                  <a:lnTo>
                    <a:pt x="14516" y="45466"/>
                  </a:lnTo>
                  <a:lnTo>
                    <a:pt x="39420" y="45466"/>
                  </a:lnTo>
                  <a:lnTo>
                    <a:pt x="44970" y="61582"/>
                  </a:lnTo>
                  <a:lnTo>
                    <a:pt x="44970" y="61404"/>
                  </a:lnTo>
                  <a:lnTo>
                    <a:pt x="54470" y="61404"/>
                  </a:lnTo>
                  <a:close/>
                </a:path>
                <a:path w="237490" h="200025">
                  <a:moveTo>
                    <a:pt x="128460" y="1257"/>
                  </a:moveTo>
                  <a:lnTo>
                    <a:pt x="119138" y="1257"/>
                  </a:lnTo>
                  <a:lnTo>
                    <a:pt x="106057" y="51917"/>
                  </a:lnTo>
                  <a:lnTo>
                    <a:pt x="94411" y="2857"/>
                  </a:lnTo>
                  <a:lnTo>
                    <a:pt x="84556" y="2857"/>
                  </a:lnTo>
                  <a:lnTo>
                    <a:pt x="72923" y="51727"/>
                  </a:lnTo>
                  <a:lnTo>
                    <a:pt x="60020" y="1066"/>
                  </a:lnTo>
                  <a:lnTo>
                    <a:pt x="50342" y="1066"/>
                  </a:lnTo>
                  <a:lnTo>
                    <a:pt x="68084" y="61404"/>
                  </a:lnTo>
                  <a:lnTo>
                    <a:pt x="77939" y="61404"/>
                  </a:lnTo>
                  <a:lnTo>
                    <a:pt x="89395" y="14135"/>
                  </a:lnTo>
                  <a:lnTo>
                    <a:pt x="100863" y="61582"/>
                  </a:lnTo>
                  <a:lnTo>
                    <a:pt x="110896" y="61582"/>
                  </a:lnTo>
                  <a:lnTo>
                    <a:pt x="128460" y="1257"/>
                  </a:lnTo>
                  <a:close/>
                </a:path>
                <a:path w="237490" h="200025">
                  <a:moveTo>
                    <a:pt x="171805" y="41173"/>
                  </a:moveTo>
                  <a:lnTo>
                    <a:pt x="170916" y="37947"/>
                  </a:lnTo>
                  <a:lnTo>
                    <a:pt x="166611" y="32931"/>
                  </a:lnTo>
                  <a:lnTo>
                    <a:pt x="163207" y="30962"/>
                  </a:lnTo>
                  <a:lnTo>
                    <a:pt x="146900" y="24701"/>
                  </a:lnTo>
                  <a:lnTo>
                    <a:pt x="144399" y="23456"/>
                  </a:lnTo>
                  <a:lnTo>
                    <a:pt x="141528" y="20586"/>
                  </a:lnTo>
                  <a:lnTo>
                    <a:pt x="140817" y="18796"/>
                  </a:lnTo>
                  <a:lnTo>
                    <a:pt x="140817" y="13601"/>
                  </a:lnTo>
                  <a:lnTo>
                    <a:pt x="141706" y="11455"/>
                  </a:lnTo>
                  <a:lnTo>
                    <a:pt x="146011" y="8229"/>
                  </a:lnTo>
                  <a:lnTo>
                    <a:pt x="148882" y="7518"/>
                  </a:lnTo>
                  <a:lnTo>
                    <a:pt x="157124" y="7518"/>
                  </a:lnTo>
                  <a:lnTo>
                    <a:pt x="162306" y="8407"/>
                  </a:lnTo>
                  <a:lnTo>
                    <a:pt x="168224" y="10198"/>
                  </a:lnTo>
                  <a:lnTo>
                    <a:pt x="168224" y="3225"/>
                  </a:lnTo>
                  <a:lnTo>
                    <a:pt x="162674" y="1066"/>
                  </a:lnTo>
                  <a:lnTo>
                    <a:pt x="157302" y="0"/>
                  </a:lnTo>
                  <a:lnTo>
                    <a:pt x="147980" y="0"/>
                  </a:lnTo>
                  <a:lnTo>
                    <a:pt x="131864" y="13423"/>
                  </a:lnTo>
                  <a:lnTo>
                    <a:pt x="131864" y="20586"/>
                  </a:lnTo>
                  <a:lnTo>
                    <a:pt x="132930" y="23812"/>
                  </a:lnTo>
                  <a:lnTo>
                    <a:pt x="137236" y="28816"/>
                  </a:lnTo>
                  <a:lnTo>
                    <a:pt x="140639" y="30962"/>
                  </a:lnTo>
                  <a:lnTo>
                    <a:pt x="145478" y="32753"/>
                  </a:lnTo>
                  <a:lnTo>
                    <a:pt x="153898" y="36156"/>
                  </a:lnTo>
                  <a:lnTo>
                    <a:pt x="162852" y="43497"/>
                  </a:lnTo>
                  <a:lnTo>
                    <a:pt x="162852" y="48691"/>
                  </a:lnTo>
                  <a:lnTo>
                    <a:pt x="161594" y="51193"/>
                  </a:lnTo>
                  <a:lnTo>
                    <a:pt x="156946" y="54775"/>
                  </a:lnTo>
                  <a:lnTo>
                    <a:pt x="153720" y="55676"/>
                  </a:lnTo>
                  <a:lnTo>
                    <a:pt x="144221" y="55676"/>
                  </a:lnTo>
                  <a:lnTo>
                    <a:pt x="138493" y="54597"/>
                  </a:lnTo>
                  <a:lnTo>
                    <a:pt x="132397" y="52628"/>
                  </a:lnTo>
                  <a:lnTo>
                    <a:pt x="132397" y="59613"/>
                  </a:lnTo>
                  <a:lnTo>
                    <a:pt x="137236" y="61937"/>
                  </a:lnTo>
                  <a:lnTo>
                    <a:pt x="143141" y="63195"/>
                  </a:lnTo>
                  <a:lnTo>
                    <a:pt x="156578" y="63195"/>
                  </a:lnTo>
                  <a:lnTo>
                    <a:pt x="161950" y="61404"/>
                  </a:lnTo>
                  <a:lnTo>
                    <a:pt x="169837" y="54952"/>
                  </a:lnTo>
                  <a:lnTo>
                    <a:pt x="171805" y="50482"/>
                  </a:lnTo>
                  <a:lnTo>
                    <a:pt x="171805" y="41173"/>
                  </a:lnTo>
                  <a:close/>
                </a:path>
                <a:path w="237490" h="200025">
                  <a:moveTo>
                    <a:pt x="237375" y="711"/>
                  </a:moveTo>
                  <a:lnTo>
                    <a:pt x="220535" y="711"/>
                  </a:lnTo>
                  <a:lnTo>
                    <a:pt x="220535" y="199428"/>
                  </a:lnTo>
                  <a:lnTo>
                    <a:pt x="237375" y="199428"/>
                  </a:lnTo>
                  <a:lnTo>
                    <a:pt x="237375" y="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143" y="6278211"/>
              <a:ext cx="380871" cy="15270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871" y="6240797"/>
              <a:ext cx="221425" cy="18761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0782" y="6328334"/>
              <a:ext cx="168938" cy="10150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6640" y="6284975"/>
              <a:ext cx="542544" cy="32613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39623" y="2434539"/>
            <a:ext cx="7115809" cy="1332865"/>
          </a:xfrm>
          <a:prstGeom prst="rect"/>
        </p:spPr>
        <p:txBody>
          <a:bodyPr wrap="square" lIns="0" tIns="90805" rIns="0" bIns="0" rtlCol="0" vert="horz">
            <a:spAutoFit/>
          </a:bodyPr>
          <a:lstStyle/>
          <a:p>
            <a:pPr marL="12700" marR="5080">
              <a:lnSpc>
                <a:spcPts val="4870"/>
              </a:lnSpc>
              <a:spcBef>
                <a:spcPts val="715"/>
              </a:spcBef>
            </a:pPr>
            <a:r>
              <a:rPr dirty="0" sz="4500" spc="50">
                <a:solidFill>
                  <a:srgbClr val="FFFFFF"/>
                </a:solidFill>
              </a:rPr>
              <a:t>How</a:t>
            </a:r>
            <a:r>
              <a:rPr dirty="0" sz="4500" spc="-380">
                <a:solidFill>
                  <a:srgbClr val="FFFFFF"/>
                </a:solidFill>
              </a:rPr>
              <a:t> </a:t>
            </a:r>
            <a:r>
              <a:rPr dirty="0" sz="4500" spc="-145">
                <a:solidFill>
                  <a:srgbClr val="FFFFFF"/>
                </a:solidFill>
              </a:rPr>
              <a:t>Affirm</a:t>
            </a:r>
            <a:r>
              <a:rPr dirty="0" sz="4500" spc="-385">
                <a:solidFill>
                  <a:srgbClr val="FFFFFF"/>
                </a:solidFill>
              </a:rPr>
              <a:t> </a:t>
            </a:r>
            <a:r>
              <a:rPr dirty="0" sz="4500" spc="-155">
                <a:solidFill>
                  <a:srgbClr val="FFFFFF"/>
                </a:solidFill>
              </a:rPr>
              <a:t>leverages</a:t>
            </a:r>
            <a:r>
              <a:rPr dirty="0" sz="4500" spc="-409">
                <a:solidFill>
                  <a:srgbClr val="FFFFFF"/>
                </a:solidFill>
              </a:rPr>
              <a:t> </a:t>
            </a:r>
            <a:r>
              <a:rPr dirty="0" sz="4500" spc="180">
                <a:solidFill>
                  <a:srgbClr val="FFFFFF"/>
                </a:solidFill>
              </a:rPr>
              <a:t>AWS</a:t>
            </a:r>
            <a:r>
              <a:rPr dirty="0" sz="4500" spc="-370">
                <a:solidFill>
                  <a:srgbClr val="FFFFFF"/>
                </a:solidFill>
              </a:rPr>
              <a:t> </a:t>
            </a:r>
            <a:r>
              <a:rPr dirty="0" sz="4500" spc="-25">
                <a:solidFill>
                  <a:srgbClr val="FFFFFF"/>
                </a:solidFill>
              </a:rPr>
              <a:t>to </a:t>
            </a:r>
            <a:r>
              <a:rPr dirty="0" sz="4500" spc="-95">
                <a:solidFill>
                  <a:srgbClr val="FFFFFF"/>
                </a:solidFill>
              </a:rPr>
              <a:t>support</a:t>
            </a:r>
            <a:r>
              <a:rPr dirty="0" sz="4500" spc="-440">
                <a:solidFill>
                  <a:srgbClr val="FFFFFF"/>
                </a:solidFill>
              </a:rPr>
              <a:t> </a:t>
            </a:r>
            <a:r>
              <a:rPr dirty="0" sz="4500" spc="-80">
                <a:solidFill>
                  <a:srgbClr val="FFFFFF"/>
                </a:solidFill>
              </a:rPr>
              <a:t>a</a:t>
            </a:r>
            <a:r>
              <a:rPr dirty="0" sz="4500" spc="-355">
                <a:solidFill>
                  <a:srgbClr val="FFFFFF"/>
                </a:solidFill>
              </a:rPr>
              <a:t> </a:t>
            </a:r>
            <a:r>
              <a:rPr dirty="0" sz="4500" spc="-180">
                <a:solidFill>
                  <a:srgbClr val="FFFFFF"/>
                </a:solidFill>
              </a:rPr>
              <a:t>unified</a:t>
            </a:r>
            <a:r>
              <a:rPr dirty="0" sz="4500" spc="-390">
                <a:solidFill>
                  <a:srgbClr val="FFFFFF"/>
                </a:solidFill>
              </a:rPr>
              <a:t> </a:t>
            </a:r>
            <a:r>
              <a:rPr dirty="0" sz="4500" spc="-145">
                <a:solidFill>
                  <a:srgbClr val="FFFFFF"/>
                </a:solidFill>
              </a:rPr>
              <a:t>data</a:t>
            </a:r>
            <a:r>
              <a:rPr dirty="0" sz="4500" spc="-375">
                <a:solidFill>
                  <a:srgbClr val="FFFFFF"/>
                </a:solidFill>
              </a:rPr>
              <a:t> </a:t>
            </a:r>
            <a:r>
              <a:rPr dirty="0" sz="4500" spc="-20">
                <a:solidFill>
                  <a:srgbClr val="FFFFFF"/>
                </a:solidFill>
              </a:rPr>
              <a:t>lake</a:t>
            </a:r>
            <a:endParaRPr sz="4500"/>
          </a:p>
        </p:txBody>
      </p:sp>
      <p:sp>
        <p:nvSpPr>
          <p:cNvPr id="11" name="object 11" descr=""/>
          <p:cNvSpPr txBox="1"/>
          <p:nvPr/>
        </p:nvSpPr>
        <p:spPr>
          <a:xfrm>
            <a:off x="439623" y="1788922"/>
            <a:ext cx="111061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15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650" spc="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5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8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50" spc="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650" spc="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FFFFFF"/>
                </a:solidFill>
                <a:latin typeface="Trebuchet MS"/>
                <a:cs typeface="Trebuchet MS"/>
              </a:rPr>
              <a:t>0 </a:t>
            </a:r>
            <a:r>
              <a:rPr dirty="0" sz="1650" spc="-50" b="1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40232" y="4109897"/>
            <a:ext cx="6071870" cy="1117600"/>
          </a:xfrm>
          <a:prstGeom prst="rect">
            <a:avLst/>
          </a:prstGeom>
        </p:spPr>
        <p:txBody>
          <a:bodyPr wrap="square" lIns="0" tIns="86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dirty="0" sz="2000" spc="65" b="1">
                <a:solidFill>
                  <a:srgbClr val="FFFFFF"/>
                </a:solidFill>
                <a:latin typeface="Trebuchet MS"/>
                <a:cs typeface="Trebuchet MS"/>
              </a:rPr>
              <a:t>Greg</a:t>
            </a:r>
            <a:r>
              <a:rPr dirty="0" sz="2000" spc="-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Sterin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Staff</a:t>
            </a:r>
            <a:r>
              <a:rPr dirty="0" sz="20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20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Engineer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20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Affirm,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0"/>
              <a:t>Athena</a:t>
            </a:r>
            <a:r>
              <a:rPr dirty="0" sz="3600" spc="-315"/>
              <a:t> </a:t>
            </a:r>
            <a:r>
              <a:rPr dirty="0" sz="3600" spc="-65"/>
              <a:t>and</a:t>
            </a:r>
            <a:r>
              <a:rPr dirty="0" sz="3600" spc="-325"/>
              <a:t> </a:t>
            </a:r>
            <a:r>
              <a:rPr dirty="0" sz="3600" spc="-130"/>
              <a:t>Redshift</a:t>
            </a:r>
            <a:r>
              <a:rPr dirty="0" sz="3600" spc="-370"/>
              <a:t> </a:t>
            </a:r>
            <a:r>
              <a:rPr dirty="0" sz="3600" spc="-105"/>
              <a:t>Spectrum</a:t>
            </a:r>
            <a:r>
              <a:rPr dirty="0" sz="3600" spc="-355"/>
              <a:t> </a:t>
            </a:r>
            <a:r>
              <a:rPr dirty="0" sz="3600" spc="-30"/>
              <a:t>log</a:t>
            </a:r>
            <a:r>
              <a:rPr dirty="0" sz="3600" spc="-310"/>
              <a:t> </a:t>
            </a:r>
            <a:r>
              <a:rPr dirty="0" sz="3600" spc="-185"/>
              <a:t>analytics</a:t>
            </a:r>
            <a:r>
              <a:rPr dirty="0" sz="3600" spc="-335"/>
              <a:t> </a:t>
            </a:r>
            <a:r>
              <a:rPr dirty="0" sz="3600" spc="-95"/>
              <a:t>integration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348792" y="1171194"/>
            <a:ext cx="10125075" cy="10204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6870" indent="-344170">
              <a:lnSpc>
                <a:spcPts val="2735"/>
              </a:lnSpc>
              <a:spcBef>
                <a:spcPts val="100"/>
              </a:spcBef>
              <a:buSzPct val="89583"/>
              <a:buFont typeface="Arial MT"/>
              <a:buChar char="•"/>
              <a:tabLst>
                <a:tab pos="356870" algn="l"/>
              </a:tabLst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SELECT</a:t>
            </a:r>
            <a:r>
              <a:rPr dirty="0" sz="2400" spc="-114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count(*)</a:t>
            </a:r>
            <a:r>
              <a:rPr dirty="0" sz="2400" spc="-7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FROM</a:t>
            </a:r>
            <a:r>
              <a:rPr dirty="0" sz="2400" spc="-9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logs_live.logs</a:t>
            </a:r>
            <a:r>
              <a:rPr dirty="0" sz="2400" spc="-8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WHERE</a:t>
            </a:r>
            <a:r>
              <a:rPr dirty="0" sz="2400" spc="-9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service</a:t>
            </a:r>
            <a:r>
              <a:rPr dirty="0" sz="2400" spc="-11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5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endParaRPr sz="2400">
              <a:latin typeface="Lucida Console"/>
              <a:cs typeface="Lucida Console"/>
            </a:endParaRPr>
          </a:p>
          <a:p>
            <a:pPr marL="356870">
              <a:lnSpc>
                <a:spcPts val="2735"/>
              </a:lnSpc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‘funding’</a:t>
            </a:r>
            <a:r>
              <a:rPr dirty="0" sz="24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YEAR</a:t>
            </a:r>
            <a:r>
              <a:rPr dirty="0" sz="24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2019</a:t>
            </a:r>
            <a:r>
              <a:rPr dirty="0" sz="24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month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9</a:t>
            </a:r>
            <a:r>
              <a:rPr dirty="0" sz="24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2400" spc="-6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day</a:t>
            </a: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6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28;</a:t>
            </a:r>
            <a:endParaRPr sz="2400">
              <a:latin typeface="Lucida Console"/>
              <a:cs typeface="Lucida Console"/>
            </a:endParaRPr>
          </a:p>
          <a:p>
            <a:pPr lvl="1" marL="692150" indent="-344170">
              <a:lnSpc>
                <a:spcPct val="100000"/>
              </a:lnSpc>
              <a:spcBef>
                <a:spcPts val="315"/>
              </a:spcBef>
              <a:buSzPct val="91176"/>
              <a:buFont typeface="Arial MT"/>
              <a:buChar char="•"/>
              <a:tabLst>
                <a:tab pos="692150" algn="l"/>
              </a:tabLst>
            </a:pPr>
            <a:r>
              <a:rPr dirty="0" sz="1700" spc="90">
                <a:solidFill>
                  <a:srgbClr val="EFEFEF"/>
                </a:solidFill>
                <a:latin typeface="Trebuchet MS"/>
                <a:cs typeface="Trebuchet MS"/>
              </a:rPr>
              <a:t>How</a:t>
            </a:r>
            <a:r>
              <a:rPr dirty="0" sz="17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60">
                <a:solidFill>
                  <a:srgbClr val="EFEFEF"/>
                </a:solidFill>
                <a:latin typeface="Trebuchet MS"/>
                <a:cs typeface="Trebuchet MS"/>
              </a:rPr>
              <a:t>many</a:t>
            </a:r>
            <a:r>
              <a:rPr dirty="0" sz="17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70">
                <a:solidFill>
                  <a:srgbClr val="EFEFEF"/>
                </a:solidFill>
                <a:latin typeface="Trebuchet MS"/>
                <a:cs typeface="Trebuchet MS"/>
              </a:rPr>
              <a:t>log</a:t>
            </a:r>
            <a:r>
              <a:rPr dirty="0" sz="17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lines</a:t>
            </a:r>
            <a:r>
              <a:rPr dirty="0" sz="17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were</a:t>
            </a:r>
            <a:r>
              <a:rPr dirty="0" sz="17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emitted</a:t>
            </a:r>
            <a:r>
              <a:rPr dirty="0" sz="17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EFEFEF"/>
                </a:solidFill>
                <a:latin typeface="Trebuchet MS"/>
                <a:cs typeface="Trebuchet MS"/>
              </a:rPr>
              <a:t>from</a:t>
            </a:r>
            <a:r>
              <a:rPr dirty="0" sz="17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EFEFEF"/>
                </a:solidFill>
                <a:latin typeface="Trebuchet MS"/>
                <a:cs typeface="Trebuchet MS"/>
              </a:rPr>
              <a:t>funding </a:t>
            </a:r>
            <a:r>
              <a:rPr dirty="0" sz="1700" spc="-10">
                <a:solidFill>
                  <a:srgbClr val="EFEFEF"/>
                </a:solidFill>
                <a:latin typeface="Trebuchet MS"/>
                <a:cs typeface="Trebuchet MS"/>
              </a:rPr>
              <a:t>service</a:t>
            </a:r>
            <a:r>
              <a:rPr dirty="0" sz="17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17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105">
                <a:solidFill>
                  <a:srgbClr val="EFEFEF"/>
                </a:solidFill>
                <a:latin typeface="Trebuchet MS"/>
                <a:cs typeface="Trebuchet MS"/>
              </a:rPr>
              <a:t>2019-</a:t>
            </a:r>
            <a:r>
              <a:rPr dirty="0" sz="1700" spc="85">
                <a:solidFill>
                  <a:srgbClr val="EFEFEF"/>
                </a:solidFill>
                <a:latin typeface="Trebuchet MS"/>
                <a:cs typeface="Trebuchet MS"/>
              </a:rPr>
              <a:t>09-28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78863" y="2204720"/>
            <a:ext cx="88633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*</a:t>
            </a:r>
            <a:r>
              <a:rPr dirty="0" sz="2400" spc="-6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FROM</a:t>
            </a:r>
            <a:r>
              <a:rPr dirty="0" sz="24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logs_live.logs</a:t>
            </a:r>
            <a:r>
              <a:rPr dirty="0" sz="2400" spc="-7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WHERE</a:t>
            </a:r>
            <a:r>
              <a:rPr dirty="0" sz="2400" spc="-6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service</a:t>
            </a:r>
            <a:r>
              <a:rPr dirty="0" sz="2400" spc="-6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7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‘frontend’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8792" y="2167890"/>
            <a:ext cx="1489710" cy="123317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r" marL="344170" marR="20955" indent="-344170">
              <a:lnSpc>
                <a:spcPct val="100000"/>
              </a:lnSpc>
              <a:spcBef>
                <a:spcPts val="390"/>
              </a:spcBef>
              <a:buSzPct val="89583"/>
              <a:buFont typeface="Arial MT"/>
              <a:buChar char="•"/>
              <a:tabLst>
                <a:tab pos="344170" algn="l"/>
              </a:tabLst>
            </a:pP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SELECT</a:t>
            </a:r>
            <a:endParaRPr sz="2400">
              <a:latin typeface="Lucida Console"/>
              <a:cs typeface="Lucida Console"/>
            </a:endParaRPr>
          </a:p>
          <a:p>
            <a:pPr algn="r" marR="5080">
              <a:lnSpc>
                <a:spcPct val="100000"/>
              </a:lnSpc>
              <a:spcBef>
                <a:spcPts val="290"/>
              </a:spcBef>
            </a:pP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endParaRPr sz="2400">
              <a:latin typeface="Lucida Console"/>
              <a:cs typeface="Lucida Console"/>
            </a:endParaRPr>
          </a:p>
          <a:p>
            <a:pPr algn="r" marR="5080">
              <a:lnSpc>
                <a:spcPct val="100000"/>
              </a:lnSpc>
              <a:spcBef>
                <a:spcPts val="285"/>
              </a:spcBef>
            </a:pP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97299" y="2571074"/>
            <a:ext cx="7021195" cy="829944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385"/>
              </a:spcBef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YEAR</a:t>
            </a: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2019</a:t>
            </a:r>
            <a:r>
              <a:rPr dirty="0" sz="2400" spc="-1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month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9</a:t>
            </a:r>
            <a:r>
              <a:rPr dirty="0" sz="2400" spc="-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24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day</a:t>
            </a:r>
            <a:r>
              <a:rPr dirty="0" sz="24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28</a:t>
            </a:r>
            <a:endParaRPr sz="24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log_level</a:t>
            </a:r>
            <a:r>
              <a:rPr dirty="0" sz="2400" spc="-8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‘ERROR’;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84072" y="3412363"/>
            <a:ext cx="586740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25"/>
              </a:spcBef>
              <a:buSzPct val="91176"/>
              <a:buFont typeface="Arial MT"/>
              <a:buChar char="•"/>
              <a:tabLst>
                <a:tab pos="356870" algn="l"/>
              </a:tabLst>
            </a:pP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Query</a:t>
            </a:r>
            <a:r>
              <a:rPr dirty="0" sz="1700" spc="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all</a:t>
            </a:r>
            <a:r>
              <a:rPr dirty="0" sz="17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errors</a:t>
            </a:r>
            <a:r>
              <a:rPr dirty="0" sz="17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EFEFEF"/>
                </a:solidFill>
                <a:latin typeface="Trebuchet MS"/>
                <a:cs typeface="Trebuchet MS"/>
              </a:rPr>
              <a:t>from</a:t>
            </a:r>
            <a:r>
              <a:rPr dirty="0" sz="170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170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frontend</a:t>
            </a:r>
            <a:r>
              <a:rPr dirty="0" sz="1700" spc="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70">
                <a:solidFill>
                  <a:srgbClr val="EFEFEF"/>
                </a:solidFill>
                <a:latin typeface="Trebuchet MS"/>
                <a:cs typeface="Trebuchet MS"/>
              </a:rPr>
              <a:t>logs</a:t>
            </a:r>
            <a:r>
              <a:rPr dirty="0" sz="17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17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110">
                <a:solidFill>
                  <a:srgbClr val="EFEFEF"/>
                </a:solidFill>
                <a:latin typeface="Trebuchet MS"/>
                <a:cs typeface="Trebuchet MS"/>
              </a:rPr>
              <a:t>2019-</a:t>
            </a:r>
            <a:r>
              <a:rPr dirty="0" sz="1700" spc="90">
                <a:solidFill>
                  <a:srgbClr val="EFEFEF"/>
                </a:solidFill>
                <a:latin typeface="Trebuchet MS"/>
                <a:cs typeface="Trebuchet MS"/>
              </a:rPr>
              <a:t>09-28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998700" y="4378451"/>
            <a:ext cx="7019925" cy="83121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YEAR</a:t>
            </a: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2019</a:t>
            </a:r>
            <a:r>
              <a:rPr dirty="0" sz="2400" spc="-1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month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9</a:t>
            </a:r>
            <a:r>
              <a:rPr dirty="0" sz="2400" spc="-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24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day</a:t>
            </a:r>
            <a:r>
              <a:rPr dirty="0" sz="24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28</a:t>
            </a:r>
            <a:endParaRPr sz="24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hour</a:t>
            </a:r>
            <a:r>
              <a:rPr dirty="0" sz="2400" spc="-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0</a:t>
            </a:r>
            <a:r>
              <a:rPr dirty="0" sz="24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2400" spc="-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host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‘host1’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48792" y="3976497"/>
            <a:ext cx="10309225" cy="2037714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385"/>
              </a:spcBef>
              <a:buSzPct val="89583"/>
              <a:buFont typeface="Arial MT"/>
              <a:buChar char="•"/>
              <a:tabLst>
                <a:tab pos="356870" algn="l"/>
              </a:tabLst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SELECT</a:t>
            </a:r>
            <a:r>
              <a:rPr dirty="0" sz="2400" spc="-9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*</a:t>
            </a:r>
            <a:r>
              <a:rPr dirty="0" sz="24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FROM</a:t>
            </a:r>
            <a:r>
              <a:rPr dirty="0" sz="24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logs_live.logs</a:t>
            </a:r>
            <a:r>
              <a:rPr dirty="0" sz="2400" spc="-7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WHERE</a:t>
            </a:r>
            <a:r>
              <a:rPr dirty="0" sz="2400" spc="-7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service</a:t>
            </a:r>
            <a:r>
              <a:rPr dirty="0" sz="2400" spc="-6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2400" spc="-7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‘funding’</a:t>
            </a:r>
            <a:endParaRPr sz="2400">
              <a:latin typeface="Lucida Console"/>
              <a:cs typeface="Lucida Console"/>
            </a:endParaRPr>
          </a:p>
          <a:p>
            <a:pPr marL="927100">
              <a:lnSpc>
                <a:spcPct val="100000"/>
              </a:lnSpc>
              <a:spcBef>
                <a:spcPts val="290"/>
              </a:spcBef>
            </a:pP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endParaRPr sz="2400">
              <a:latin typeface="Lucida Console"/>
              <a:cs typeface="Lucida Console"/>
            </a:endParaRPr>
          </a:p>
          <a:p>
            <a:pPr algn="just" marL="927100" marR="8824595">
              <a:lnSpc>
                <a:spcPct val="110000"/>
              </a:lnSpc>
            </a:pP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AND AND AND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97299" y="5183351"/>
            <a:ext cx="5735320" cy="83121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utc_ts</a:t>
            </a:r>
            <a:r>
              <a:rPr dirty="0" sz="24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&gt;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‘2019-</a:t>
            </a:r>
            <a:r>
              <a:rPr dirty="0" sz="2400" spc="-25">
                <a:solidFill>
                  <a:srgbClr val="EFEFEF"/>
                </a:solidFill>
                <a:latin typeface="Lucida Console"/>
                <a:cs typeface="Lucida Console"/>
              </a:rPr>
              <a:t>09-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28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00:00:00’</a:t>
            </a:r>
            <a:endParaRPr sz="2400">
              <a:latin typeface="Lucida Console"/>
              <a:cs typeface="Lucida Console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utc_ts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&lt;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‘2019-</a:t>
            </a:r>
            <a:r>
              <a:rPr dirty="0" sz="2400" spc="-20">
                <a:solidFill>
                  <a:srgbClr val="EFEFEF"/>
                </a:solidFill>
                <a:latin typeface="Lucida Console"/>
                <a:cs typeface="Lucida Console"/>
              </a:rPr>
              <a:t>09-</a:t>
            </a:r>
            <a:r>
              <a:rPr dirty="0" sz="2400">
                <a:solidFill>
                  <a:srgbClr val="EFEFEF"/>
                </a:solidFill>
                <a:latin typeface="Lucida Console"/>
                <a:cs typeface="Lucida Console"/>
              </a:rPr>
              <a:t>28</a:t>
            </a:r>
            <a:r>
              <a:rPr dirty="0" sz="24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Lucida Console"/>
                <a:cs typeface="Lucida Console"/>
              </a:rPr>
              <a:t>00:05:00’;</a:t>
            </a:r>
            <a:endParaRPr sz="2400">
              <a:latin typeface="Lucida Console"/>
              <a:cs typeface="Lucida Console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4072" y="6028435"/>
            <a:ext cx="936053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25"/>
              </a:spcBef>
              <a:buSzPct val="91176"/>
              <a:buFont typeface="Arial MT"/>
              <a:buChar char="•"/>
              <a:tabLst>
                <a:tab pos="356870" algn="l"/>
              </a:tabLst>
            </a:pPr>
            <a:r>
              <a:rPr dirty="0" sz="1700" spc="55">
                <a:solidFill>
                  <a:srgbClr val="EFEFEF"/>
                </a:solidFill>
                <a:latin typeface="Trebuchet MS"/>
                <a:cs typeface="Trebuchet MS"/>
              </a:rPr>
              <a:t>What</a:t>
            </a:r>
            <a:r>
              <a:rPr dirty="0" sz="17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was</a:t>
            </a:r>
            <a:r>
              <a:rPr dirty="0" sz="17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75">
                <a:solidFill>
                  <a:srgbClr val="EFEFEF"/>
                </a:solidFill>
                <a:latin typeface="Trebuchet MS"/>
                <a:cs typeface="Trebuchet MS"/>
              </a:rPr>
              <a:t>going</a:t>
            </a:r>
            <a:r>
              <a:rPr dirty="0" sz="17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85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dirty="0" sz="17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85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dirty="0" sz="17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70">
                <a:solidFill>
                  <a:srgbClr val="EFEFEF"/>
                </a:solidFill>
                <a:latin typeface="Trebuchet MS"/>
                <a:cs typeface="Trebuchet MS"/>
              </a:rPr>
              <a:t>host1</a:t>
            </a:r>
            <a:r>
              <a:rPr dirty="0" sz="17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17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EFEFEF"/>
                </a:solidFill>
                <a:latin typeface="Trebuchet MS"/>
                <a:cs typeface="Trebuchet MS"/>
              </a:rPr>
              <a:t>funding</a:t>
            </a:r>
            <a:r>
              <a:rPr dirty="0" sz="170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service during</a:t>
            </a:r>
            <a:r>
              <a:rPr dirty="0" sz="170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17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first</a:t>
            </a:r>
            <a:r>
              <a:rPr dirty="0" sz="17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120">
                <a:solidFill>
                  <a:srgbClr val="EFEFEF"/>
                </a:solidFill>
                <a:latin typeface="Trebuchet MS"/>
                <a:cs typeface="Trebuchet MS"/>
              </a:rPr>
              <a:t>5</a:t>
            </a:r>
            <a:r>
              <a:rPr dirty="0" sz="17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EFEFEF"/>
                </a:solidFill>
                <a:latin typeface="Trebuchet MS"/>
                <a:cs typeface="Trebuchet MS"/>
              </a:rPr>
              <a:t>minutes</a:t>
            </a:r>
            <a:r>
              <a:rPr dirty="0" sz="17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5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17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1700" spc="114">
                <a:solidFill>
                  <a:srgbClr val="EFEFEF"/>
                </a:solidFill>
                <a:latin typeface="Trebuchet MS"/>
                <a:cs typeface="Trebuchet MS"/>
              </a:rPr>
              <a:t>2019-</a:t>
            </a:r>
            <a:r>
              <a:rPr dirty="0" sz="1700" spc="90">
                <a:solidFill>
                  <a:srgbClr val="EFEFEF"/>
                </a:solidFill>
                <a:latin typeface="Trebuchet MS"/>
                <a:cs typeface="Trebuchet MS"/>
              </a:rPr>
              <a:t>09-28?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/>
              <a:t>Metrics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293175" y="3218383"/>
            <a:ext cx="309245" cy="613410"/>
          </a:xfrm>
          <a:custGeom>
            <a:avLst/>
            <a:gdLst/>
            <a:ahLst/>
            <a:cxnLst/>
            <a:rect l="l" t="t" r="r" b="b"/>
            <a:pathLst>
              <a:path w="309244" h="613410">
                <a:moveTo>
                  <a:pt x="281545" y="0"/>
                </a:moveTo>
                <a:lnTo>
                  <a:pt x="27123" y="0"/>
                </a:lnTo>
                <a:lnTo>
                  <a:pt x="16568" y="2131"/>
                </a:lnTo>
                <a:lnTo>
                  <a:pt x="7946" y="7944"/>
                </a:lnTo>
                <a:lnTo>
                  <a:pt x="2132" y="16564"/>
                </a:lnTo>
                <a:lnTo>
                  <a:pt x="0" y="27117"/>
                </a:lnTo>
                <a:lnTo>
                  <a:pt x="0" y="586291"/>
                </a:lnTo>
                <a:lnTo>
                  <a:pt x="2132" y="596849"/>
                </a:lnTo>
                <a:lnTo>
                  <a:pt x="7946" y="605468"/>
                </a:lnTo>
                <a:lnTo>
                  <a:pt x="16568" y="611278"/>
                </a:lnTo>
                <a:lnTo>
                  <a:pt x="27123" y="613409"/>
                </a:lnTo>
                <a:lnTo>
                  <a:pt x="281545" y="613409"/>
                </a:lnTo>
                <a:lnTo>
                  <a:pt x="292101" y="611278"/>
                </a:lnTo>
                <a:lnTo>
                  <a:pt x="300723" y="605468"/>
                </a:lnTo>
                <a:lnTo>
                  <a:pt x="306537" y="596849"/>
                </a:lnTo>
                <a:lnTo>
                  <a:pt x="308669" y="586291"/>
                </a:lnTo>
                <a:lnTo>
                  <a:pt x="308669" y="559173"/>
                </a:lnTo>
                <a:lnTo>
                  <a:pt x="54247" y="559173"/>
                </a:lnTo>
                <a:lnTo>
                  <a:pt x="54247" y="54235"/>
                </a:lnTo>
                <a:lnTo>
                  <a:pt x="308669" y="54235"/>
                </a:lnTo>
                <a:lnTo>
                  <a:pt x="308669" y="27117"/>
                </a:lnTo>
                <a:lnTo>
                  <a:pt x="306537" y="16564"/>
                </a:lnTo>
                <a:lnTo>
                  <a:pt x="300723" y="7944"/>
                </a:lnTo>
                <a:lnTo>
                  <a:pt x="292101" y="2131"/>
                </a:lnTo>
                <a:lnTo>
                  <a:pt x="281545" y="0"/>
                </a:lnTo>
                <a:close/>
              </a:path>
              <a:path w="309244" h="613410">
                <a:moveTo>
                  <a:pt x="308669" y="54235"/>
                </a:moveTo>
                <a:lnTo>
                  <a:pt x="254421" y="54235"/>
                </a:lnTo>
                <a:lnTo>
                  <a:pt x="254421" y="559173"/>
                </a:lnTo>
                <a:lnTo>
                  <a:pt x="308669" y="559173"/>
                </a:lnTo>
                <a:lnTo>
                  <a:pt x="308669" y="54235"/>
                </a:lnTo>
                <a:close/>
              </a:path>
            </a:pathLst>
          </a:custGeom>
          <a:solidFill>
            <a:srgbClr val="FF4F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2700034" y="3345296"/>
            <a:ext cx="309245" cy="487045"/>
          </a:xfrm>
          <a:custGeom>
            <a:avLst/>
            <a:gdLst/>
            <a:ahLst/>
            <a:cxnLst/>
            <a:rect l="l" t="t" r="r" b="b"/>
            <a:pathLst>
              <a:path w="309244" h="487045">
                <a:moveTo>
                  <a:pt x="281545" y="0"/>
                </a:moveTo>
                <a:lnTo>
                  <a:pt x="27123" y="0"/>
                </a:lnTo>
                <a:lnTo>
                  <a:pt x="16568" y="2131"/>
                </a:lnTo>
                <a:lnTo>
                  <a:pt x="7946" y="7944"/>
                </a:lnTo>
                <a:lnTo>
                  <a:pt x="2132" y="16564"/>
                </a:lnTo>
                <a:lnTo>
                  <a:pt x="0" y="27117"/>
                </a:lnTo>
                <a:lnTo>
                  <a:pt x="0" y="459378"/>
                </a:lnTo>
                <a:lnTo>
                  <a:pt x="2132" y="469936"/>
                </a:lnTo>
                <a:lnTo>
                  <a:pt x="7946" y="478556"/>
                </a:lnTo>
                <a:lnTo>
                  <a:pt x="16568" y="484366"/>
                </a:lnTo>
                <a:lnTo>
                  <a:pt x="27123" y="486496"/>
                </a:lnTo>
                <a:lnTo>
                  <a:pt x="281545" y="486496"/>
                </a:lnTo>
                <a:lnTo>
                  <a:pt x="292101" y="484366"/>
                </a:lnTo>
                <a:lnTo>
                  <a:pt x="300723" y="478556"/>
                </a:lnTo>
                <a:lnTo>
                  <a:pt x="306537" y="469936"/>
                </a:lnTo>
                <a:lnTo>
                  <a:pt x="308669" y="459378"/>
                </a:lnTo>
                <a:lnTo>
                  <a:pt x="308669" y="432260"/>
                </a:lnTo>
                <a:lnTo>
                  <a:pt x="54247" y="432260"/>
                </a:lnTo>
                <a:lnTo>
                  <a:pt x="54247" y="54235"/>
                </a:lnTo>
                <a:lnTo>
                  <a:pt x="308669" y="54235"/>
                </a:lnTo>
                <a:lnTo>
                  <a:pt x="308669" y="27117"/>
                </a:lnTo>
                <a:lnTo>
                  <a:pt x="306537" y="16564"/>
                </a:lnTo>
                <a:lnTo>
                  <a:pt x="300723" y="7944"/>
                </a:lnTo>
                <a:lnTo>
                  <a:pt x="292101" y="2131"/>
                </a:lnTo>
                <a:lnTo>
                  <a:pt x="281545" y="0"/>
                </a:lnTo>
                <a:close/>
              </a:path>
              <a:path w="309244" h="487045">
                <a:moveTo>
                  <a:pt x="308669" y="54235"/>
                </a:moveTo>
                <a:lnTo>
                  <a:pt x="254421" y="54235"/>
                </a:lnTo>
                <a:lnTo>
                  <a:pt x="254421" y="432260"/>
                </a:lnTo>
                <a:lnTo>
                  <a:pt x="308669" y="432260"/>
                </a:lnTo>
                <a:lnTo>
                  <a:pt x="308669" y="54235"/>
                </a:lnTo>
                <a:close/>
              </a:path>
            </a:pathLst>
          </a:custGeom>
          <a:solidFill>
            <a:srgbClr val="FF4F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2218585" y="3879251"/>
            <a:ext cx="1271905" cy="54610"/>
          </a:xfrm>
          <a:custGeom>
            <a:avLst/>
            <a:gdLst/>
            <a:ahLst/>
            <a:cxnLst/>
            <a:rect l="l" t="t" r="r" b="b"/>
            <a:pathLst>
              <a:path w="1271904" h="54610">
                <a:moveTo>
                  <a:pt x="1271612" y="0"/>
                </a:moveTo>
                <a:lnTo>
                  <a:pt x="0" y="0"/>
                </a:lnTo>
                <a:lnTo>
                  <a:pt x="0" y="54235"/>
                </a:lnTo>
                <a:lnTo>
                  <a:pt x="1271612" y="54235"/>
                </a:lnTo>
                <a:lnTo>
                  <a:pt x="1271612" y="0"/>
                </a:lnTo>
                <a:close/>
              </a:path>
            </a:pathLst>
          </a:custGeom>
          <a:solidFill>
            <a:srgbClr val="FF4F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055658" y="2658693"/>
            <a:ext cx="410845" cy="1173480"/>
          </a:xfrm>
          <a:custGeom>
            <a:avLst/>
            <a:gdLst/>
            <a:ahLst/>
            <a:cxnLst/>
            <a:rect l="l" t="t" r="r" b="b"/>
            <a:pathLst>
              <a:path w="410845" h="1173479">
                <a:moveTo>
                  <a:pt x="362089" y="471830"/>
                </a:moveTo>
                <a:lnTo>
                  <a:pt x="335927" y="444474"/>
                </a:lnTo>
                <a:lnTo>
                  <a:pt x="328917" y="445033"/>
                </a:lnTo>
                <a:lnTo>
                  <a:pt x="305689" y="453529"/>
                </a:lnTo>
                <a:lnTo>
                  <a:pt x="305689" y="511695"/>
                </a:lnTo>
                <a:lnTo>
                  <a:pt x="305689" y="1118870"/>
                </a:lnTo>
                <a:lnTo>
                  <a:pt x="105473" y="1118870"/>
                </a:lnTo>
                <a:lnTo>
                  <a:pt x="105473" y="511695"/>
                </a:lnTo>
                <a:lnTo>
                  <a:pt x="155054" y="523595"/>
                </a:lnTo>
                <a:lnTo>
                  <a:pt x="205562" y="527558"/>
                </a:lnTo>
                <a:lnTo>
                  <a:pt x="256095" y="523595"/>
                </a:lnTo>
                <a:lnTo>
                  <a:pt x="305689" y="511695"/>
                </a:lnTo>
                <a:lnTo>
                  <a:pt x="305689" y="453529"/>
                </a:lnTo>
                <a:lnTo>
                  <a:pt x="277088" y="463969"/>
                </a:lnTo>
                <a:lnTo>
                  <a:pt x="230314" y="472236"/>
                </a:lnTo>
                <a:lnTo>
                  <a:pt x="182981" y="472236"/>
                </a:lnTo>
                <a:lnTo>
                  <a:pt x="136207" y="463969"/>
                </a:lnTo>
                <a:lnTo>
                  <a:pt x="91097" y="447433"/>
                </a:lnTo>
                <a:lnTo>
                  <a:pt x="84366" y="445033"/>
                </a:lnTo>
                <a:lnTo>
                  <a:pt x="51231" y="471830"/>
                </a:lnTo>
                <a:lnTo>
                  <a:pt x="51231" y="1145984"/>
                </a:lnTo>
                <a:lnTo>
                  <a:pt x="53365" y="1156550"/>
                </a:lnTo>
                <a:lnTo>
                  <a:pt x="59169" y="1165161"/>
                </a:lnTo>
                <a:lnTo>
                  <a:pt x="67792" y="1170978"/>
                </a:lnTo>
                <a:lnTo>
                  <a:pt x="78346" y="1173099"/>
                </a:lnTo>
                <a:lnTo>
                  <a:pt x="332816" y="1173099"/>
                </a:lnTo>
                <a:lnTo>
                  <a:pt x="333502" y="1173175"/>
                </a:lnTo>
                <a:lnTo>
                  <a:pt x="362089" y="1145984"/>
                </a:lnTo>
                <a:lnTo>
                  <a:pt x="362089" y="1118870"/>
                </a:lnTo>
                <a:lnTo>
                  <a:pt x="362089" y="511695"/>
                </a:lnTo>
                <a:lnTo>
                  <a:pt x="362089" y="472236"/>
                </a:lnTo>
                <a:lnTo>
                  <a:pt x="362089" y="471830"/>
                </a:lnTo>
                <a:close/>
              </a:path>
              <a:path w="410845" h="1173479">
                <a:moveTo>
                  <a:pt x="410578" y="204990"/>
                </a:moveTo>
                <a:lnTo>
                  <a:pt x="405104" y="157937"/>
                </a:lnTo>
                <a:lnTo>
                  <a:pt x="389623" y="114757"/>
                </a:lnTo>
                <a:lnTo>
                  <a:pt x="365340" y="76682"/>
                </a:lnTo>
                <a:lnTo>
                  <a:pt x="356323" y="67703"/>
                </a:lnTo>
                <a:lnTo>
                  <a:pt x="356323" y="205803"/>
                </a:lnTo>
                <a:lnTo>
                  <a:pt x="348551" y="253530"/>
                </a:lnTo>
                <a:lnTo>
                  <a:pt x="327037" y="294957"/>
                </a:lnTo>
                <a:lnTo>
                  <a:pt x="294271" y="327596"/>
                </a:lnTo>
                <a:lnTo>
                  <a:pt x="252768" y="348970"/>
                </a:lnTo>
                <a:lnTo>
                  <a:pt x="205016" y="356577"/>
                </a:lnTo>
                <a:lnTo>
                  <a:pt x="157276" y="348792"/>
                </a:lnTo>
                <a:lnTo>
                  <a:pt x="115849" y="327279"/>
                </a:lnTo>
                <a:lnTo>
                  <a:pt x="83197" y="294525"/>
                </a:lnTo>
                <a:lnTo>
                  <a:pt x="61823" y="253022"/>
                </a:lnTo>
                <a:lnTo>
                  <a:pt x="54292" y="205803"/>
                </a:lnTo>
                <a:lnTo>
                  <a:pt x="54254" y="204990"/>
                </a:lnTo>
                <a:lnTo>
                  <a:pt x="62001" y="157518"/>
                </a:lnTo>
                <a:lnTo>
                  <a:pt x="83515" y="116103"/>
                </a:lnTo>
                <a:lnTo>
                  <a:pt x="116281" y="83464"/>
                </a:lnTo>
                <a:lnTo>
                  <a:pt x="157797" y="62090"/>
                </a:lnTo>
                <a:lnTo>
                  <a:pt x="205562" y="54470"/>
                </a:lnTo>
                <a:lnTo>
                  <a:pt x="253174" y="62242"/>
                </a:lnTo>
                <a:lnTo>
                  <a:pt x="294538" y="83667"/>
                </a:lnTo>
                <a:lnTo>
                  <a:pt x="327164" y="116293"/>
                </a:lnTo>
                <a:lnTo>
                  <a:pt x="348526" y="157518"/>
                </a:lnTo>
                <a:lnTo>
                  <a:pt x="356285" y="204990"/>
                </a:lnTo>
                <a:lnTo>
                  <a:pt x="356323" y="205803"/>
                </a:lnTo>
                <a:lnTo>
                  <a:pt x="356323" y="67703"/>
                </a:lnTo>
                <a:lnTo>
                  <a:pt x="295363" y="20764"/>
                </a:lnTo>
                <a:lnTo>
                  <a:pt x="252120" y="5372"/>
                </a:lnTo>
                <a:lnTo>
                  <a:pt x="205016" y="0"/>
                </a:lnTo>
                <a:lnTo>
                  <a:pt x="157949" y="5473"/>
                </a:lnTo>
                <a:lnTo>
                  <a:pt x="114744" y="20980"/>
                </a:lnTo>
                <a:lnTo>
                  <a:pt x="76657" y="45262"/>
                </a:lnTo>
                <a:lnTo>
                  <a:pt x="44907" y="77101"/>
                </a:lnTo>
                <a:lnTo>
                  <a:pt x="20713" y="115252"/>
                </a:lnTo>
                <a:lnTo>
                  <a:pt x="5321" y="158470"/>
                </a:lnTo>
                <a:lnTo>
                  <a:pt x="25" y="204990"/>
                </a:lnTo>
                <a:lnTo>
                  <a:pt x="0" y="205803"/>
                </a:lnTo>
                <a:lnTo>
                  <a:pt x="5448" y="252603"/>
                </a:lnTo>
                <a:lnTo>
                  <a:pt x="20955" y="295783"/>
                </a:lnTo>
                <a:lnTo>
                  <a:pt x="45237" y="333870"/>
                </a:lnTo>
                <a:lnTo>
                  <a:pt x="77076" y="365620"/>
                </a:lnTo>
                <a:lnTo>
                  <a:pt x="115239" y="389801"/>
                </a:lnTo>
                <a:lnTo>
                  <a:pt x="158470" y="405180"/>
                </a:lnTo>
                <a:lnTo>
                  <a:pt x="205562" y="410552"/>
                </a:lnTo>
                <a:lnTo>
                  <a:pt x="252564" y="405028"/>
                </a:lnTo>
                <a:lnTo>
                  <a:pt x="295706" y="389521"/>
                </a:lnTo>
                <a:lnTo>
                  <a:pt x="333756" y="365277"/>
                </a:lnTo>
                <a:lnTo>
                  <a:pt x="365493" y="333489"/>
                </a:lnTo>
                <a:lnTo>
                  <a:pt x="389686" y="295414"/>
                </a:lnTo>
                <a:lnTo>
                  <a:pt x="405130" y="252260"/>
                </a:lnTo>
                <a:lnTo>
                  <a:pt x="410514" y="205803"/>
                </a:lnTo>
                <a:lnTo>
                  <a:pt x="410578" y="204990"/>
                </a:lnTo>
                <a:close/>
              </a:path>
            </a:pathLst>
          </a:custGeom>
          <a:solidFill>
            <a:srgbClr val="FF4F8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1725" y="4118102"/>
            <a:ext cx="963167" cy="22301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7680" y="1103375"/>
            <a:ext cx="899159" cy="89916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99094" y="2107692"/>
            <a:ext cx="1235709" cy="291973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8781288" y="3191250"/>
            <a:ext cx="899794" cy="898525"/>
            <a:chOff x="8781288" y="3191250"/>
            <a:chExt cx="899794" cy="898525"/>
          </a:xfrm>
        </p:grpSpPr>
        <p:sp>
          <p:nvSpPr>
            <p:cNvPr id="11" name="object 11" descr=""/>
            <p:cNvSpPr/>
            <p:nvPr/>
          </p:nvSpPr>
          <p:spPr>
            <a:xfrm>
              <a:off x="8781288" y="3191250"/>
              <a:ext cx="899794" cy="898525"/>
            </a:xfrm>
            <a:custGeom>
              <a:avLst/>
              <a:gdLst/>
              <a:ahLst/>
              <a:cxnLst/>
              <a:rect l="l" t="t" r="r" b="b"/>
              <a:pathLst>
                <a:path w="899795" h="898525">
                  <a:moveTo>
                    <a:pt x="899404" y="0"/>
                  </a:moveTo>
                  <a:lnTo>
                    <a:pt x="0" y="0"/>
                  </a:lnTo>
                  <a:lnTo>
                    <a:pt x="0" y="898505"/>
                  </a:lnTo>
                  <a:lnTo>
                    <a:pt x="899404" y="898505"/>
                  </a:lnTo>
                  <a:lnTo>
                    <a:pt x="899404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931910" y="3353803"/>
              <a:ext cx="599440" cy="574040"/>
            </a:xfrm>
            <a:custGeom>
              <a:avLst/>
              <a:gdLst/>
              <a:ahLst/>
              <a:cxnLst/>
              <a:rect l="l" t="t" r="r" b="b"/>
              <a:pathLst>
                <a:path w="599440" h="574039">
                  <a:moveTo>
                    <a:pt x="418998" y="268732"/>
                  </a:moveTo>
                  <a:lnTo>
                    <a:pt x="335051" y="268732"/>
                  </a:lnTo>
                  <a:lnTo>
                    <a:pt x="335051" y="292696"/>
                  </a:lnTo>
                  <a:lnTo>
                    <a:pt x="418998" y="292696"/>
                  </a:lnTo>
                  <a:lnTo>
                    <a:pt x="418998" y="268732"/>
                  </a:lnTo>
                  <a:close/>
                </a:path>
                <a:path w="599440" h="574039">
                  <a:moveTo>
                    <a:pt x="454964" y="352602"/>
                  </a:moveTo>
                  <a:lnTo>
                    <a:pt x="191147" y="352602"/>
                  </a:lnTo>
                  <a:lnTo>
                    <a:pt x="191147" y="220827"/>
                  </a:lnTo>
                  <a:lnTo>
                    <a:pt x="191147" y="196862"/>
                  </a:lnTo>
                  <a:lnTo>
                    <a:pt x="191147" y="65087"/>
                  </a:lnTo>
                  <a:lnTo>
                    <a:pt x="191147" y="46469"/>
                  </a:lnTo>
                  <a:lnTo>
                    <a:pt x="185775" y="41122"/>
                  </a:lnTo>
                  <a:lnTo>
                    <a:pt x="105765" y="41122"/>
                  </a:lnTo>
                  <a:lnTo>
                    <a:pt x="97663" y="23152"/>
                  </a:lnTo>
                  <a:lnTo>
                    <a:pt x="96964" y="21590"/>
                  </a:lnTo>
                  <a:lnTo>
                    <a:pt x="83210" y="8712"/>
                  </a:lnTo>
                  <a:lnTo>
                    <a:pt x="83210" y="53111"/>
                  </a:lnTo>
                  <a:lnTo>
                    <a:pt x="80860" y="64757"/>
                  </a:lnTo>
                  <a:lnTo>
                    <a:pt x="74434" y="74282"/>
                  </a:lnTo>
                  <a:lnTo>
                    <a:pt x="64909" y="80695"/>
                  </a:lnTo>
                  <a:lnTo>
                    <a:pt x="53238" y="83058"/>
                  </a:lnTo>
                  <a:lnTo>
                    <a:pt x="41567" y="80695"/>
                  </a:lnTo>
                  <a:lnTo>
                    <a:pt x="32042" y="74282"/>
                  </a:lnTo>
                  <a:lnTo>
                    <a:pt x="25615" y="64757"/>
                  </a:lnTo>
                  <a:lnTo>
                    <a:pt x="23253" y="53111"/>
                  </a:lnTo>
                  <a:lnTo>
                    <a:pt x="25615" y="41440"/>
                  </a:lnTo>
                  <a:lnTo>
                    <a:pt x="64909" y="25501"/>
                  </a:lnTo>
                  <a:lnTo>
                    <a:pt x="83210" y="53111"/>
                  </a:lnTo>
                  <a:lnTo>
                    <a:pt x="83210" y="8712"/>
                  </a:lnTo>
                  <a:lnTo>
                    <a:pt x="81876" y="7454"/>
                  </a:lnTo>
                  <a:lnTo>
                    <a:pt x="62572" y="0"/>
                  </a:lnTo>
                  <a:lnTo>
                    <a:pt x="41160" y="546"/>
                  </a:lnTo>
                  <a:lnTo>
                    <a:pt x="21615" y="9321"/>
                  </a:lnTo>
                  <a:lnTo>
                    <a:pt x="7467" y="24396"/>
                  </a:lnTo>
                  <a:lnTo>
                    <a:pt x="0" y="43675"/>
                  </a:lnTo>
                  <a:lnTo>
                    <a:pt x="533" y="65087"/>
                  </a:lnTo>
                  <a:lnTo>
                    <a:pt x="9334" y="84594"/>
                  </a:lnTo>
                  <a:lnTo>
                    <a:pt x="24422" y="98729"/>
                  </a:lnTo>
                  <a:lnTo>
                    <a:pt x="43713" y="106184"/>
                  </a:lnTo>
                  <a:lnTo>
                    <a:pt x="65138" y="105664"/>
                  </a:lnTo>
                  <a:lnTo>
                    <a:pt x="97472" y="83058"/>
                  </a:lnTo>
                  <a:lnTo>
                    <a:pt x="105765" y="65087"/>
                  </a:lnTo>
                  <a:lnTo>
                    <a:pt x="167157" y="65087"/>
                  </a:lnTo>
                  <a:lnTo>
                    <a:pt x="167157" y="196862"/>
                  </a:lnTo>
                  <a:lnTo>
                    <a:pt x="105765" y="196862"/>
                  </a:lnTo>
                  <a:lnTo>
                    <a:pt x="97663" y="178892"/>
                  </a:lnTo>
                  <a:lnTo>
                    <a:pt x="96964" y="177330"/>
                  </a:lnTo>
                  <a:lnTo>
                    <a:pt x="83210" y="164452"/>
                  </a:lnTo>
                  <a:lnTo>
                    <a:pt x="83210" y="208851"/>
                  </a:lnTo>
                  <a:lnTo>
                    <a:pt x="80860" y="220497"/>
                  </a:lnTo>
                  <a:lnTo>
                    <a:pt x="74434" y="230009"/>
                  </a:lnTo>
                  <a:lnTo>
                    <a:pt x="64909" y="236435"/>
                  </a:lnTo>
                  <a:lnTo>
                    <a:pt x="53238" y="238785"/>
                  </a:lnTo>
                  <a:lnTo>
                    <a:pt x="41567" y="236435"/>
                  </a:lnTo>
                  <a:lnTo>
                    <a:pt x="32042" y="230009"/>
                  </a:lnTo>
                  <a:lnTo>
                    <a:pt x="25615" y="220497"/>
                  </a:lnTo>
                  <a:lnTo>
                    <a:pt x="23253" y="208851"/>
                  </a:lnTo>
                  <a:lnTo>
                    <a:pt x="25615" y="197180"/>
                  </a:lnTo>
                  <a:lnTo>
                    <a:pt x="64909" y="181241"/>
                  </a:lnTo>
                  <a:lnTo>
                    <a:pt x="83210" y="208851"/>
                  </a:lnTo>
                  <a:lnTo>
                    <a:pt x="83210" y="164452"/>
                  </a:lnTo>
                  <a:lnTo>
                    <a:pt x="81876" y="163195"/>
                  </a:lnTo>
                  <a:lnTo>
                    <a:pt x="62572" y="155740"/>
                  </a:lnTo>
                  <a:lnTo>
                    <a:pt x="41160" y="156286"/>
                  </a:lnTo>
                  <a:lnTo>
                    <a:pt x="21615" y="165061"/>
                  </a:lnTo>
                  <a:lnTo>
                    <a:pt x="7467" y="180136"/>
                  </a:lnTo>
                  <a:lnTo>
                    <a:pt x="0" y="199415"/>
                  </a:lnTo>
                  <a:lnTo>
                    <a:pt x="533" y="220827"/>
                  </a:lnTo>
                  <a:lnTo>
                    <a:pt x="9334" y="240334"/>
                  </a:lnTo>
                  <a:lnTo>
                    <a:pt x="24422" y="254469"/>
                  </a:lnTo>
                  <a:lnTo>
                    <a:pt x="43713" y="261924"/>
                  </a:lnTo>
                  <a:lnTo>
                    <a:pt x="65138" y="261404"/>
                  </a:lnTo>
                  <a:lnTo>
                    <a:pt x="97485" y="238785"/>
                  </a:lnTo>
                  <a:lnTo>
                    <a:pt x="105765" y="220827"/>
                  </a:lnTo>
                  <a:lnTo>
                    <a:pt x="167157" y="220827"/>
                  </a:lnTo>
                  <a:lnTo>
                    <a:pt x="167157" y="352602"/>
                  </a:lnTo>
                  <a:lnTo>
                    <a:pt x="105765" y="352602"/>
                  </a:lnTo>
                  <a:lnTo>
                    <a:pt x="97663" y="334632"/>
                  </a:lnTo>
                  <a:lnTo>
                    <a:pt x="96964" y="333082"/>
                  </a:lnTo>
                  <a:lnTo>
                    <a:pt x="83210" y="320192"/>
                  </a:lnTo>
                  <a:lnTo>
                    <a:pt x="83210" y="364578"/>
                  </a:lnTo>
                  <a:lnTo>
                    <a:pt x="80860" y="376237"/>
                  </a:lnTo>
                  <a:lnTo>
                    <a:pt x="74434" y="385749"/>
                  </a:lnTo>
                  <a:lnTo>
                    <a:pt x="64909" y="392176"/>
                  </a:lnTo>
                  <a:lnTo>
                    <a:pt x="53238" y="394525"/>
                  </a:lnTo>
                  <a:lnTo>
                    <a:pt x="41567" y="392176"/>
                  </a:lnTo>
                  <a:lnTo>
                    <a:pt x="32042" y="385749"/>
                  </a:lnTo>
                  <a:lnTo>
                    <a:pt x="25615" y="376237"/>
                  </a:lnTo>
                  <a:lnTo>
                    <a:pt x="23253" y="364578"/>
                  </a:lnTo>
                  <a:lnTo>
                    <a:pt x="25615" y="352920"/>
                  </a:lnTo>
                  <a:lnTo>
                    <a:pt x="64909" y="336981"/>
                  </a:lnTo>
                  <a:lnTo>
                    <a:pt x="83210" y="364578"/>
                  </a:lnTo>
                  <a:lnTo>
                    <a:pt x="83210" y="320192"/>
                  </a:lnTo>
                  <a:lnTo>
                    <a:pt x="81876" y="318935"/>
                  </a:lnTo>
                  <a:lnTo>
                    <a:pt x="62572" y="311480"/>
                  </a:lnTo>
                  <a:lnTo>
                    <a:pt x="41160" y="312013"/>
                  </a:lnTo>
                  <a:lnTo>
                    <a:pt x="21615" y="320802"/>
                  </a:lnTo>
                  <a:lnTo>
                    <a:pt x="7467" y="335876"/>
                  </a:lnTo>
                  <a:lnTo>
                    <a:pt x="0" y="355155"/>
                  </a:lnTo>
                  <a:lnTo>
                    <a:pt x="533" y="376555"/>
                  </a:lnTo>
                  <a:lnTo>
                    <a:pt x="9334" y="396074"/>
                  </a:lnTo>
                  <a:lnTo>
                    <a:pt x="24422" y="410210"/>
                  </a:lnTo>
                  <a:lnTo>
                    <a:pt x="43713" y="417677"/>
                  </a:lnTo>
                  <a:lnTo>
                    <a:pt x="65138" y="417144"/>
                  </a:lnTo>
                  <a:lnTo>
                    <a:pt x="79375" y="411695"/>
                  </a:lnTo>
                  <a:lnTo>
                    <a:pt x="91300" y="402691"/>
                  </a:lnTo>
                  <a:lnTo>
                    <a:pt x="97472" y="394525"/>
                  </a:lnTo>
                  <a:lnTo>
                    <a:pt x="100317" y="390779"/>
                  </a:lnTo>
                  <a:lnTo>
                    <a:pt x="105765" y="376555"/>
                  </a:lnTo>
                  <a:lnTo>
                    <a:pt x="167157" y="376555"/>
                  </a:lnTo>
                  <a:lnTo>
                    <a:pt x="167157" y="508342"/>
                  </a:lnTo>
                  <a:lnTo>
                    <a:pt x="105765" y="508342"/>
                  </a:lnTo>
                  <a:lnTo>
                    <a:pt x="97663" y="490372"/>
                  </a:lnTo>
                  <a:lnTo>
                    <a:pt x="96964" y="488823"/>
                  </a:lnTo>
                  <a:lnTo>
                    <a:pt x="83210" y="475932"/>
                  </a:lnTo>
                  <a:lnTo>
                    <a:pt x="83210" y="520319"/>
                  </a:lnTo>
                  <a:lnTo>
                    <a:pt x="80860" y="531977"/>
                  </a:lnTo>
                  <a:lnTo>
                    <a:pt x="74434" y="541489"/>
                  </a:lnTo>
                  <a:lnTo>
                    <a:pt x="64909" y="547916"/>
                  </a:lnTo>
                  <a:lnTo>
                    <a:pt x="53238" y="550265"/>
                  </a:lnTo>
                  <a:lnTo>
                    <a:pt x="41567" y="547916"/>
                  </a:lnTo>
                  <a:lnTo>
                    <a:pt x="32042" y="541489"/>
                  </a:lnTo>
                  <a:lnTo>
                    <a:pt x="25615" y="531977"/>
                  </a:lnTo>
                  <a:lnTo>
                    <a:pt x="23253" y="520319"/>
                  </a:lnTo>
                  <a:lnTo>
                    <a:pt x="25615" y="508660"/>
                  </a:lnTo>
                  <a:lnTo>
                    <a:pt x="64909" y="492721"/>
                  </a:lnTo>
                  <a:lnTo>
                    <a:pt x="83210" y="520319"/>
                  </a:lnTo>
                  <a:lnTo>
                    <a:pt x="83210" y="475932"/>
                  </a:lnTo>
                  <a:lnTo>
                    <a:pt x="81876" y="474675"/>
                  </a:lnTo>
                  <a:lnTo>
                    <a:pt x="62572" y="467220"/>
                  </a:lnTo>
                  <a:lnTo>
                    <a:pt x="41160" y="467753"/>
                  </a:lnTo>
                  <a:lnTo>
                    <a:pt x="21615" y="476554"/>
                  </a:lnTo>
                  <a:lnTo>
                    <a:pt x="7467" y="491617"/>
                  </a:lnTo>
                  <a:lnTo>
                    <a:pt x="0" y="510895"/>
                  </a:lnTo>
                  <a:lnTo>
                    <a:pt x="533" y="532295"/>
                  </a:lnTo>
                  <a:lnTo>
                    <a:pt x="9334" y="551815"/>
                  </a:lnTo>
                  <a:lnTo>
                    <a:pt x="24422" y="565950"/>
                  </a:lnTo>
                  <a:lnTo>
                    <a:pt x="43713" y="573417"/>
                  </a:lnTo>
                  <a:lnTo>
                    <a:pt x="65138" y="572884"/>
                  </a:lnTo>
                  <a:lnTo>
                    <a:pt x="79375" y="567436"/>
                  </a:lnTo>
                  <a:lnTo>
                    <a:pt x="91300" y="558431"/>
                  </a:lnTo>
                  <a:lnTo>
                    <a:pt x="97472" y="550265"/>
                  </a:lnTo>
                  <a:lnTo>
                    <a:pt x="100317" y="546519"/>
                  </a:lnTo>
                  <a:lnTo>
                    <a:pt x="105765" y="532295"/>
                  </a:lnTo>
                  <a:lnTo>
                    <a:pt x="185775" y="532295"/>
                  </a:lnTo>
                  <a:lnTo>
                    <a:pt x="191147" y="526935"/>
                  </a:lnTo>
                  <a:lnTo>
                    <a:pt x="191147" y="508342"/>
                  </a:lnTo>
                  <a:lnTo>
                    <a:pt x="191147" y="376555"/>
                  </a:lnTo>
                  <a:lnTo>
                    <a:pt x="454964" y="376555"/>
                  </a:lnTo>
                  <a:lnTo>
                    <a:pt x="454964" y="352602"/>
                  </a:lnTo>
                  <a:close/>
                </a:path>
                <a:path w="599440" h="574039">
                  <a:moveTo>
                    <a:pt x="478955" y="208851"/>
                  </a:moveTo>
                  <a:lnTo>
                    <a:pt x="335051" y="208851"/>
                  </a:lnTo>
                  <a:lnTo>
                    <a:pt x="335051" y="232803"/>
                  </a:lnTo>
                  <a:lnTo>
                    <a:pt x="478955" y="232803"/>
                  </a:lnTo>
                  <a:lnTo>
                    <a:pt x="478955" y="208851"/>
                  </a:lnTo>
                  <a:close/>
                </a:path>
                <a:path w="599440" h="574039">
                  <a:moveTo>
                    <a:pt x="550900" y="352602"/>
                  </a:moveTo>
                  <a:lnTo>
                    <a:pt x="478955" y="352602"/>
                  </a:lnTo>
                  <a:lnTo>
                    <a:pt x="478955" y="376555"/>
                  </a:lnTo>
                  <a:lnTo>
                    <a:pt x="550900" y="376555"/>
                  </a:lnTo>
                  <a:lnTo>
                    <a:pt x="550900" y="352602"/>
                  </a:lnTo>
                  <a:close/>
                </a:path>
                <a:path w="599440" h="574039">
                  <a:moveTo>
                    <a:pt x="550900" y="268732"/>
                  </a:moveTo>
                  <a:lnTo>
                    <a:pt x="514934" y="268732"/>
                  </a:lnTo>
                  <a:lnTo>
                    <a:pt x="514934" y="292696"/>
                  </a:lnTo>
                  <a:lnTo>
                    <a:pt x="550900" y="292696"/>
                  </a:lnTo>
                  <a:lnTo>
                    <a:pt x="550900" y="268732"/>
                  </a:lnTo>
                  <a:close/>
                </a:path>
                <a:path w="599440" h="574039">
                  <a:moveTo>
                    <a:pt x="550900" y="208851"/>
                  </a:moveTo>
                  <a:lnTo>
                    <a:pt x="514934" y="208851"/>
                  </a:lnTo>
                  <a:lnTo>
                    <a:pt x="514934" y="232803"/>
                  </a:lnTo>
                  <a:lnTo>
                    <a:pt x="550900" y="232803"/>
                  </a:lnTo>
                  <a:lnTo>
                    <a:pt x="550900" y="208851"/>
                  </a:lnTo>
                  <a:close/>
                </a:path>
                <a:path w="599440" h="574039">
                  <a:moveTo>
                    <a:pt x="598881" y="496354"/>
                  </a:moveTo>
                  <a:lnTo>
                    <a:pt x="598779" y="158978"/>
                  </a:lnTo>
                  <a:lnTo>
                    <a:pt x="598525" y="158026"/>
                  </a:lnTo>
                  <a:lnTo>
                    <a:pt x="598030" y="155930"/>
                  </a:lnTo>
                  <a:lnTo>
                    <a:pt x="596925" y="153987"/>
                  </a:lnTo>
                  <a:lnTo>
                    <a:pt x="595376" y="152387"/>
                  </a:lnTo>
                  <a:lnTo>
                    <a:pt x="591934" y="148945"/>
                  </a:lnTo>
                  <a:lnTo>
                    <a:pt x="557999" y="115062"/>
                  </a:lnTo>
                  <a:lnTo>
                    <a:pt x="557999" y="148945"/>
                  </a:lnTo>
                  <a:lnTo>
                    <a:pt x="502589" y="148945"/>
                  </a:lnTo>
                  <a:lnTo>
                    <a:pt x="502589" y="93941"/>
                  </a:lnTo>
                  <a:lnTo>
                    <a:pt x="557999" y="148945"/>
                  </a:lnTo>
                  <a:lnTo>
                    <a:pt x="557999" y="115062"/>
                  </a:lnTo>
                  <a:lnTo>
                    <a:pt x="519976" y="77063"/>
                  </a:lnTo>
                  <a:lnTo>
                    <a:pt x="492848" y="53301"/>
                  </a:lnTo>
                  <a:lnTo>
                    <a:pt x="491896" y="53301"/>
                  </a:lnTo>
                  <a:lnTo>
                    <a:pt x="490943" y="53454"/>
                  </a:lnTo>
                  <a:lnTo>
                    <a:pt x="292455" y="53454"/>
                  </a:lnTo>
                  <a:lnTo>
                    <a:pt x="287083" y="58801"/>
                  </a:lnTo>
                  <a:lnTo>
                    <a:pt x="287083" y="328637"/>
                  </a:lnTo>
                  <a:lnTo>
                    <a:pt x="311061" y="328637"/>
                  </a:lnTo>
                  <a:lnTo>
                    <a:pt x="311061" y="77063"/>
                  </a:lnTo>
                  <a:lnTo>
                    <a:pt x="478955" y="77063"/>
                  </a:lnTo>
                  <a:lnTo>
                    <a:pt x="478955" y="167513"/>
                  </a:lnTo>
                  <a:lnTo>
                    <a:pt x="484301" y="172910"/>
                  </a:lnTo>
                  <a:lnTo>
                    <a:pt x="574890" y="172910"/>
                  </a:lnTo>
                  <a:lnTo>
                    <a:pt x="574890" y="496354"/>
                  </a:lnTo>
                  <a:lnTo>
                    <a:pt x="311061" y="496354"/>
                  </a:lnTo>
                  <a:lnTo>
                    <a:pt x="311061" y="400519"/>
                  </a:lnTo>
                  <a:lnTo>
                    <a:pt x="287083" y="400519"/>
                  </a:lnTo>
                  <a:lnTo>
                    <a:pt x="287083" y="514946"/>
                  </a:lnTo>
                  <a:lnTo>
                    <a:pt x="292455" y="520319"/>
                  </a:lnTo>
                  <a:lnTo>
                    <a:pt x="593534" y="520319"/>
                  </a:lnTo>
                  <a:lnTo>
                    <a:pt x="598881" y="514946"/>
                  </a:lnTo>
                  <a:lnTo>
                    <a:pt x="598881" y="49635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2222" y="4259834"/>
            <a:ext cx="1320419" cy="284988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7875761" y="4980046"/>
            <a:ext cx="959485" cy="958850"/>
            <a:chOff x="7875761" y="4980046"/>
            <a:chExt cx="959485" cy="958850"/>
          </a:xfrm>
        </p:grpSpPr>
        <p:sp>
          <p:nvSpPr>
            <p:cNvPr id="15" name="object 15" descr=""/>
            <p:cNvSpPr/>
            <p:nvPr/>
          </p:nvSpPr>
          <p:spPr>
            <a:xfrm>
              <a:off x="7892684" y="4997098"/>
              <a:ext cx="925194" cy="925194"/>
            </a:xfrm>
            <a:custGeom>
              <a:avLst/>
              <a:gdLst/>
              <a:ahLst/>
              <a:cxnLst/>
              <a:rect l="l" t="t" r="r" b="b"/>
              <a:pathLst>
                <a:path w="925195" h="925195">
                  <a:moveTo>
                    <a:pt x="925169" y="0"/>
                  </a:moveTo>
                  <a:lnTo>
                    <a:pt x="0" y="0"/>
                  </a:lnTo>
                  <a:lnTo>
                    <a:pt x="0" y="924953"/>
                  </a:lnTo>
                  <a:lnTo>
                    <a:pt x="925170" y="924954"/>
                  </a:lnTo>
                  <a:lnTo>
                    <a:pt x="925169" y="0"/>
                  </a:lnTo>
                  <a:close/>
                </a:path>
              </a:pathLst>
            </a:custGeom>
            <a:solidFill>
              <a:srgbClr val="55C0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875752" y="4980050"/>
              <a:ext cx="959485" cy="958850"/>
            </a:xfrm>
            <a:custGeom>
              <a:avLst/>
              <a:gdLst/>
              <a:ahLst/>
              <a:cxnLst/>
              <a:rect l="l" t="t" r="r" b="b"/>
              <a:pathLst>
                <a:path w="959484" h="958850">
                  <a:moveTo>
                    <a:pt x="959015" y="0"/>
                  </a:moveTo>
                  <a:lnTo>
                    <a:pt x="925169" y="0"/>
                  </a:lnTo>
                  <a:lnTo>
                    <a:pt x="925169" y="34290"/>
                  </a:lnTo>
                  <a:lnTo>
                    <a:pt x="925169" y="924458"/>
                  </a:lnTo>
                  <a:lnTo>
                    <a:pt x="33845" y="924458"/>
                  </a:lnTo>
                  <a:lnTo>
                    <a:pt x="33845" y="34290"/>
                  </a:lnTo>
                  <a:lnTo>
                    <a:pt x="925169" y="34290"/>
                  </a:lnTo>
                  <a:lnTo>
                    <a:pt x="92516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924458"/>
                  </a:lnTo>
                  <a:lnTo>
                    <a:pt x="0" y="958735"/>
                  </a:lnTo>
                  <a:lnTo>
                    <a:pt x="959015" y="958735"/>
                  </a:lnTo>
                  <a:lnTo>
                    <a:pt x="959015" y="925093"/>
                  </a:lnTo>
                  <a:lnTo>
                    <a:pt x="959015" y="924458"/>
                  </a:lnTo>
                  <a:lnTo>
                    <a:pt x="959015" y="34290"/>
                  </a:lnTo>
                  <a:lnTo>
                    <a:pt x="959015" y="33985"/>
                  </a:lnTo>
                  <a:lnTo>
                    <a:pt x="959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383006" y="5194511"/>
              <a:ext cx="260350" cy="557530"/>
            </a:xfrm>
            <a:custGeom>
              <a:avLst/>
              <a:gdLst/>
              <a:ahLst/>
              <a:cxnLst/>
              <a:rect l="l" t="t" r="r" b="b"/>
              <a:pathLst>
                <a:path w="260350" h="557529">
                  <a:moveTo>
                    <a:pt x="43665" y="516719"/>
                  </a:moveTo>
                  <a:lnTo>
                    <a:pt x="18616" y="516719"/>
                  </a:lnTo>
                  <a:lnTo>
                    <a:pt x="31168" y="549431"/>
                  </a:lnTo>
                  <a:lnTo>
                    <a:pt x="32296" y="552293"/>
                  </a:lnTo>
                  <a:lnTo>
                    <a:pt x="34506" y="554572"/>
                  </a:lnTo>
                  <a:lnTo>
                    <a:pt x="37373" y="555747"/>
                  </a:lnTo>
                  <a:lnTo>
                    <a:pt x="40288" y="557035"/>
                  </a:lnTo>
                  <a:lnTo>
                    <a:pt x="43579" y="557035"/>
                  </a:lnTo>
                  <a:lnTo>
                    <a:pt x="103960" y="530142"/>
                  </a:lnTo>
                  <a:lnTo>
                    <a:pt x="48656" y="530142"/>
                  </a:lnTo>
                  <a:lnTo>
                    <a:pt x="43665" y="516719"/>
                  </a:lnTo>
                  <a:close/>
                </a:path>
                <a:path w="260350" h="557529">
                  <a:moveTo>
                    <a:pt x="172012" y="393105"/>
                  </a:moveTo>
                  <a:lnTo>
                    <a:pt x="166088" y="394820"/>
                  </a:lnTo>
                  <a:lnTo>
                    <a:pt x="163033" y="399408"/>
                  </a:lnTo>
                  <a:lnTo>
                    <a:pt x="152078" y="414346"/>
                  </a:lnTo>
                  <a:lnTo>
                    <a:pt x="139921" y="428284"/>
                  </a:lnTo>
                  <a:lnTo>
                    <a:pt x="126627" y="441151"/>
                  </a:lnTo>
                  <a:lnTo>
                    <a:pt x="112261" y="452874"/>
                  </a:lnTo>
                  <a:lnTo>
                    <a:pt x="107748" y="456155"/>
                  </a:lnTo>
                  <a:lnTo>
                    <a:pt x="106338" y="462246"/>
                  </a:lnTo>
                  <a:lnTo>
                    <a:pt x="108876" y="467200"/>
                  </a:lnTo>
                  <a:lnTo>
                    <a:pt x="124578" y="496302"/>
                  </a:lnTo>
                  <a:lnTo>
                    <a:pt x="48656" y="530142"/>
                  </a:lnTo>
                  <a:lnTo>
                    <a:pt x="103960" y="530142"/>
                  </a:lnTo>
                  <a:lnTo>
                    <a:pt x="144228" y="512207"/>
                  </a:lnTo>
                  <a:lnTo>
                    <a:pt x="149964" y="509763"/>
                  </a:lnTo>
                  <a:lnTo>
                    <a:pt x="152596" y="503141"/>
                  </a:lnTo>
                  <a:lnTo>
                    <a:pt x="150152" y="497407"/>
                  </a:lnTo>
                  <a:lnTo>
                    <a:pt x="150011" y="497031"/>
                  </a:lnTo>
                  <a:lnTo>
                    <a:pt x="133510" y="465170"/>
                  </a:lnTo>
                  <a:lnTo>
                    <a:pt x="145334" y="454958"/>
                  </a:lnTo>
                  <a:lnTo>
                    <a:pt x="156457" y="444011"/>
                  </a:lnTo>
                  <a:lnTo>
                    <a:pt x="166849" y="432363"/>
                  </a:lnTo>
                  <a:lnTo>
                    <a:pt x="176478" y="420050"/>
                  </a:lnTo>
                  <a:lnTo>
                    <a:pt x="227232" y="420050"/>
                  </a:lnTo>
                  <a:lnTo>
                    <a:pt x="231711" y="408319"/>
                  </a:lnTo>
                  <a:lnTo>
                    <a:pt x="207176" y="408319"/>
                  </a:lnTo>
                  <a:lnTo>
                    <a:pt x="177042" y="395347"/>
                  </a:lnTo>
                  <a:lnTo>
                    <a:pt x="172012" y="393105"/>
                  </a:lnTo>
                  <a:close/>
                </a:path>
                <a:path w="260350" h="557529">
                  <a:moveTo>
                    <a:pt x="29381" y="491574"/>
                  </a:moveTo>
                  <a:lnTo>
                    <a:pt x="23834" y="493144"/>
                  </a:lnTo>
                  <a:lnTo>
                    <a:pt x="16077" y="494605"/>
                  </a:lnTo>
                  <a:lnTo>
                    <a:pt x="8321" y="495658"/>
                  </a:lnTo>
                  <a:lnTo>
                    <a:pt x="470" y="496302"/>
                  </a:lnTo>
                  <a:lnTo>
                    <a:pt x="470" y="518862"/>
                  </a:lnTo>
                  <a:lnTo>
                    <a:pt x="6581" y="518646"/>
                  </a:lnTo>
                  <a:lnTo>
                    <a:pt x="12646" y="517931"/>
                  </a:lnTo>
                  <a:lnTo>
                    <a:pt x="18616" y="516719"/>
                  </a:lnTo>
                  <a:lnTo>
                    <a:pt x="43665" y="516719"/>
                  </a:lnTo>
                  <a:lnTo>
                    <a:pt x="37373" y="499799"/>
                  </a:lnTo>
                  <a:lnTo>
                    <a:pt x="35211" y="494446"/>
                  </a:lnTo>
                  <a:lnTo>
                    <a:pt x="29381" y="491574"/>
                  </a:lnTo>
                  <a:close/>
                </a:path>
                <a:path w="260350" h="557529">
                  <a:moveTo>
                    <a:pt x="227232" y="420050"/>
                  </a:moveTo>
                  <a:lnTo>
                    <a:pt x="176478" y="420050"/>
                  </a:lnTo>
                  <a:lnTo>
                    <a:pt x="208633" y="434375"/>
                  </a:lnTo>
                  <a:lnTo>
                    <a:pt x="214227" y="437106"/>
                  </a:lnTo>
                  <a:lnTo>
                    <a:pt x="220997" y="434784"/>
                  </a:lnTo>
                  <a:lnTo>
                    <a:pt x="223911" y="428811"/>
                  </a:lnTo>
                  <a:lnTo>
                    <a:pt x="223958" y="428623"/>
                  </a:lnTo>
                  <a:lnTo>
                    <a:pt x="227232" y="420050"/>
                  </a:lnTo>
                  <a:close/>
                </a:path>
                <a:path w="260350" h="557529">
                  <a:moveTo>
                    <a:pt x="223859" y="135359"/>
                  </a:moveTo>
                  <a:lnTo>
                    <a:pt x="199607" y="135359"/>
                  </a:lnTo>
                  <a:lnTo>
                    <a:pt x="233455" y="210934"/>
                  </a:lnTo>
                  <a:lnTo>
                    <a:pt x="202757" y="222214"/>
                  </a:lnTo>
                  <a:lnTo>
                    <a:pt x="197632" y="224188"/>
                  </a:lnTo>
                  <a:lnTo>
                    <a:pt x="194671" y="229546"/>
                  </a:lnTo>
                  <a:lnTo>
                    <a:pt x="195752" y="234951"/>
                  </a:lnTo>
                  <a:lnTo>
                    <a:pt x="198627" y="253183"/>
                  </a:lnTo>
                  <a:lnTo>
                    <a:pt x="199924" y="271605"/>
                  </a:lnTo>
                  <a:lnTo>
                    <a:pt x="199652" y="290000"/>
                  </a:lnTo>
                  <a:lnTo>
                    <a:pt x="197820" y="308364"/>
                  </a:lnTo>
                  <a:lnTo>
                    <a:pt x="196880" y="313957"/>
                  </a:lnTo>
                  <a:lnTo>
                    <a:pt x="200218" y="319362"/>
                  </a:lnTo>
                  <a:lnTo>
                    <a:pt x="236839" y="330830"/>
                  </a:lnTo>
                  <a:lnTo>
                    <a:pt x="207176" y="408319"/>
                  </a:lnTo>
                  <a:lnTo>
                    <a:pt x="231711" y="408319"/>
                  </a:lnTo>
                  <a:lnTo>
                    <a:pt x="259969" y="334308"/>
                  </a:lnTo>
                  <a:lnTo>
                    <a:pt x="259969" y="317059"/>
                  </a:lnTo>
                  <a:lnTo>
                    <a:pt x="258652" y="315414"/>
                  </a:lnTo>
                  <a:lnTo>
                    <a:pt x="256913" y="314192"/>
                  </a:lnTo>
                  <a:lnTo>
                    <a:pt x="254891" y="313581"/>
                  </a:lnTo>
                  <a:lnTo>
                    <a:pt x="221044" y="302866"/>
                  </a:lnTo>
                  <a:lnTo>
                    <a:pt x="222154" y="287251"/>
                  </a:lnTo>
                  <a:lnTo>
                    <a:pt x="222240" y="271570"/>
                  </a:lnTo>
                  <a:lnTo>
                    <a:pt x="221308" y="255986"/>
                  </a:lnTo>
                  <a:lnTo>
                    <a:pt x="219351" y="240450"/>
                  </a:lnTo>
                  <a:lnTo>
                    <a:pt x="255314" y="226867"/>
                  </a:lnTo>
                  <a:lnTo>
                    <a:pt x="257665" y="224611"/>
                  </a:lnTo>
                  <a:lnTo>
                    <a:pt x="258840" y="221744"/>
                  </a:lnTo>
                  <a:lnTo>
                    <a:pt x="260063" y="218924"/>
                  </a:lnTo>
                  <a:lnTo>
                    <a:pt x="260063" y="215681"/>
                  </a:lnTo>
                  <a:lnTo>
                    <a:pt x="258840" y="212814"/>
                  </a:lnTo>
                  <a:lnTo>
                    <a:pt x="223859" y="135359"/>
                  </a:lnTo>
                  <a:close/>
                </a:path>
                <a:path w="260350" h="557529">
                  <a:moveTo>
                    <a:pt x="99067" y="23546"/>
                  </a:moveTo>
                  <a:lnTo>
                    <a:pt x="33753" y="23546"/>
                  </a:lnTo>
                  <a:lnTo>
                    <a:pt x="111509" y="53673"/>
                  </a:lnTo>
                  <a:lnTo>
                    <a:pt x="97970" y="83236"/>
                  </a:lnTo>
                  <a:lnTo>
                    <a:pt x="95948" y="88124"/>
                  </a:lnTo>
                  <a:lnTo>
                    <a:pt x="97641" y="93764"/>
                  </a:lnTo>
                  <a:lnTo>
                    <a:pt x="102013" y="96772"/>
                  </a:lnTo>
                  <a:lnTo>
                    <a:pt x="117004" y="107599"/>
                  </a:lnTo>
                  <a:lnTo>
                    <a:pt x="130977" y="119661"/>
                  </a:lnTo>
                  <a:lnTo>
                    <a:pt x="143866" y="132885"/>
                  </a:lnTo>
                  <a:lnTo>
                    <a:pt x="155605" y="147203"/>
                  </a:lnTo>
                  <a:lnTo>
                    <a:pt x="158896" y="151715"/>
                  </a:lnTo>
                  <a:lnTo>
                    <a:pt x="164960" y="153125"/>
                  </a:lnTo>
                  <a:lnTo>
                    <a:pt x="199607" y="135359"/>
                  </a:lnTo>
                  <a:lnTo>
                    <a:pt x="223859" y="135359"/>
                  </a:lnTo>
                  <a:lnTo>
                    <a:pt x="219423" y="125536"/>
                  </a:lnTo>
                  <a:lnTo>
                    <a:pt x="167922" y="125536"/>
                  </a:lnTo>
                  <a:lnTo>
                    <a:pt x="157684" y="113757"/>
                  </a:lnTo>
                  <a:lnTo>
                    <a:pt x="146732" y="102688"/>
                  </a:lnTo>
                  <a:lnTo>
                    <a:pt x="135092" y="92350"/>
                  </a:lnTo>
                  <a:lnTo>
                    <a:pt x="122791" y="82766"/>
                  </a:lnTo>
                  <a:lnTo>
                    <a:pt x="137318" y="50524"/>
                  </a:lnTo>
                  <a:lnTo>
                    <a:pt x="139856" y="44837"/>
                  </a:lnTo>
                  <a:lnTo>
                    <a:pt x="137271" y="38163"/>
                  </a:lnTo>
                  <a:lnTo>
                    <a:pt x="131582" y="35625"/>
                  </a:lnTo>
                  <a:lnTo>
                    <a:pt x="99067" y="23546"/>
                  </a:lnTo>
                  <a:close/>
                </a:path>
                <a:path w="260350" h="557529">
                  <a:moveTo>
                    <a:pt x="205859" y="106877"/>
                  </a:moveTo>
                  <a:lnTo>
                    <a:pt x="200077" y="109274"/>
                  </a:lnTo>
                  <a:lnTo>
                    <a:pt x="199278" y="109274"/>
                  </a:lnTo>
                  <a:lnTo>
                    <a:pt x="167922" y="125536"/>
                  </a:lnTo>
                  <a:lnTo>
                    <a:pt x="219423" y="125536"/>
                  </a:lnTo>
                  <a:lnTo>
                    <a:pt x="214838" y="115384"/>
                  </a:lnTo>
                  <a:lnTo>
                    <a:pt x="212441" y="109603"/>
                  </a:lnTo>
                  <a:lnTo>
                    <a:pt x="205859" y="106877"/>
                  </a:lnTo>
                  <a:close/>
                </a:path>
                <a:path w="260350" h="557529">
                  <a:moveTo>
                    <a:pt x="20421" y="61334"/>
                  </a:moveTo>
                  <a:lnTo>
                    <a:pt x="3807" y="61334"/>
                  </a:lnTo>
                  <a:lnTo>
                    <a:pt x="7615" y="61710"/>
                  </a:lnTo>
                  <a:lnTo>
                    <a:pt x="11282" y="62697"/>
                  </a:lnTo>
                  <a:lnTo>
                    <a:pt x="16829" y="63590"/>
                  </a:lnTo>
                  <a:lnTo>
                    <a:pt x="20421" y="61334"/>
                  </a:lnTo>
                  <a:close/>
                </a:path>
                <a:path w="260350" h="557529">
                  <a:moveTo>
                    <a:pt x="35681" y="0"/>
                  </a:moveTo>
                  <a:lnTo>
                    <a:pt x="4419" y="39009"/>
                  </a:lnTo>
                  <a:lnTo>
                    <a:pt x="0" y="39009"/>
                  </a:lnTo>
                  <a:lnTo>
                    <a:pt x="0" y="61569"/>
                  </a:lnTo>
                  <a:lnTo>
                    <a:pt x="3807" y="61334"/>
                  </a:lnTo>
                  <a:lnTo>
                    <a:pt x="20421" y="61334"/>
                  </a:lnTo>
                  <a:lnTo>
                    <a:pt x="22142" y="60253"/>
                  </a:lnTo>
                  <a:lnTo>
                    <a:pt x="33753" y="23546"/>
                  </a:lnTo>
                  <a:lnTo>
                    <a:pt x="99067" y="23546"/>
                  </a:lnTo>
                  <a:lnTo>
                    <a:pt x="3568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3476" y="5351490"/>
              <a:ext cx="101543" cy="23780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8078692" y="5187978"/>
              <a:ext cx="294005" cy="563880"/>
            </a:xfrm>
            <a:custGeom>
              <a:avLst/>
              <a:gdLst/>
              <a:ahLst/>
              <a:cxnLst/>
              <a:rect l="l" t="t" r="r" b="b"/>
              <a:pathLst>
                <a:path w="294004" h="563879">
                  <a:moveTo>
                    <a:pt x="217015" y="0"/>
                  </a:moveTo>
                  <a:lnTo>
                    <a:pt x="212690" y="0"/>
                  </a:lnTo>
                  <a:lnTo>
                    <a:pt x="209211" y="2020"/>
                  </a:lnTo>
                  <a:lnTo>
                    <a:pt x="73830" y="82108"/>
                  </a:lnTo>
                  <a:lnTo>
                    <a:pt x="70219" y="83941"/>
                  </a:lnTo>
                  <a:lnTo>
                    <a:pt x="67892" y="87607"/>
                  </a:lnTo>
                  <a:lnTo>
                    <a:pt x="67737" y="91696"/>
                  </a:lnTo>
                  <a:lnTo>
                    <a:pt x="67737" y="171783"/>
                  </a:lnTo>
                  <a:lnTo>
                    <a:pt x="6360" y="204025"/>
                  </a:lnTo>
                  <a:lnTo>
                    <a:pt x="2486" y="205905"/>
                  </a:lnTo>
                  <a:lnTo>
                    <a:pt x="32" y="209853"/>
                  </a:lnTo>
                  <a:lnTo>
                    <a:pt x="0" y="353343"/>
                  </a:lnTo>
                  <a:lnTo>
                    <a:pt x="1866" y="356868"/>
                  </a:lnTo>
                  <a:lnTo>
                    <a:pt x="5006" y="359030"/>
                  </a:lnTo>
                  <a:lnTo>
                    <a:pt x="67850" y="399962"/>
                  </a:lnTo>
                  <a:lnTo>
                    <a:pt x="67803" y="477554"/>
                  </a:lnTo>
                  <a:lnTo>
                    <a:pt x="69815" y="481234"/>
                  </a:lnTo>
                  <a:lnTo>
                    <a:pt x="73153" y="483321"/>
                  </a:lnTo>
                  <a:lnTo>
                    <a:pt x="208553" y="561378"/>
                  </a:lnTo>
                  <a:lnTo>
                    <a:pt x="210292" y="562699"/>
                  </a:lnTo>
                  <a:lnTo>
                    <a:pt x="212361" y="563516"/>
                  </a:lnTo>
                  <a:lnTo>
                    <a:pt x="214523" y="563747"/>
                  </a:lnTo>
                  <a:lnTo>
                    <a:pt x="216545" y="563747"/>
                  </a:lnTo>
                  <a:lnTo>
                    <a:pt x="218519" y="563202"/>
                  </a:lnTo>
                  <a:lnTo>
                    <a:pt x="259501" y="539156"/>
                  </a:lnTo>
                  <a:lnTo>
                    <a:pt x="214523" y="539156"/>
                  </a:lnTo>
                  <a:lnTo>
                    <a:pt x="163865" y="509941"/>
                  </a:lnTo>
                  <a:lnTo>
                    <a:pt x="185311" y="497082"/>
                  </a:lnTo>
                  <a:lnTo>
                    <a:pt x="141864" y="497082"/>
                  </a:lnTo>
                  <a:lnTo>
                    <a:pt x="90415" y="467529"/>
                  </a:lnTo>
                  <a:lnTo>
                    <a:pt x="90415" y="400639"/>
                  </a:lnTo>
                  <a:lnTo>
                    <a:pt x="124863" y="380786"/>
                  </a:lnTo>
                  <a:lnTo>
                    <a:pt x="79133" y="380786"/>
                  </a:lnTo>
                  <a:lnTo>
                    <a:pt x="22720" y="342862"/>
                  </a:lnTo>
                  <a:lnTo>
                    <a:pt x="22720" y="289283"/>
                  </a:lnTo>
                  <a:lnTo>
                    <a:pt x="68383" y="263245"/>
                  </a:lnTo>
                  <a:lnTo>
                    <a:pt x="22720" y="263245"/>
                  </a:lnTo>
                  <a:lnTo>
                    <a:pt x="22720" y="220851"/>
                  </a:lnTo>
                  <a:lnTo>
                    <a:pt x="79132" y="191617"/>
                  </a:lnTo>
                  <a:lnTo>
                    <a:pt x="134907" y="191617"/>
                  </a:lnTo>
                  <a:lnTo>
                    <a:pt x="90415" y="166707"/>
                  </a:lnTo>
                  <a:lnTo>
                    <a:pt x="90415" y="93388"/>
                  </a:lnTo>
                  <a:lnTo>
                    <a:pt x="135545" y="66175"/>
                  </a:lnTo>
                  <a:lnTo>
                    <a:pt x="158110" y="66175"/>
                  </a:lnTo>
                  <a:lnTo>
                    <a:pt x="158110" y="52874"/>
                  </a:lnTo>
                  <a:lnTo>
                    <a:pt x="214523" y="19927"/>
                  </a:lnTo>
                  <a:lnTo>
                    <a:pt x="249637" y="19927"/>
                  </a:lnTo>
                  <a:lnTo>
                    <a:pt x="220493" y="2020"/>
                  </a:lnTo>
                  <a:lnTo>
                    <a:pt x="217015" y="0"/>
                  </a:lnTo>
                  <a:close/>
                </a:path>
                <a:path w="294004" h="563879">
                  <a:moveTo>
                    <a:pt x="293595" y="371875"/>
                  </a:moveTo>
                  <a:lnTo>
                    <a:pt x="270936" y="371875"/>
                  </a:lnTo>
                  <a:lnTo>
                    <a:pt x="270936" y="506106"/>
                  </a:lnTo>
                  <a:lnTo>
                    <a:pt x="214523" y="539156"/>
                  </a:lnTo>
                  <a:lnTo>
                    <a:pt x="259501" y="539156"/>
                  </a:lnTo>
                  <a:lnTo>
                    <a:pt x="287954" y="522462"/>
                  </a:lnTo>
                  <a:lnTo>
                    <a:pt x="291433" y="520460"/>
                  </a:lnTo>
                  <a:lnTo>
                    <a:pt x="293595" y="516766"/>
                  </a:lnTo>
                  <a:lnTo>
                    <a:pt x="293595" y="371875"/>
                  </a:lnTo>
                  <a:close/>
                </a:path>
                <a:path w="294004" h="563879">
                  <a:moveTo>
                    <a:pt x="215981" y="452639"/>
                  </a:moveTo>
                  <a:lnTo>
                    <a:pt x="141864" y="497082"/>
                  </a:lnTo>
                  <a:lnTo>
                    <a:pt x="185311" y="497082"/>
                  </a:lnTo>
                  <a:lnTo>
                    <a:pt x="227263" y="471928"/>
                  </a:lnTo>
                  <a:lnTo>
                    <a:pt x="215981" y="452639"/>
                  </a:lnTo>
                  <a:close/>
                </a:path>
                <a:path w="294004" h="563879">
                  <a:moveTo>
                    <a:pt x="207023" y="294500"/>
                  </a:moveTo>
                  <a:lnTo>
                    <a:pt x="146828" y="294500"/>
                  </a:lnTo>
                  <a:lnTo>
                    <a:pt x="203241" y="322370"/>
                  </a:lnTo>
                  <a:lnTo>
                    <a:pt x="203241" y="386652"/>
                  </a:lnTo>
                  <a:lnTo>
                    <a:pt x="131145" y="428049"/>
                  </a:lnTo>
                  <a:lnTo>
                    <a:pt x="142428" y="447789"/>
                  </a:lnTo>
                  <a:lnTo>
                    <a:pt x="268263" y="373454"/>
                  </a:lnTo>
                  <a:lnTo>
                    <a:pt x="225806" y="373454"/>
                  </a:lnTo>
                  <a:lnTo>
                    <a:pt x="225900" y="306813"/>
                  </a:lnTo>
                  <a:lnTo>
                    <a:pt x="223549" y="302913"/>
                  </a:lnTo>
                  <a:lnTo>
                    <a:pt x="219835" y="300939"/>
                  </a:lnTo>
                  <a:lnTo>
                    <a:pt x="207023" y="294500"/>
                  </a:lnTo>
                  <a:close/>
                </a:path>
                <a:path w="294004" h="563879">
                  <a:moveTo>
                    <a:pt x="139833" y="346152"/>
                  </a:moveTo>
                  <a:lnTo>
                    <a:pt x="79133" y="380786"/>
                  </a:lnTo>
                  <a:lnTo>
                    <a:pt x="124863" y="380786"/>
                  </a:lnTo>
                  <a:lnTo>
                    <a:pt x="151115" y="365657"/>
                  </a:lnTo>
                  <a:lnTo>
                    <a:pt x="139833" y="346152"/>
                  </a:lnTo>
                  <a:close/>
                </a:path>
                <a:path w="294004" h="563879">
                  <a:moveTo>
                    <a:pt x="231776" y="228606"/>
                  </a:moveTo>
                  <a:lnTo>
                    <a:pt x="220494" y="248111"/>
                  </a:lnTo>
                  <a:lnTo>
                    <a:pt x="270936" y="277251"/>
                  </a:lnTo>
                  <a:lnTo>
                    <a:pt x="270936" y="347844"/>
                  </a:lnTo>
                  <a:lnTo>
                    <a:pt x="225806" y="373454"/>
                  </a:lnTo>
                  <a:lnTo>
                    <a:pt x="268263" y="373454"/>
                  </a:lnTo>
                  <a:lnTo>
                    <a:pt x="270936" y="371875"/>
                  </a:lnTo>
                  <a:lnTo>
                    <a:pt x="293595" y="371875"/>
                  </a:lnTo>
                  <a:lnTo>
                    <a:pt x="293595" y="251166"/>
                  </a:lnTo>
                  <a:lnTo>
                    <a:pt x="270936" y="251166"/>
                  </a:lnTo>
                  <a:lnTo>
                    <a:pt x="231776" y="228606"/>
                  </a:lnTo>
                  <a:close/>
                </a:path>
                <a:path w="294004" h="563879">
                  <a:moveTo>
                    <a:pt x="134907" y="191617"/>
                  </a:moveTo>
                  <a:lnTo>
                    <a:pt x="79132" y="191617"/>
                  </a:lnTo>
                  <a:lnTo>
                    <a:pt x="135545" y="223201"/>
                  </a:lnTo>
                  <a:lnTo>
                    <a:pt x="135545" y="275888"/>
                  </a:lnTo>
                  <a:lnTo>
                    <a:pt x="72137" y="312077"/>
                  </a:lnTo>
                  <a:lnTo>
                    <a:pt x="83420" y="331394"/>
                  </a:lnTo>
                  <a:lnTo>
                    <a:pt x="146828" y="294500"/>
                  </a:lnTo>
                  <a:lnTo>
                    <a:pt x="207023" y="294500"/>
                  </a:lnTo>
                  <a:lnTo>
                    <a:pt x="158110" y="269919"/>
                  </a:lnTo>
                  <a:lnTo>
                    <a:pt x="158110" y="218689"/>
                  </a:lnTo>
                  <a:lnTo>
                    <a:pt x="194361" y="198291"/>
                  </a:lnTo>
                  <a:lnTo>
                    <a:pt x="146828" y="198291"/>
                  </a:lnTo>
                  <a:lnTo>
                    <a:pt x="134907" y="191617"/>
                  </a:lnTo>
                  <a:close/>
                </a:path>
                <a:path w="294004" h="563879">
                  <a:moveTo>
                    <a:pt x="70783" y="235938"/>
                  </a:moveTo>
                  <a:lnTo>
                    <a:pt x="22720" y="263245"/>
                  </a:lnTo>
                  <a:lnTo>
                    <a:pt x="68383" y="263245"/>
                  </a:lnTo>
                  <a:lnTo>
                    <a:pt x="82066" y="255443"/>
                  </a:lnTo>
                  <a:lnTo>
                    <a:pt x="70783" y="235938"/>
                  </a:lnTo>
                  <a:close/>
                </a:path>
                <a:path w="294004" h="563879">
                  <a:moveTo>
                    <a:pt x="249637" y="19927"/>
                  </a:moveTo>
                  <a:lnTo>
                    <a:pt x="214523" y="19927"/>
                  </a:lnTo>
                  <a:lnTo>
                    <a:pt x="270936" y="54801"/>
                  </a:lnTo>
                  <a:lnTo>
                    <a:pt x="270936" y="251166"/>
                  </a:lnTo>
                  <a:lnTo>
                    <a:pt x="293595" y="251166"/>
                  </a:lnTo>
                  <a:lnTo>
                    <a:pt x="293642" y="49349"/>
                  </a:lnTo>
                  <a:lnTo>
                    <a:pt x="291573" y="45683"/>
                  </a:lnTo>
                  <a:lnTo>
                    <a:pt x="249637" y="19927"/>
                  </a:lnTo>
                  <a:close/>
                </a:path>
                <a:path w="294004" h="563879">
                  <a:moveTo>
                    <a:pt x="225806" y="85492"/>
                  </a:moveTo>
                  <a:lnTo>
                    <a:pt x="203240" y="85492"/>
                  </a:lnTo>
                  <a:lnTo>
                    <a:pt x="203241" y="167130"/>
                  </a:lnTo>
                  <a:lnTo>
                    <a:pt x="146828" y="198291"/>
                  </a:lnTo>
                  <a:lnTo>
                    <a:pt x="194361" y="198291"/>
                  </a:lnTo>
                  <a:lnTo>
                    <a:pt x="223596" y="181841"/>
                  </a:lnTo>
                  <a:lnTo>
                    <a:pt x="225806" y="178081"/>
                  </a:lnTo>
                  <a:lnTo>
                    <a:pt x="225806" y="85492"/>
                  </a:lnTo>
                  <a:close/>
                </a:path>
                <a:path w="294004" h="563879">
                  <a:moveTo>
                    <a:pt x="158110" y="66175"/>
                  </a:moveTo>
                  <a:lnTo>
                    <a:pt x="135545" y="66175"/>
                  </a:lnTo>
                  <a:lnTo>
                    <a:pt x="135545" y="130612"/>
                  </a:lnTo>
                  <a:lnTo>
                    <a:pt x="158110" y="130612"/>
                  </a:lnTo>
                  <a:lnTo>
                    <a:pt x="158110" y="6617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30744" y="6131293"/>
            <a:ext cx="2326131" cy="291998"/>
          </a:xfrm>
          <a:prstGeom prst="rect">
            <a:avLst/>
          </a:prstGeom>
        </p:spPr>
      </p:pic>
      <p:sp>
        <p:nvSpPr>
          <p:cNvPr id="21" name="object 21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 descr=""/>
          <p:cNvGrpSpPr/>
          <p:nvPr/>
        </p:nvGrpSpPr>
        <p:grpSpPr>
          <a:xfrm>
            <a:off x="5352558" y="2144267"/>
            <a:ext cx="3205480" cy="2593340"/>
            <a:chOff x="5352558" y="2144267"/>
            <a:chExt cx="3205480" cy="2593340"/>
          </a:xfrm>
        </p:grpSpPr>
        <p:sp>
          <p:nvSpPr>
            <p:cNvPr id="23" name="object 23" descr=""/>
            <p:cNvSpPr/>
            <p:nvPr/>
          </p:nvSpPr>
          <p:spPr>
            <a:xfrm>
              <a:off x="5352558" y="2601822"/>
              <a:ext cx="1837689" cy="1765300"/>
            </a:xfrm>
            <a:custGeom>
              <a:avLst/>
              <a:gdLst/>
              <a:ahLst/>
              <a:cxnLst/>
              <a:rect l="l" t="t" r="r" b="b"/>
              <a:pathLst>
                <a:path w="1837690" h="1765300">
                  <a:moveTo>
                    <a:pt x="907336" y="1752600"/>
                  </a:moveTo>
                  <a:lnTo>
                    <a:pt x="405879" y="1752600"/>
                  </a:lnTo>
                  <a:lnTo>
                    <a:pt x="444054" y="1765300"/>
                  </a:lnTo>
                  <a:lnTo>
                    <a:pt x="869162" y="1765300"/>
                  </a:lnTo>
                  <a:lnTo>
                    <a:pt x="907336" y="1752600"/>
                  </a:lnTo>
                  <a:close/>
                </a:path>
                <a:path w="1837690" h="1765300">
                  <a:moveTo>
                    <a:pt x="858358" y="0"/>
                  </a:moveTo>
                  <a:lnTo>
                    <a:pt x="454522" y="0"/>
                  </a:lnTo>
                  <a:lnTo>
                    <a:pt x="393300" y="12700"/>
                  </a:lnTo>
                  <a:lnTo>
                    <a:pt x="335536" y="25400"/>
                  </a:lnTo>
                  <a:lnTo>
                    <a:pt x="281480" y="38100"/>
                  </a:lnTo>
                  <a:lnTo>
                    <a:pt x="231383" y="50800"/>
                  </a:lnTo>
                  <a:lnTo>
                    <a:pt x="185494" y="63500"/>
                  </a:lnTo>
                  <a:lnTo>
                    <a:pt x="144066" y="88900"/>
                  </a:lnTo>
                  <a:lnTo>
                    <a:pt x="107348" y="114300"/>
                  </a:lnTo>
                  <a:lnTo>
                    <a:pt x="75592" y="127000"/>
                  </a:lnTo>
                  <a:lnTo>
                    <a:pt x="27965" y="177800"/>
                  </a:lnTo>
                  <a:lnTo>
                    <a:pt x="3190" y="228600"/>
                  </a:lnTo>
                  <a:lnTo>
                    <a:pt x="0" y="254000"/>
                  </a:lnTo>
                  <a:lnTo>
                    <a:pt x="0" y="1511300"/>
                  </a:lnTo>
                  <a:lnTo>
                    <a:pt x="15837" y="1574800"/>
                  </a:lnTo>
                  <a:lnTo>
                    <a:pt x="62261" y="1625600"/>
                  </a:lnTo>
                  <a:lnTo>
                    <a:pt x="96435" y="1651000"/>
                  </a:lnTo>
                  <a:lnTo>
                    <a:pt x="137645" y="1676400"/>
                  </a:lnTo>
                  <a:lnTo>
                    <a:pt x="185688" y="1701800"/>
                  </a:lnTo>
                  <a:lnTo>
                    <a:pt x="240360" y="1714500"/>
                  </a:lnTo>
                  <a:lnTo>
                    <a:pt x="301457" y="1739900"/>
                  </a:lnTo>
                  <a:lnTo>
                    <a:pt x="368777" y="1752600"/>
                  </a:lnTo>
                  <a:lnTo>
                    <a:pt x="944438" y="1752600"/>
                  </a:lnTo>
                  <a:lnTo>
                    <a:pt x="1011847" y="1739900"/>
                  </a:lnTo>
                  <a:lnTo>
                    <a:pt x="1072997" y="1714500"/>
                  </a:lnTo>
                  <a:lnTo>
                    <a:pt x="1127690" y="1701800"/>
                  </a:lnTo>
                  <a:lnTo>
                    <a:pt x="543860" y="1701800"/>
                  </a:lnTo>
                  <a:lnTo>
                    <a:pt x="528089" y="1689100"/>
                  </a:lnTo>
                  <a:lnTo>
                    <a:pt x="452812" y="1689100"/>
                  </a:lnTo>
                  <a:lnTo>
                    <a:pt x="416228" y="1676400"/>
                  </a:lnTo>
                  <a:lnTo>
                    <a:pt x="380578" y="1676400"/>
                  </a:lnTo>
                  <a:lnTo>
                    <a:pt x="313682" y="1663700"/>
                  </a:lnTo>
                  <a:lnTo>
                    <a:pt x="253644" y="1651000"/>
                  </a:lnTo>
                  <a:lnTo>
                    <a:pt x="201099" y="1625600"/>
                  </a:lnTo>
                  <a:lnTo>
                    <a:pt x="156684" y="1612900"/>
                  </a:lnTo>
                  <a:lnTo>
                    <a:pt x="121033" y="1587500"/>
                  </a:lnTo>
                  <a:lnTo>
                    <a:pt x="78564" y="1536700"/>
                  </a:lnTo>
                  <a:lnTo>
                    <a:pt x="73018" y="1257300"/>
                  </a:lnTo>
                  <a:lnTo>
                    <a:pt x="297444" y="1257300"/>
                  </a:lnTo>
                  <a:lnTo>
                    <a:pt x="245378" y="1244600"/>
                  </a:lnTo>
                  <a:lnTo>
                    <a:pt x="200043" y="1231900"/>
                  </a:lnTo>
                  <a:lnTo>
                    <a:pt x="161502" y="1219200"/>
                  </a:lnTo>
                  <a:lnTo>
                    <a:pt x="105068" y="1193800"/>
                  </a:lnTo>
                  <a:lnTo>
                    <a:pt x="87306" y="1168400"/>
                  </a:lnTo>
                  <a:lnTo>
                    <a:pt x="76601" y="1155700"/>
                  </a:lnTo>
                  <a:lnTo>
                    <a:pt x="73018" y="1143000"/>
                  </a:lnTo>
                  <a:lnTo>
                    <a:pt x="73017" y="825500"/>
                  </a:lnTo>
                  <a:lnTo>
                    <a:pt x="259295" y="825500"/>
                  </a:lnTo>
                  <a:lnTo>
                    <a:pt x="211264" y="812800"/>
                  </a:lnTo>
                  <a:lnTo>
                    <a:pt x="169987" y="800100"/>
                  </a:lnTo>
                  <a:lnTo>
                    <a:pt x="135696" y="787400"/>
                  </a:lnTo>
                  <a:lnTo>
                    <a:pt x="108622" y="762000"/>
                  </a:lnTo>
                  <a:lnTo>
                    <a:pt x="88996" y="749300"/>
                  </a:lnTo>
                  <a:lnTo>
                    <a:pt x="77051" y="736600"/>
                  </a:lnTo>
                  <a:lnTo>
                    <a:pt x="73017" y="723900"/>
                  </a:lnTo>
                  <a:lnTo>
                    <a:pt x="73017" y="406400"/>
                  </a:lnTo>
                  <a:lnTo>
                    <a:pt x="253814" y="406400"/>
                  </a:lnTo>
                  <a:lnTo>
                    <a:pt x="207379" y="393700"/>
                  </a:lnTo>
                  <a:lnTo>
                    <a:pt x="167477" y="381000"/>
                  </a:lnTo>
                  <a:lnTo>
                    <a:pt x="134330" y="355600"/>
                  </a:lnTo>
                  <a:lnTo>
                    <a:pt x="108163" y="342900"/>
                  </a:lnTo>
                  <a:lnTo>
                    <a:pt x="89196" y="330200"/>
                  </a:lnTo>
                  <a:lnTo>
                    <a:pt x="77652" y="304800"/>
                  </a:lnTo>
                  <a:lnTo>
                    <a:pt x="73755" y="292100"/>
                  </a:lnTo>
                  <a:lnTo>
                    <a:pt x="73755" y="254000"/>
                  </a:lnTo>
                  <a:lnTo>
                    <a:pt x="77296" y="241300"/>
                  </a:lnTo>
                  <a:lnTo>
                    <a:pt x="87745" y="215900"/>
                  </a:lnTo>
                  <a:lnTo>
                    <a:pt x="104841" y="203200"/>
                  </a:lnTo>
                  <a:lnTo>
                    <a:pt x="128325" y="177800"/>
                  </a:lnTo>
                  <a:lnTo>
                    <a:pt x="157936" y="165100"/>
                  </a:lnTo>
                  <a:lnTo>
                    <a:pt x="193413" y="139700"/>
                  </a:lnTo>
                  <a:lnTo>
                    <a:pt x="234496" y="127000"/>
                  </a:lnTo>
                  <a:lnTo>
                    <a:pt x="280924" y="114300"/>
                  </a:lnTo>
                  <a:lnTo>
                    <a:pt x="332437" y="101600"/>
                  </a:lnTo>
                  <a:lnTo>
                    <a:pt x="388775" y="88900"/>
                  </a:lnTo>
                  <a:lnTo>
                    <a:pt x="449676" y="76200"/>
                  </a:lnTo>
                  <a:lnTo>
                    <a:pt x="514881" y="76200"/>
                  </a:lnTo>
                  <a:lnTo>
                    <a:pt x="584130" y="63500"/>
                  </a:lnTo>
                  <a:lnTo>
                    <a:pt x="1127536" y="63500"/>
                  </a:lnTo>
                  <a:lnTo>
                    <a:pt x="1081613" y="50800"/>
                  </a:lnTo>
                  <a:lnTo>
                    <a:pt x="1031482" y="38100"/>
                  </a:lnTo>
                  <a:lnTo>
                    <a:pt x="977395" y="25400"/>
                  </a:lnTo>
                  <a:lnTo>
                    <a:pt x="919603" y="12700"/>
                  </a:lnTo>
                  <a:lnTo>
                    <a:pt x="858358" y="0"/>
                  </a:lnTo>
                  <a:close/>
                </a:path>
                <a:path w="1837690" h="1765300">
                  <a:moveTo>
                    <a:pt x="1313215" y="1473200"/>
                  </a:moveTo>
                  <a:lnTo>
                    <a:pt x="1239460" y="1473200"/>
                  </a:lnTo>
                  <a:lnTo>
                    <a:pt x="1240198" y="1511300"/>
                  </a:lnTo>
                  <a:lnTo>
                    <a:pt x="1234651" y="1536700"/>
                  </a:lnTo>
                  <a:lnTo>
                    <a:pt x="1218434" y="1562100"/>
                  </a:lnTo>
                  <a:lnTo>
                    <a:pt x="1192182" y="1587500"/>
                  </a:lnTo>
                  <a:lnTo>
                    <a:pt x="1156531" y="1612900"/>
                  </a:lnTo>
                  <a:lnTo>
                    <a:pt x="1112116" y="1625600"/>
                  </a:lnTo>
                  <a:lnTo>
                    <a:pt x="1059572" y="1651000"/>
                  </a:lnTo>
                  <a:lnTo>
                    <a:pt x="999534" y="1663700"/>
                  </a:lnTo>
                  <a:lnTo>
                    <a:pt x="932637" y="1676400"/>
                  </a:lnTo>
                  <a:lnTo>
                    <a:pt x="897194" y="1676400"/>
                  </a:lnTo>
                  <a:lnTo>
                    <a:pt x="860680" y="1689100"/>
                  </a:lnTo>
                  <a:lnTo>
                    <a:pt x="769356" y="1689100"/>
                  </a:lnTo>
                  <a:lnTo>
                    <a:pt x="753550" y="1701800"/>
                  </a:lnTo>
                  <a:lnTo>
                    <a:pt x="1127690" y="1701800"/>
                  </a:lnTo>
                  <a:lnTo>
                    <a:pt x="1175729" y="1676400"/>
                  </a:lnTo>
                  <a:lnTo>
                    <a:pt x="1216919" y="1651000"/>
                  </a:lnTo>
                  <a:lnTo>
                    <a:pt x="1251060" y="1625600"/>
                  </a:lnTo>
                  <a:lnTo>
                    <a:pt x="1297414" y="1574800"/>
                  </a:lnTo>
                  <a:lnTo>
                    <a:pt x="1309232" y="1536700"/>
                  </a:lnTo>
                  <a:lnTo>
                    <a:pt x="1313215" y="1511300"/>
                  </a:lnTo>
                  <a:lnTo>
                    <a:pt x="1313215" y="1473200"/>
                  </a:lnTo>
                  <a:close/>
                </a:path>
                <a:path w="1837690" h="1765300">
                  <a:moveTo>
                    <a:pt x="794409" y="1193800"/>
                  </a:moveTo>
                  <a:lnTo>
                    <a:pt x="757099" y="1193800"/>
                  </a:lnTo>
                  <a:lnTo>
                    <a:pt x="757099" y="1257300"/>
                  </a:lnTo>
                  <a:lnTo>
                    <a:pt x="765357" y="1270000"/>
                  </a:lnTo>
                  <a:lnTo>
                    <a:pt x="774478" y="1282700"/>
                  </a:lnTo>
                  <a:lnTo>
                    <a:pt x="783392" y="1295400"/>
                  </a:lnTo>
                  <a:lnTo>
                    <a:pt x="791027" y="1320800"/>
                  </a:lnTo>
                  <a:lnTo>
                    <a:pt x="805882" y="1346200"/>
                  </a:lnTo>
                  <a:lnTo>
                    <a:pt x="826337" y="1384300"/>
                  </a:lnTo>
                  <a:lnTo>
                    <a:pt x="854399" y="1397000"/>
                  </a:lnTo>
                  <a:lnTo>
                    <a:pt x="892072" y="1409700"/>
                  </a:lnTo>
                  <a:lnTo>
                    <a:pt x="929537" y="1397000"/>
                  </a:lnTo>
                  <a:lnTo>
                    <a:pt x="957253" y="1384300"/>
                  </a:lnTo>
                  <a:lnTo>
                    <a:pt x="977640" y="1346200"/>
                  </a:lnTo>
                  <a:lnTo>
                    <a:pt x="985378" y="1333500"/>
                  </a:lnTo>
                  <a:lnTo>
                    <a:pt x="883659" y="1333500"/>
                  </a:lnTo>
                  <a:lnTo>
                    <a:pt x="874555" y="1320800"/>
                  </a:lnTo>
                  <a:lnTo>
                    <a:pt x="865727" y="1295400"/>
                  </a:lnTo>
                  <a:lnTo>
                    <a:pt x="858144" y="1282700"/>
                  </a:lnTo>
                  <a:lnTo>
                    <a:pt x="842615" y="1257300"/>
                  </a:lnTo>
                  <a:lnTo>
                    <a:pt x="822142" y="1219200"/>
                  </a:lnTo>
                  <a:lnTo>
                    <a:pt x="794409" y="1193800"/>
                  </a:lnTo>
                  <a:close/>
                </a:path>
                <a:path w="1837690" h="1765300">
                  <a:moveTo>
                    <a:pt x="1112612" y="1257300"/>
                  </a:moveTo>
                  <a:lnTo>
                    <a:pt x="1027044" y="1257300"/>
                  </a:lnTo>
                  <a:lnTo>
                    <a:pt x="1035301" y="1270000"/>
                  </a:lnTo>
                  <a:lnTo>
                    <a:pt x="1044423" y="1282700"/>
                  </a:lnTo>
                  <a:lnTo>
                    <a:pt x="1053337" y="1295400"/>
                  </a:lnTo>
                  <a:lnTo>
                    <a:pt x="1060972" y="1320800"/>
                  </a:lnTo>
                  <a:lnTo>
                    <a:pt x="1076449" y="1346200"/>
                  </a:lnTo>
                  <a:lnTo>
                    <a:pt x="1096835" y="1384300"/>
                  </a:lnTo>
                  <a:lnTo>
                    <a:pt x="1124551" y="1397000"/>
                  </a:lnTo>
                  <a:lnTo>
                    <a:pt x="1162017" y="1409700"/>
                  </a:lnTo>
                  <a:lnTo>
                    <a:pt x="1199482" y="1397000"/>
                  </a:lnTo>
                  <a:lnTo>
                    <a:pt x="1227198" y="1384300"/>
                  </a:lnTo>
                  <a:lnTo>
                    <a:pt x="1247585" y="1346200"/>
                  </a:lnTo>
                  <a:lnTo>
                    <a:pt x="1255323" y="1333500"/>
                  </a:lnTo>
                  <a:lnTo>
                    <a:pt x="1153760" y="1333500"/>
                  </a:lnTo>
                  <a:lnTo>
                    <a:pt x="1144638" y="1320800"/>
                  </a:lnTo>
                  <a:lnTo>
                    <a:pt x="1135724" y="1295400"/>
                  </a:lnTo>
                  <a:lnTo>
                    <a:pt x="1128089" y="1282700"/>
                  </a:lnTo>
                  <a:lnTo>
                    <a:pt x="1112612" y="1257300"/>
                  </a:lnTo>
                  <a:close/>
                </a:path>
                <a:path w="1837690" h="1765300">
                  <a:moveTo>
                    <a:pt x="1382557" y="1257300"/>
                  </a:moveTo>
                  <a:lnTo>
                    <a:pt x="1296989" y="1257300"/>
                  </a:lnTo>
                  <a:lnTo>
                    <a:pt x="1305246" y="1270000"/>
                  </a:lnTo>
                  <a:lnTo>
                    <a:pt x="1314368" y="1282700"/>
                  </a:lnTo>
                  <a:lnTo>
                    <a:pt x="1323282" y="1295400"/>
                  </a:lnTo>
                  <a:lnTo>
                    <a:pt x="1330917" y="1320800"/>
                  </a:lnTo>
                  <a:lnTo>
                    <a:pt x="1346394" y="1346200"/>
                  </a:lnTo>
                  <a:lnTo>
                    <a:pt x="1366780" y="1384300"/>
                  </a:lnTo>
                  <a:lnTo>
                    <a:pt x="1394496" y="1397000"/>
                  </a:lnTo>
                  <a:lnTo>
                    <a:pt x="1431962" y="1409700"/>
                  </a:lnTo>
                  <a:lnTo>
                    <a:pt x="1469427" y="1397000"/>
                  </a:lnTo>
                  <a:lnTo>
                    <a:pt x="1497143" y="1384300"/>
                  </a:lnTo>
                  <a:lnTo>
                    <a:pt x="1517530" y="1346200"/>
                  </a:lnTo>
                  <a:lnTo>
                    <a:pt x="1525268" y="1333500"/>
                  </a:lnTo>
                  <a:lnTo>
                    <a:pt x="1423705" y="1333500"/>
                  </a:lnTo>
                  <a:lnTo>
                    <a:pt x="1414583" y="1320800"/>
                  </a:lnTo>
                  <a:lnTo>
                    <a:pt x="1405669" y="1295400"/>
                  </a:lnTo>
                  <a:lnTo>
                    <a:pt x="1398034" y="1282700"/>
                  </a:lnTo>
                  <a:lnTo>
                    <a:pt x="1382557" y="1257300"/>
                  </a:lnTo>
                  <a:close/>
                </a:path>
                <a:path w="1837690" h="1765300">
                  <a:moveTo>
                    <a:pt x="1652536" y="1257300"/>
                  </a:moveTo>
                  <a:lnTo>
                    <a:pt x="1566903" y="1257300"/>
                  </a:lnTo>
                  <a:lnTo>
                    <a:pt x="1575170" y="1270000"/>
                  </a:lnTo>
                  <a:lnTo>
                    <a:pt x="1584286" y="1282700"/>
                  </a:lnTo>
                  <a:lnTo>
                    <a:pt x="1593200" y="1295400"/>
                  </a:lnTo>
                  <a:lnTo>
                    <a:pt x="1600862" y="1320800"/>
                  </a:lnTo>
                  <a:lnTo>
                    <a:pt x="1616448" y="1346200"/>
                  </a:lnTo>
                  <a:lnTo>
                    <a:pt x="1637048" y="1384300"/>
                  </a:lnTo>
                  <a:lnTo>
                    <a:pt x="1664908" y="1397000"/>
                  </a:lnTo>
                  <a:lnTo>
                    <a:pt x="1702275" y="1409700"/>
                  </a:lnTo>
                  <a:lnTo>
                    <a:pt x="1739595" y="1397000"/>
                  </a:lnTo>
                  <a:lnTo>
                    <a:pt x="1767349" y="1384300"/>
                  </a:lnTo>
                  <a:lnTo>
                    <a:pt x="1787843" y="1346200"/>
                  </a:lnTo>
                  <a:lnTo>
                    <a:pt x="1795613" y="1333500"/>
                  </a:lnTo>
                  <a:lnTo>
                    <a:pt x="1693875" y="1333500"/>
                  </a:lnTo>
                  <a:lnTo>
                    <a:pt x="1684739" y="1320800"/>
                  </a:lnTo>
                  <a:lnTo>
                    <a:pt x="1675806" y="1295400"/>
                  </a:lnTo>
                  <a:lnTo>
                    <a:pt x="1668010" y="1282700"/>
                  </a:lnTo>
                  <a:lnTo>
                    <a:pt x="1652536" y="1257300"/>
                  </a:lnTo>
                  <a:close/>
                </a:path>
                <a:path w="1837690" h="1765300">
                  <a:moveTo>
                    <a:pt x="297444" y="1257300"/>
                  </a:moveTo>
                  <a:lnTo>
                    <a:pt x="73018" y="1257300"/>
                  </a:lnTo>
                  <a:lnTo>
                    <a:pt x="104202" y="1270000"/>
                  </a:lnTo>
                  <a:lnTo>
                    <a:pt x="139947" y="1295400"/>
                  </a:lnTo>
                  <a:lnTo>
                    <a:pt x="179836" y="1308100"/>
                  </a:lnTo>
                  <a:lnTo>
                    <a:pt x="223451" y="1320800"/>
                  </a:lnTo>
                  <a:lnTo>
                    <a:pt x="270375" y="1333500"/>
                  </a:lnTo>
                  <a:lnTo>
                    <a:pt x="320191" y="1346200"/>
                  </a:lnTo>
                  <a:lnTo>
                    <a:pt x="372480" y="1346200"/>
                  </a:lnTo>
                  <a:lnTo>
                    <a:pt x="426825" y="1358900"/>
                  </a:lnTo>
                  <a:lnTo>
                    <a:pt x="540016" y="1358900"/>
                  </a:lnTo>
                  <a:lnTo>
                    <a:pt x="598026" y="1371600"/>
                  </a:lnTo>
                  <a:lnTo>
                    <a:pt x="656423" y="1371600"/>
                  </a:lnTo>
                  <a:lnTo>
                    <a:pt x="656423" y="1295400"/>
                  </a:lnTo>
                  <a:lnTo>
                    <a:pt x="571692" y="1295400"/>
                  </a:lnTo>
                  <a:lnTo>
                    <a:pt x="493363" y="1282700"/>
                  </a:lnTo>
                  <a:lnTo>
                    <a:pt x="421501" y="1282700"/>
                  </a:lnTo>
                  <a:lnTo>
                    <a:pt x="356173" y="1270000"/>
                  </a:lnTo>
                  <a:lnTo>
                    <a:pt x="297444" y="1257300"/>
                  </a:lnTo>
                  <a:close/>
                </a:path>
                <a:path w="1837690" h="1765300">
                  <a:moveTo>
                    <a:pt x="1064510" y="1193800"/>
                  </a:moveTo>
                  <a:lnTo>
                    <a:pt x="989579" y="1193800"/>
                  </a:lnTo>
                  <a:lnTo>
                    <a:pt x="961863" y="1219200"/>
                  </a:lnTo>
                  <a:lnTo>
                    <a:pt x="941476" y="1257300"/>
                  </a:lnTo>
                  <a:lnTo>
                    <a:pt x="925999" y="1282700"/>
                  </a:lnTo>
                  <a:lnTo>
                    <a:pt x="918416" y="1295400"/>
                  </a:lnTo>
                  <a:lnTo>
                    <a:pt x="909589" y="1320800"/>
                  </a:lnTo>
                  <a:lnTo>
                    <a:pt x="900485" y="1333500"/>
                  </a:lnTo>
                  <a:lnTo>
                    <a:pt x="985378" y="1333500"/>
                  </a:lnTo>
                  <a:lnTo>
                    <a:pt x="993117" y="1320800"/>
                  </a:lnTo>
                  <a:lnTo>
                    <a:pt x="1000752" y="1295400"/>
                  </a:lnTo>
                  <a:lnTo>
                    <a:pt x="1009666" y="1282700"/>
                  </a:lnTo>
                  <a:lnTo>
                    <a:pt x="1018787" y="1270000"/>
                  </a:lnTo>
                  <a:lnTo>
                    <a:pt x="1027044" y="1257300"/>
                  </a:lnTo>
                  <a:lnTo>
                    <a:pt x="1112612" y="1257300"/>
                  </a:lnTo>
                  <a:lnTo>
                    <a:pt x="1092226" y="1219200"/>
                  </a:lnTo>
                  <a:lnTo>
                    <a:pt x="1064510" y="1193800"/>
                  </a:lnTo>
                  <a:close/>
                </a:path>
                <a:path w="1837690" h="1765300">
                  <a:moveTo>
                    <a:pt x="1334455" y="1193800"/>
                  </a:moveTo>
                  <a:lnTo>
                    <a:pt x="1259524" y="1193800"/>
                  </a:lnTo>
                  <a:lnTo>
                    <a:pt x="1231808" y="1219200"/>
                  </a:lnTo>
                  <a:lnTo>
                    <a:pt x="1211421" y="1257300"/>
                  </a:lnTo>
                  <a:lnTo>
                    <a:pt x="1195944" y="1282700"/>
                  </a:lnTo>
                  <a:lnTo>
                    <a:pt x="1188309" y="1295400"/>
                  </a:lnTo>
                  <a:lnTo>
                    <a:pt x="1179395" y="1320800"/>
                  </a:lnTo>
                  <a:lnTo>
                    <a:pt x="1170274" y="1333500"/>
                  </a:lnTo>
                  <a:lnTo>
                    <a:pt x="1255323" y="1333500"/>
                  </a:lnTo>
                  <a:lnTo>
                    <a:pt x="1263062" y="1320800"/>
                  </a:lnTo>
                  <a:lnTo>
                    <a:pt x="1270697" y="1295400"/>
                  </a:lnTo>
                  <a:lnTo>
                    <a:pt x="1279611" y="1282700"/>
                  </a:lnTo>
                  <a:lnTo>
                    <a:pt x="1288732" y="1270000"/>
                  </a:lnTo>
                  <a:lnTo>
                    <a:pt x="1296989" y="1257300"/>
                  </a:lnTo>
                  <a:lnTo>
                    <a:pt x="1382557" y="1257300"/>
                  </a:lnTo>
                  <a:lnTo>
                    <a:pt x="1362171" y="1219200"/>
                  </a:lnTo>
                  <a:lnTo>
                    <a:pt x="1334455" y="1193800"/>
                  </a:lnTo>
                  <a:close/>
                </a:path>
                <a:path w="1837690" h="1765300">
                  <a:moveTo>
                    <a:pt x="1604417" y="1193800"/>
                  </a:moveTo>
                  <a:lnTo>
                    <a:pt x="1529456" y="1193800"/>
                  </a:lnTo>
                  <a:lnTo>
                    <a:pt x="1501749" y="1219200"/>
                  </a:lnTo>
                  <a:lnTo>
                    <a:pt x="1481366" y="1257300"/>
                  </a:lnTo>
                  <a:lnTo>
                    <a:pt x="1465889" y="1282700"/>
                  </a:lnTo>
                  <a:lnTo>
                    <a:pt x="1458254" y="1295400"/>
                  </a:lnTo>
                  <a:lnTo>
                    <a:pt x="1449340" y="1320800"/>
                  </a:lnTo>
                  <a:lnTo>
                    <a:pt x="1440219" y="1333500"/>
                  </a:lnTo>
                  <a:lnTo>
                    <a:pt x="1525268" y="1333500"/>
                  </a:lnTo>
                  <a:lnTo>
                    <a:pt x="1533007" y="1320800"/>
                  </a:lnTo>
                  <a:lnTo>
                    <a:pt x="1540632" y="1295400"/>
                  </a:lnTo>
                  <a:lnTo>
                    <a:pt x="1549529" y="1282700"/>
                  </a:lnTo>
                  <a:lnTo>
                    <a:pt x="1558638" y="1270000"/>
                  </a:lnTo>
                  <a:lnTo>
                    <a:pt x="1566903" y="1257300"/>
                  </a:lnTo>
                  <a:lnTo>
                    <a:pt x="1652536" y="1257300"/>
                  </a:lnTo>
                  <a:lnTo>
                    <a:pt x="1632150" y="1219200"/>
                  </a:lnTo>
                  <a:lnTo>
                    <a:pt x="1604417" y="1193800"/>
                  </a:lnTo>
                  <a:close/>
                </a:path>
                <a:path w="1837690" h="1765300">
                  <a:moveTo>
                    <a:pt x="1837186" y="1193800"/>
                  </a:moveTo>
                  <a:lnTo>
                    <a:pt x="1799761" y="1193800"/>
                  </a:lnTo>
                  <a:lnTo>
                    <a:pt x="1772074" y="1219200"/>
                  </a:lnTo>
                  <a:lnTo>
                    <a:pt x="1751705" y="1257300"/>
                  </a:lnTo>
                  <a:lnTo>
                    <a:pt x="1736234" y="1282700"/>
                  </a:lnTo>
                  <a:lnTo>
                    <a:pt x="1728616" y="1295400"/>
                  </a:lnTo>
                  <a:lnTo>
                    <a:pt x="1719773" y="1320800"/>
                  </a:lnTo>
                  <a:lnTo>
                    <a:pt x="1710671" y="1333500"/>
                  </a:lnTo>
                  <a:lnTo>
                    <a:pt x="1795613" y="1333500"/>
                  </a:lnTo>
                  <a:lnTo>
                    <a:pt x="1803382" y="1320800"/>
                  </a:lnTo>
                  <a:lnTo>
                    <a:pt x="1810976" y="1295400"/>
                  </a:lnTo>
                  <a:lnTo>
                    <a:pt x="1819881" y="1282700"/>
                  </a:lnTo>
                  <a:lnTo>
                    <a:pt x="1828987" y="1270000"/>
                  </a:lnTo>
                  <a:lnTo>
                    <a:pt x="1837186" y="1257300"/>
                  </a:lnTo>
                  <a:lnTo>
                    <a:pt x="1837186" y="1193800"/>
                  </a:lnTo>
                  <a:close/>
                </a:path>
                <a:path w="1837690" h="1765300">
                  <a:moveTo>
                    <a:pt x="794409" y="914400"/>
                  </a:moveTo>
                  <a:lnTo>
                    <a:pt x="757099" y="914400"/>
                  </a:lnTo>
                  <a:lnTo>
                    <a:pt x="757099" y="977900"/>
                  </a:lnTo>
                  <a:lnTo>
                    <a:pt x="765356" y="990600"/>
                  </a:lnTo>
                  <a:lnTo>
                    <a:pt x="774478" y="1003300"/>
                  </a:lnTo>
                  <a:lnTo>
                    <a:pt x="783392" y="1016000"/>
                  </a:lnTo>
                  <a:lnTo>
                    <a:pt x="791027" y="1028700"/>
                  </a:lnTo>
                  <a:lnTo>
                    <a:pt x="805882" y="1066800"/>
                  </a:lnTo>
                  <a:lnTo>
                    <a:pt x="826337" y="1092200"/>
                  </a:lnTo>
                  <a:lnTo>
                    <a:pt x="854399" y="1117600"/>
                  </a:lnTo>
                  <a:lnTo>
                    <a:pt x="892072" y="1130300"/>
                  </a:lnTo>
                  <a:lnTo>
                    <a:pt x="929537" y="1117600"/>
                  </a:lnTo>
                  <a:lnTo>
                    <a:pt x="957253" y="1092200"/>
                  </a:lnTo>
                  <a:lnTo>
                    <a:pt x="977640" y="1066800"/>
                  </a:lnTo>
                  <a:lnTo>
                    <a:pt x="982799" y="1054100"/>
                  </a:lnTo>
                  <a:lnTo>
                    <a:pt x="883659" y="1054100"/>
                  </a:lnTo>
                  <a:lnTo>
                    <a:pt x="874555" y="1041400"/>
                  </a:lnTo>
                  <a:lnTo>
                    <a:pt x="865727" y="1016000"/>
                  </a:lnTo>
                  <a:lnTo>
                    <a:pt x="858144" y="1003300"/>
                  </a:lnTo>
                  <a:lnTo>
                    <a:pt x="842615" y="965200"/>
                  </a:lnTo>
                  <a:lnTo>
                    <a:pt x="822142" y="939800"/>
                  </a:lnTo>
                  <a:lnTo>
                    <a:pt x="794409" y="914400"/>
                  </a:lnTo>
                  <a:close/>
                </a:path>
                <a:path w="1837690" h="1765300">
                  <a:moveTo>
                    <a:pt x="1112612" y="977900"/>
                  </a:moveTo>
                  <a:lnTo>
                    <a:pt x="1027044" y="977900"/>
                  </a:lnTo>
                  <a:lnTo>
                    <a:pt x="1035301" y="990600"/>
                  </a:lnTo>
                  <a:lnTo>
                    <a:pt x="1044423" y="1003300"/>
                  </a:lnTo>
                  <a:lnTo>
                    <a:pt x="1053337" y="1016000"/>
                  </a:lnTo>
                  <a:lnTo>
                    <a:pt x="1060972" y="1028700"/>
                  </a:lnTo>
                  <a:lnTo>
                    <a:pt x="1076449" y="1066800"/>
                  </a:lnTo>
                  <a:lnTo>
                    <a:pt x="1096835" y="1092200"/>
                  </a:lnTo>
                  <a:lnTo>
                    <a:pt x="1124551" y="1117600"/>
                  </a:lnTo>
                  <a:lnTo>
                    <a:pt x="1162017" y="1130300"/>
                  </a:lnTo>
                  <a:lnTo>
                    <a:pt x="1199482" y="1117600"/>
                  </a:lnTo>
                  <a:lnTo>
                    <a:pt x="1227198" y="1092200"/>
                  </a:lnTo>
                  <a:lnTo>
                    <a:pt x="1247585" y="1066800"/>
                  </a:lnTo>
                  <a:lnTo>
                    <a:pt x="1252744" y="1054100"/>
                  </a:lnTo>
                  <a:lnTo>
                    <a:pt x="1153760" y="1054100"/>
                  </a:lnTo>
                  <a:lnTo>
                    <a:pt x="1144638" y="1041400"/>
                  </a:lnTo>
                  <a:lnTo>
                    <a:pt x="1135724" y="1016000"/>
                  </a:lnTo>
                  <a:lnTo>
                    <a:pt x="1128089" y="1003300"/>
                  </a:lnTo>
                  <a:lnTo>
                    <a:pt x="1112612" y="977900"/>
                  </a:lnTo>
                  <a:close/>
                </a:path>
                <a:path w="1837690" h="1765300">
                  <a:moveTo>
                    <a:pt x="1382557" y="977900"/>
                  </a:moveTo>
                  <a:lnTo>
                    <a:pt x="1296989" y="977900"/>
                  </a:lnTo>
                  <a:lnTo>
                    <a:pt x="1305246" y="990600"/>
                  </a:lnTo>
                  <a:lnTo>
                    <a:pt x="1314368" y="1003300"/>
                  </a:lnTo>
                  <a:lnTo>
                    <a:pt x="1323282" y="1016000"/>
                  </a:lnTo>
                  <a:lnTo>
                    <a:pt x="1330917" y="1028700"/>
                  </a:lnTo>
                  <a:lnTo>
                    <a:pt x="1346394" y="1066800"/>
                  </a:lnTo>
                  <a:lnTo>
                    <a:pt x="1366780" y="1092200"/>
                  </a:lnTo>
                  <a:lnTo>
                    <a:pt x="1394496" y="1117600"/>
                  </a:lnTo>
                  <a:lnTo>
                    <a:pt x="1431962" y="1130300"/>
                  </a:lnTo>
                  <a:lnTo>
                    <a:pt x="1469427" y="1117600"/>
                  </a:lnTo>
                  <a:lnTo>
                    <a:pt x="1497143" y="1092200"/>
                  </a:lnTo>
                  <a:lnTo>
                    <a:pt x="1517530" y="1066800"/>
                  </a:lnTo>
                  <a:lnTo>
                    <a:pt x="1522689" y="1054100"/>
                  </a:lnTo>
                  <a:lnTo>
                    <a:pt x="1423705" y="1054100"/>
                  </a:lnTo>
                  <a:lnTo>
                    <a:pt x="1414583" y="1041400"/>
                  </a:lnTo>
                  <a:lnTo>
                    <a:pt x="1405669" y="1016000"/>
                  </a:lnTo>
                  <a:lnTo>
                    <a:pt x="1398034" y="1003300"/>
                  </a:lnTo>
                  <a:lnTo>
                    <a:pt x="1382557" y="977900"/>
                  </a:lnTo>
                  <a:close/>
                </a:path>
                <a:path w="1837690" h="1765300">
                  <a:moveTo>
                    <a:pt x="1652536" y="977900"/>
                  </a:moveTo>
                  <a:lnTo>
                    <a:pt x="1566903" y="977900"/>
                  </a:lnTo>
                  <a:lnTo>
                    <a:pt x="1575170" y="990600"/>
                  </a:lnTo>
                  <a:lnTo>
                    <a:pt x="1584286" y="1003300"/>
                  </a:lnTo>
                  <a:lnTo>
                    <a:pt x="1593200" y="1016000"/>
                  </a:lnTo>
                  <a:lnTo>
                    <a:pt x="1600862" y="1028700"/>
                  </a:lnTo>
                  <a:lnTo>
                    <a:pt x="1616448" y="1066800"/>
                  </a:lnTo>
                  <a:lnTo>
                    <a:pt x="1637048" y="1092200"/>
                  </a:lnTo>
                  <a:lnTo>
                    <a:pt x="1664908" y="1117600"/>
                  </a:lnTo>
                  <a:lnTo>
                    <a:pt x="1702275" y="1130300"/>
                  </a:lnTo>
                  <a:lnTo>
                    <a:pt x="1739595" y="1117600"/>
                  </a:lnTo>
                  <a:lnTo>
                    <a:pt x="1767349" y="1092200"/>
                  </a:lnTo>
                  <a:lnTo>
                    <a:pt x="1787843" y="1066800"/>
                  </a:lnTo>
                  <a:lnTo>
                    <a:pt x="1793023" y="1054100"/>
                  </a:lnTo>
                  <a:lnTo>
                    <a:pt x="1693875" y="1054100"/>
                  </a:lnTo>
                  <a:lnTo>
                    <a:pt x="1684739" y="1041400"/>
                  </a:lnTo>
                  <a:lnTo>
                    <a:pt x="1675806" y="1016000"/>
                  </a:lnTo>
                  <a:lnTo>
                    <a:pt x="1668010" y="1003300"/>
                  </a:lnTo>
                  <a:lnTo>
                    <a:pt x="1652536" y="977900"/>
                  </a:lnTo>
                  <a:close/>
                </a:path>
                <a:path w="1837690" h="1765300">
                  <a:moveTo>
                    <a:pt x="1064510" y="914400"/>
                  </a:moveTo>
                  <a:lnTo>
                    <a:pt x="989579" y="914400"/>
                  </a:lnTo>
                  <a:lnTo>
                    <a:pt x="961863" y="939800"/>
                  </a:lnTo>
                  <a:lnTo>
                    <a:pt x="941476" y="977900"/>
                  </a:lnTo>
                  <a:lnTo>
                    <a:pt x="925999" y="1003300"/>
                  </a:lnTo>
                  <a:lnTo>
                    <a:pt x="918416" y="1016000"/>
                  </a:lnTo>
                  <a:lnTo>
                    <a:pt x="909589" y="1041400"/>
                  </a:lnTo>
                  <a:lnTo>
                    <a:pt x="900485" y="1054100"/>
                  </a:lnTo>
                  <a:lnTo>
                    <a:pt x="982799" y="1054100"/>
                  </a:lnTo>
                  <a:lnTo>
                    <a:pt x="993117" y="1028700"/>
                  </a:lnTo>
                  <a:lnTo>
                    <a:pt x="1000752" y="1016000"/>
                  </a:lnTo>
                  <a:lnTo>
                    <a:pt x="1009666" y="1003300"/>
                  </a:lnTo>
                  <a:lnTo>
                    <a:pt x="1018787" y="990600"/>
                  </a:lnTo>
                  <a:lnTo>
                    <a:pt x="1027044" y="977900"/>
                  </a:lnTo>
                  <a:lnTo>
                    <a:pt x="1112612" y="977900"/>
                  </a:lnTo>
                  <a:lnTo>
                    <a:pt x="1092226" y="939800"/>
                  </a:lnTo>
                  <a:lnTo>
                    <a:pt x="1064510" y="914400"/>
                  </a:lnTo>
                  <a:close/>
                </a:path>
                <a:path w="1837690" h="1765300">
                  <a:moveTo>
                    <a:pt x="1334455" y="914400"/>
                  </a:moveTo>
                  <a:lnTo>
                    <a:pt x="1259524" y="914400"/>
                  </a:lnTo>
                  <a:lnTo>
                    <a:pt x="1231808" y="939800"/>
                  </a:lnTo>
                  <a:lnTo>
                    <a:pt x="1211421" y="977900"/>
                  </a:lnTo>
                  <a:lnTo>
                    <a:pt x="1195944" y="1003300"/>
                  </a:lnTo>
                  <a:lnTo>
                    <a:pt x="1188309" y="1016000"/>
                  </a:lnTo>
                  <a:lnTo>
                    <a:pt x="1179395" y="1041400"/>
                  </a:lnTo>
                  <a:lnTo>
                    <a:pt x="1170274" y="1054100"/>
                  </a:lnTo>
                  <a:lnTo>
                    <a:pt x="1252744" y="1054100"/>
                  </a:lnTo>
                  <a:lnTo>
                    <a:pt x="1263062" y="1028700"/>
                  </a:lnTo>
                  <a:lnTo>
                    <a:pt x="1270697" y="1016000"/>
                  </a:lnTo>
                  <a:lnTo>
                    <a:pt x="1279611" y="1003300"/>
                  </a:lnTo>
                  <a:lnTo>
                    <a:pt x="1288732" y="990600"/>
                  </a:lnTo>
                  <a:lnTo>
                    <a:pt x="1296989" y="977900"/>
                  </a:lnTo>
                  <a:lnTo>
                    <a:pt x="1382557" y="977900"/>
                  </a:lnTo>
                  <a:lnTo>
                    <a:pt x="1362171" y="939800"/>
                  </a:lnTo>
                  <a:lnTo>
                    <a:pt x="1334455" y="914400"/>
                  </a:lnTo>
                  <a:close/>
                </a:path>
                <a:path w="1837690" h="1765300">
                  <a:moveTo>
                    <a:pt x="1604417" y="914400"/>
                  </a:moveTo>
                  <a:lnTo>
                    <a:pt x="1529456" y="914400"/>
                  </a:lnTo>
                  <a:lnTo>
                    <a:pt x="1501749" y="939800"/>
                  </a:lnTo>
                  <a:lnTo>
                    <a:pt x="1481366" y="965200"/>
                  </a:lnTo>
                  <a:lnTo>
                    <a:pt x="1465889" y="1003300"/>
                  </a:lnTo>
                  <a:lnTo>
                    <a:pt x="1458254" y="1016000"/>
                  </a:lnTo>
                  <a:lnTo>
                    <a:pt x="1449340" y="1041400"/>
                  </a:lnTo>
                  <a:lnTo>
                    <a:pt x="1440219" y="1054100"/>
                  </a:lnTo>
                  <a:lnTo>
                    <a:pt x="1522689" y="1054100"/>
                  </a:lnTo>
                  <a:lnTo>
                    <a:pt x="1533007" y="1028700"/>
                  </a:lnTo>
                  <a:lnTo>
                    <a:pt x="1540632" y="1016000"/>
                  </a:lnTo>
                  <a:lnTo>
                    <a:pt x="1549529" y="1003300"/>
                  </a:lnTo>
                  <a:lnTo>
                    <a:pt x="1558638" y="990600"/>
                  </a:lnTo>
                  <a:lnTo>
                    <a:pt x="1566903" y="977900"/>
                  </a:lnTo>
                  <a:lnTo>
                    <a:pt x="1652536" y="977900"/>
                  </a:lnTo>
                  <a:lnTo>
                    <a:pt x="1632150" y="939800"/>
                  </a:lnTo>
                  <a:lnTo>
                    <a:pt x="1604417" y="914400"/>
                  </a:lnTo>
                  <a:close/>
                </a:path>
                <a:path w="1837690" h="1765300">
                  <a:moveTo>
                    <a:pt x="1837186" y="914400"/>
                  </a:moveTo>
                  <a:lnTo>
                    <a:pt x="1799761" y="914400"/>
                  </a:lnTo>
                  <a:lnTo>
                    <a:pt x="1772074" y="939800"/>
                  </a:lnTo>
                  <a:lnTo>
                    <a:pt x="1751705" y="977900"/>
                  </a:lnTo>
                  <a:lnTo>
                    <a:pt x="1736234" y="1003300"/>
                  </a:lnTo>
                  <a:lnTo>
                    <a:pt x="1728616" y="1016000"/>
                  </a:lnTo>
                  <a:lnTo>
                    <a:pt x="1719773" y="1041400"/>
                  </a:lnTo>
                  <a:lnTo>
                    <a:pt x="1710671" y="1054100"/>
                  </a:lnTo>
                  <a:lnTo>
                    <a:pt x="1793023" y="1054100"/>
                  </a:lnTo>
                  <a:lnTo>
                    <a:pt x="1803382" y="1028700"/>
                  </a:lnTo>
                  <a:lnTo>
                    <a:pt x="1810976" y="1016000"/>
                  </a:lnTo>
                  <a:lnTo>
                    <a:pt x="1819881" y="1003300"/>
                  </a:lnTo>
                  <a:lnTo>
                    <a:pt x="1828987" y="990600"/>
                  </a:lnTo>
                  <a:lnTo>
                    <a:pt x="1837186" y="977900"/>
                  </a:lnTo>
                  <a:lnTo>
                    <a:pt x="1837186" y="914400"/>
                  </a:lnTo>
                  <a:close/>
                </a:path>
                <a:path w="1837690" h="1765300">
                  <a:moveTo>
                    <a:pt x="259295" y="825500"/>
                  </a:moveTo>
                  <a:lnTo>
                    <a:pt x="73017" y="825500"/>
                  </a:lnTo>
                  <a:lnTo>
                    <a:pt x="105587" y="850900"/>
                  </a:lnTo>
                  <a:lnTo>
                    <a:pt x="143036" y="863600"/>
                  </a:lnTo>
                  <a:lnTo>
                    <a:pt x="184866" y="876300"/>
                  </a:lnTo>
                  <a:lnTo>
                    <a:pt x="230581" y="901700"/>
                  </a:lnTo>
                  <a:lnTo>
                    <a:pt x="279681" y="914400"/>
                  </a:lnTo>
                  <a:lnTo>
                    <a:pt x="331669" y="914400"/>
                  </a:lnTo>
                  <a:lnTo>
                    <a:pt x="442314" y="939800"/>
                  </a:lnTo>
                  <a:lnTo>
                    <a:pt x="558532" y="939800"/>
                  </a:lnTo>
                  <a:lnTo>
                    <a:pt x="617485" y="952500"/>
                  </a:lnTo>
                  <a:lnTo>
                    <a:pt x="676337" y="952500"/>
                  </a:lnTo>
                  <a:lnTo>
                    <a:pt x="676337" y="876300"/>
                  </a:lnTo>
                  <a:lnTo>
                    <a:pt x="592648" y="876300"/>
                  </a:lnTo>
                  <a:lnTo>
                    <a:pt x="514323" y="863600"/>
                  </a:lnTo>
                  <a:lnTo>
                    <a:pt x="441593" y="863600"/>
                  </a:lnTo>
                  <a:lnTo>
                    <a:pt x="374691" y="850900"/>
                  </a:lnTo>
                  <a:lnTo>
                    <a:pt x="313848" y="838200"/>
                  </a:lnTo>
                  <a:lnTo>
                    <a:pt x="259295" y="825500"/>
                  </a:lnTo>
                  <a:close/>
                </a:path>
                <a:path w="1837690" h="1765300">
                  <a:moveTo>
                    <a:pt x="757099" y="622300"/>
                  </a:moveTo>
                  <a:lnTo>
                    <a:pt x="757099" y="698500"/>
                  </a:lnTo>
                  <a:lnTo>
                    <a:pt x="765356" y="711200"/>
                  </a:lnTo>
                  <a:lnTo>
                    <a:pt x="774478" y="723900"/>
                  </a:lnTo>
                  <a:lnTo>
                    <a:pt x="783392" y="736600"/>
                  </a:lnTo>
                  <a:lnTo>
                    <a:pt x="791027" y="749300"/>
                  </a:lnTo>
                  <a:lnTo>
                    <a:pt x="805882" y="787400"/>
                  </a:lnTo>
                  <a:lnTo>
                    <a:pt x="826337" y="812800"/>
                  </a:lnTo>
                  <a:lnTo>
                    <a:pt x="854399" y="838200"/>
                  </a:lnTo>
                  <a:lnTo>
                    <a:pt x="892072" y="850900"/>
                  </a:lnTo>
                  <a:lnTo>
                    <a:pt x="929537" y="838200"/>
                  </a:lnTo>
                  <a:lnTo>
                    <a:pt x="957253" y="812800"/>
                  </a:lnTo>
                  <a:lnTo>
                    <a:pt x="977640" y="787400"/>
                  </a:lnTo>
                  <a:lnTo>
                    <a:pt x="982799" y="774700"/>
                  </a:lnTo>
                  <a:lnTo>
                    <a:pt x="892072" y="774700"/>
                  </a:lnTo>
                  <a:lnTo>
                    <a:pt x="883659" y="762000"/>
                  </a:lnTo>
                  <a:lnTo>
                    <a:pt x="874555" y="749300"/>
                  </a:lnTo>
                  <a:lnTo>
                    <a:pt x="865727" y="736600"/>
                  </a:lnTo>
                  <a:lnTo>
                    <a:pt x="858144" y="723900"/>
                  </a:lnTo>
                  <a:lnTo>
                    <a:pt x="842615" y="685800"/>
                  </a:lnTo>
                  <a:lnTo>
                    <a:pt x="822142" y="660400"/>
                  </a:lnTo>
                  <a:lnTo>
                    <a:pt x="794409" y="635000"/>
                  </a:lnTo>
                  <a:lnTo>
                    <a:pt x="757099" y="622300"/>
                  </a:lnTo>
                  <a:close/>
                </a:path>
                <a:path w="1837690" h="1765300">
                  <a:moveTo>
                    <a:pt x="1117771" y="698500"/>
                  </a:moveTo>
                  <a:lnTo>
                    <a:pt x="1027044" y="698500"/>
                  </a:lnTo>
                  <a:lnTo>
                    <a:pt x="1035301" y="711200"/>
                  </a:lnTo>
                  <a:lnTo>
                    <a:pt x="1044423" y="723900"/>
                  </a:lnTo>
                  <a:lnTo>
                    <a:pt x="1053337" y="736600"/>
                  </a:lnTo>
                  <a:lnTo>
                    <a:pt x="1060972" y="749300"/>
                  </a:lnTo>
                  <a:lnTo>
                    <a:pt x="1076449" y="787400"/>
                  </a:lnTo>
                  <a:lnTo>
                    <a:pt x="1096835" y="812800"/>
                  </a:lnTo>
                  <a:lnTo>
                    <a:pt x="1124551" y="838200"/>
                  </a:lnTo>
                  <a:lnTo>
                    <a:pt x="1162017" y="850900"/>
                  </a:lnTo>
                  <a:lnTo>
                    <a:pt x="1199482" y="838200"/>
                  </a:lnTo>
                  <a:lnTo>
                    <a:pt x="1227198" y="812800"/>
                  </a:lnTo>
                  <a:lnTo>
                    <a:pt x="1247585" y="787400"/>
                  </a:lnTo>
                  <a:lnTo>
                    <a:pt x="1252744" y="774700"/>
                  </a:lnTo>
                  <a:lnTo>
                    <a:pt x="1162017" y="774700"/>
                  </a:lnTo>
                  <a:lnTo>
                    <a:pt x="1153760" y="762000"/>
                  </a:lnTo>
                  <a:lnTo>
                    <a:pt x="1144638" y="749300"/>
                  </a:lnTo>
                  <a:lnTo>
                    <a:pt x="1135724" y="736600"/>
                  </a:lnTo>
                  <a:lnTo>
                    <a:pt x="1128089" y="723900"/>
                  </a:lnTo>
                  <a:lnTo>
                    <a:pt x="1117771" y="698500"/>
                  </a:lnTo>
                  <a:close/>
                </a:path>
                <a:path w="1837690" h="1765300">
                  <a:moveTo>
                    <a:pt x="1387716" y="698500"/>
                  </a:moveTo>
                  <a:lnTo>
                    <a:pt x="1296989" y="698500"/>
                  </a:lnTo>
                  <a:lnTo>
                    <a:pt x="1305246" y="711200"/>
                  </a:lnTo>
                  <a:lnTo>
                    <a:pt x="1314368" y="723900"/>
                  </a:lnTo>
                  <a:lnTo>
                    <a:pt x="1323282" y="736600"/>
                  </a:lnTo>
                  <a:lnTo>
                    <a:pt x="1330917" y="749300"/>
                  </a:lnTo>
                  <a:lnTo>
                    <a:pt x="1346394" y="787400"/>
                  </a:lnTo>
                  <a:lnTo>
                    <a:pt x="1366780" y="812800"/>
                  </a:lnTo>
                  <a:lnTo>
                    <a:pt x="1394496" y="838200"/>
                  </a:lnTo>
                  <a:lnTo>
                    <a:pt x="1431962" y="850900"/>
                  </a:lnTo>
                  <a:lnTo>
                    <a:pt x="1469427" y="838200"/>
                  </a:lnTo>
                  <a:lnTo>
                    <a:pt x="1497143" y="812800"/>
                  </a:lnTo>
                  <a:lnTo>
                    <a:pt x="1517529" y="787400"/>
                  </a:lnTo>
                  <a:lnTo>
                    <a:pt x="1522688" y="774700"/>
                  </a:lnTo>
                  <a:lnTo>
                    <a:pt x="1423704" y="774700"/>
                  </a:lnTo>
                  <a:lnTo>
                    <a:pt x="1414583" y="749300"/>
                  </a:lnTo>
                  <a:lnTo>
                    <a:pt x="1405669" y="736600"/>
                  </a:lnTo>
                  <a:lnTo>
                    <a:pt x="1398034" y="723900"/>
                  </a:lnTo>
                  <a:lnTo>
                    <a:pt x="1387716" y="698500"/>
                  </a:lnTo>
                  <a:close/>
                </a:path>
                <a:path w="1837690" h="1765300">
                  <a:moveTo>
                    <a:pt x="1657752" y="698500"/>
                  </a:moveTo>
                  <a:lnTo>
                    <a:pt x="1566903" y="698500"/>
                  </a:lnTo>
                  <a:lnTo>
                    <a:pt x="1575170" y="711200"/>
                  </a:lnTo>
                  <a:lnTo>
                    <a:pt x="1584286" y="723900"/>
                  </a:lnTo>
                  <a:lnTo>
                    <a:pt x="1593200" y="736600"/>
                  </a:lnTo>
                  <a:lnTo>
                    <a:pt x="1600862" y="749300"/>
                  </a:lnTo>
                  <a:lnTo>
                    <a:pt x="1616448" y="787400"/>
                  </a:lnTo>
                  <a:lnTo>
                    <a:pt x="1637048" y="812800"/>
                  </a:lnTo>
                  <a:lnTo>
                    <a:pt x="1664908" y="838200"/>
                  </a:lnTo>
                  <a:lnTo>
                    <a:pt x="1702275" y="850900"/>
                  </a:lnTo>
                  <a:lnTo>
                    <a:pt x="1739595" y="838200"/>
                  </a:lnTo>
                  <a:lnTo>
                    <a:pt x="1767349" y="812800"/>
                  </a:lnTo>
                  <a:lnTo>
                    <a:pt x="1787843" y="787400"/>
                  </a:lnTo>
                  <a:lnTo>
                    <a:pt x="1793023" y="774700"/>
                  </a:lnTo>
                  <a:lnTo>
                    <a:pt x="1702275" y="774700"/>
                  </a:lnTo>
                  <a:lnTo>
                    <a:pt x="1693875" y="762000"/>
                  </a:lnTo>
                  <a:lnTo>
                    <a:pt x="1684739" y="749300"/>
                  </a:lnTo>
                  <a:lnTo>
                    <a:pt x="1675805" y="736600"/>
                  </a:lnTo>
                  <a:lnTo>
                    <a:pt x="1668010" y="723900"/>
                  </a:lnTo>
                  <a:lnTo>
                    <a:pt x="1657752" y="698500"/>
                  </a:lnTo>
                  <a:close/>
                </a:path>
                <a:path w="1837690" h="1765300">
                  <a:moveTo>
                    <a:pt x="1027044" y="622300"/>
                  </a:moveTo>
                  <a:lnTo>
                    <a:pt x="989579" y="635000"/>
                  </a:lnTo>
                  <a:lnTo>
                    <a:pt x="961863" y="660400"/>
                  </a:lnTo>
                  <a:lnTo>
                    <a:pt x="941476" y="685800"/>
                  </a:lnTo>
                  <a:lnTo>
                    <a:pt x="925999" y="723900"/>
                  </a:lnTo>
                  <a:lnTo>
                    <a:pt x="918416" y="736600"/>
                  </a:lnTo>
                  <a:lnTo>
                    <a:pt x="909589" y="749300"/>
                  </a:lnTo>
                  <a:lnTo>
                    <a:pt x="900484" y="762000"/>
                  </a:lnTo>
                  <a:lnTo>
                    <a:pt x="892072" y="774700"/>
                  </a:lnTo>
                  <a:lnTo>
                    <a:pt x="982799" y="774700"/>
                  </a:lnTo>
                  <a:lnTo>
                    <a:pt x="993117" y="749300"/>
                  </a:lnTo>
                  <a:lnTo>
                    <a:pt x="1000752" y="736600"/>
                  </a:lnTo>
                  <a:lnTo>
                    <a:pt x="1009666" y="723900"/>
                  </a:lnTo>
                  <a:lnTo>
                    <a:pt x="1018787" y="711200"/>
                  </a:lnTo>
                  <a:lnTo>
                    <a:pt x="1027044" y="698500"/>
                  </a:lnTo>
                  <a:lnTo>
                    <a:pt x="1117771" y="698500"/>
                  </a:lnTo>
                  <a:lnTo>
                    <a:pt x="1112612" y="685800"/>
                  </a:lnTo>
                  <a:lnTo>
                    <a:pt x="1092226" y="660400"/>
                  </a:lnTo>
                  <a:lnTo>
                    <a:pt x="1064510" y="635000"/>
                  </a:lnTo>
                  <a:lnTo>
                    <a:pt x="1027044" y="622300"/>
                  </a:lnTo>
                  <a:close/>
                </a:path>
                <a:path w="1837690" h="1765300">
                  <a:moveTo>
                    <a:pt x="1296989" y="622300"/>
                  </a:moveTo>
                  <a:lnTo>
                    <a:pt x="1259420" y="635000"/>
                  </a:lnTo>
                  <a:lnTo>
                    <a:pt x="1231531" y="660400"/>
                  </a:lnTo>
                  <a:lnTo>
                    <a:pt x="1211110" y="685800"/>
                  </a:lnTo>
                  <a:lnTo>
                    <a:pt x="1195944" y="723900"/>
                  </a:lnTo>
                  <a:lnTo>
                    <a:pt x="1188309" y="736600"/>
                  </a:lnTo>
                  <a:lnTo>
                    <a:pt x="1179395" y="749300"/>
                  </a:lnTo>
                  <a:lnTo>
                    <a:pt x="1170274" y="762000"/>
                  </a:lnTo>
                  <a:lnTo>
                    <a:pt x="1162017" y="774700"/>
                  </a:lnTo>
                  <a:lnTo>
                    <a:pt x="1252744" y="774700"/>
                  </a:lnTo>
                  <a:lnTo>
                    <a:pt x="1263062" y="749300"/>
                  </a:lnTo>
                  <a:lnTo>
                    <a:pt x="1270696" y="736600"/>
                  </a:lnTo>
                  <a:lnTo>
                    <a:pt x="1279610" y="723900"/>
                  </a:lnTo>
                  <a:lnTo>
                    <a:pt x="1288732" y="711200"/>
                  </a:lnTo>
                  <a:lnTo>
                    <a:pt x="1296989" y="698500"/>
                  </a:lnTo>
                  <a:lnTo>
                    <a:pt x="1387716" y="698500"/>
                  </a:lnTo>
                  <a:lnTo>
                    <a:pt x="1382557" y="685800"/>
                  </a:lnTo>
                  <a:lnTo>
                    <a:pt x="1362170" y="660400"/>
                  </a:lnTo>
                  <a:lnTo>
                    <a:pt x="1334455" y="635000"/>
                  </a:lnTo>
                  <a:lnTo>
                    <a:pt x="1296989" y="622300"/>
                  </a:lnTo>
                  <a:close/>
                </a:path>
                <a:path w="1837690" h="1765300">
                  <a:moveTo>
                    <a:pt x="1566903" y="622300"/>
                  </a:moveTo>
                  <a:lnTo>
                    <a:pt x="1529144" y="635000"/>
                  </a:lnTo>
                  <a:lnTo>
                    <a:pt x="1501472" y="660400"/>
                  </a:lnTo>
                  <a:lnTo>
                    <a:pt x="1481262" y="685800"/>
                  </a:lnTo>
                  <a:lnTo>
                    <a:pt x="1465889" y="723900"/>
                  </a:lnTo>
                  <a:lnTo>
                    <a:pt x="1458254" y="736600"/>
                  </a:lnTo>
                  <a:lnTo>
                    <a:pt x="1449340" y="749300"/>
                  </a:lnTo>
                  <a:lnTo>
                    <a:pt x="1440219" y="774700"/>
                  </a:lnTo>
                  <a:lnTo>
                    <a:pt x="1522688" y="774700"/>
                  </a:lnTo>
                  <a:lnTo>
                    <a:pt x="1533007" y="749300"/>
                  </a:lnTo>
                  <a:lnTo>
                    <a:pt x="1540632" y="736600"/>
                  </a:lnTo>
                  <a:lnTo>
                    <a:pt x="1549529" y="723900"/>
                  </a:lnTo>
                  <a:lnTo>
                    <a:pt x="1558638" y="711200"/>
                  </a:lnTo>
                  <a:lnTo>
                    <a:pt x="1566903" y="698500"/>
                  </a:lnTo>
                  <a:lnTo>
                    <a:pt x="1657752" y="698500"/>
                  </a:lnTo>
                  <a:lnTo>
                    <a:pt x="1652622" y="685800"/>
                  </a:lnTo>
                  <a:lnTo>
                    <a:pt x="1632380" y="660400"/>
                  </a:lnTo>
                  <a:lnTo>
                    <a:pt x="1604677" y="635000"/>
                  </a:lnTo>
                  <a:lnTo>
                    <a:pt x="1566903" y="622300"/>
                  </a:lnTo>
                  <a:close/>
                </a:path>
                <a:path w="1837690" h="1765300">
                  <a:moveTo>
                    <a:pt x="1837186" y="622300"/>
                  </a:moveTo>
                  <a:lnTo>
                    <a:pt x="1799761" y="635000"/>
                  </a:lnTo>
                  <a:lnTo>
                    <a:pt x="1772074" y="660400"/>
                  </a:lnTo>
                  <a:lnTo>
                    <a:pt x="1751705" y="685800"/>
                  </a:lnTo>
                  <a:lnTo>
                    <a:pt x="1736234" y="723900"/>
                  </a:lnTo>
                  <a:lnTo>
                    <a:pt x="1728616" y="736600"/>
                  </a:lnTo>
                  <a:lnTo>
                    <a:pt x="1719773" y="749300"/>
                  </a:lnTo>
                  <a:lnTo>
                    <a:pt x="1710671" y="762000"/>
                  </a:lnTo>
                  <a:lnTo>
                    <a:pt x="1702275" y="774700"/>
                  </a:lnTo>
                  <a:lnTo>
                    <a:pt x="1793023" y="774700"/>
                  </a:lnTo>
                  <a:lnTo>
                    <a:pt x="1803382" y="749300"/>
                  </a:lnTo>
                  <a:lnTo>
                    <a:pt x="1810976" y="736600"/>
                  </a:lnTo>
                  <a:lnTo>
                    <a:pt x="1819881" y="723900"/>
                  </a:lnTo>
                  <a:lnTo>
                    <a:pt x="1828987" y="711200"/>
                  </a:lnTo>
                  <a:lnTo>
                    <a:pt x="1837186" y="698500"/>
                  </a:lnTo>
                  <a:lnTo>
                    <a:pt x="1837186" y="622300"/>
                  </a:lnTo>
                  <a:close/>
                </a:path>
                <a:path w="1837690" h="1765300">
                  <a:moveTo>
                    <a:pt x="1313215" y="406400"/>
                  </a:moveTo>
                  <a:lnTo>
                    <a:pt x="1239460" y="406400"/>
                  </a:lnTo>
                  <a:lnTo>
                    <a:pt x="1239460" y="546100"/>
                  </a:lnTo>
                  <a:lnTo>
                    <a:pt x="1313215" y="546100"/>
                  </a:lnTo>
                  <a:lnTo>
                    <a:pt x="1313215" y="406400"/>
                  </a:lnTo>
                  <a:close/>
                </a:path>
                <a:path w="1837690" h="1765300">
                  <a:moveTo>
                    <a:pt x="829771" y="520700"/>
                  </a:moveTo>
                  <a:lnTo>
                    <a:pt x="483017" y="520700"/>
                  </a:lnTo>
                  <a:lnTo>
                    <a:pt x="540169" y="533400"/>
                  </a:lnTo>
                  <a:lnTo>
                    <a:pt x="772649" y="533400"/>
                  </a:lnTo>
                  <a:lnTo>
                    <a:pt x="829771" y="520700"/>
                  </a:lnTo>
                  <a:close/>
                </a:path>
                <a:path w="1837690" h="1765300">
                  <a:moveTo>
                    <a:pt x="992195" y="495300"/>
                  </a:moveTo>
                  <a:lnTo>
                    <a:pt x="320467" y="495300"/>
                  </a:lnTo>
                  <a:lnTo>
                    <a:pt x="427071" y="520700"/>
                  </a:lnTo>
                  <a:lnTo>
                    <a:pt x="885680" y="520700"/>
                  </a:lnTo>
                  <a:lnTo>
                    <a:pt x="992195" y="495300"/>
                  </a:lnTo>
                  <a:close/>
                </a:path>
                <a:path w="1837690" h="1765300">
                  <a:moveTo>
                    <a:pt x="253814" y="406400"/>
                  </a:moveTo>
                  <a:lnTo>
                    <a:pt x="73017" y="406400"/>
                  </a:lnTo>
                  <a:lnTo>
                    <a:pt x="104286" y="431800"/>
                  </a:lnTo>
                  <a:lnTo>
                    <a:pt x="140101" y="444500"/>
                  </a:lnTo>
                  <a:lnTo>
                    <a:pt x="180043" y="457200"/>
                  </a:lnTo>
                  <a:lnTo>
                    <a:pt x="223697" y="482600"/>
                  </a:lnTo>
                  <a:lnTo>
                    <a:pt x="270644" y="495300"/>
                  </a:lnTo>
                  <a:lnTo>
                    <a:pt x="1041972" y="495300"/>
                  </a:lnTo>
                  <a:lnTo>
                    <a:pt x="1088876" y="482600"/>
                  </a:lnTo>
                  <a:lnTo>
                    <a:pt x="1132491" y="457200"/>
                  </a:lnTo>
                  <a:lnTo>
                    <a:pt x="500437" y="457200"/>
                  </a:lnTo>
                  <a:lnTo>
                    <a:pt x="430094" y="444500"/>
                  </a:lnTo>
                  <a:lnTo>
                    <a:pt x="365394" y="431800"/>
                  </a:lnTo>
                  <a:lnTo>
                    <a:pt x="306560" y="419100"/>
                  </a:lnTo>
                  <a:lnTo>
                    <a:pt x="253814" y="406400"/>
                  </a:lnTo>
                  <a:close/>
                </a:path>
                <a:path w="1837690" h="1765300">
                  <a:moveTo>
                    <a:pt x="1127536" y="63500"/>
                  </a:moveTo>
                  <a:lnTo>
                    <a:pt x="730186" y="63500"/>
                  </a:lnTo>
                  <a:lnTo>
                    <a:pt x="799419" y="76200"/>
                  </a:lnTo>
                  <a:lnTo>
                    <a:pt x="864601" y="76200"/>
                  </a:lnTo>
                  <a:lnTo>
                    <a:pt x="925473" y="88900"/>
                  </a:lnTo>
                  <a:lnTo>
                    <a:pt x="981777" y="101600"/>
                  </a:lnTo>
                  <a:lnTo>
                    <a:pt x="1033252" y="114300"/>
                  </a:lnTo>
                  <a:lnTo>
                    <a:pt x="1079641" y="127000"/>
                  </a:lnTo>
                  <a:lnTo>
                    <a:pt x="1120684" y="139700"/>
                  </a:lnTo>
                  <a:lnTo>
                    <a:pt x="1156124" y="165100"/>
                  </a:lnTo>
                  <a:lnTo>
                    <a:pt x="1185700" y="177800"/>
                  </a:lnTo>
                  <a:lnTo>
                    <a:pt x="1209154" y="203200"/>
                  </a:lnTo>
                  <a:lnTo>
                    <a:pt x="1226228" y="215900"/>
                  </a:lnTo>
                  <a:lnTo>
                    <a:pt x="1236662" y="241300"/>
                  </a:lnTo>
                  <a:lnTo>
                    <a:pt x="1240197" y="254000"/>
                  </a:lnTo>
                  <a:lnTo>
                    <a:pt x="1240197" y="292100"/>
                  </a:lnTo>
                  <a:lnTo>
                    <a:pt x="1236306" y="304800"/>
                  </a:lnTo>
                  <a:lnTo>
                    <a:pt x="1224780" y="330200"/>
                  </a:lnTo>
                  <a:lnTo>
                    <a:pt x="1205840" y="342900"/>
                  </a:lnTo>
                  <a:lnTo>
                    <a:pt x="1179705" y="355600"/>
                  </a:lnTo>
                  <a:lnTo>
                    <a:pt x="1146597" y="381000"/>
                  </a:lnTo>
                  <a:lnTo>
                    <a:pt x="1106737" y="393700"/>
                  </a:lnTo>
                  <a:lnTo>
                    <a:pt x="1060344" y="406400"/>
                  </a:lnTo>
                  <a:lnTo>
                    <a:pt x="1007639" y="419100"/>
                  </a:lnTo>
                  <a:lnTo>
                    <a:pt x="948843" y="431800"/>
                  </a:lnTo>
                  <a:lnTo>
                    <a:pt x="884177" y="444500"/>
                  </a:lnTo>
                  <a:lnTo>
                    <a:pt x="813861" y="457200"/>
                  </a:lnTo>
                  <a:lnTo>
                    <a:pt x="1132491" y="457200"/>
                  </a:lnTo>
                  <a:lnTo>
                    <a:pt x="1172404" y="444500"/>
                  </a:lnTo>
                  <a:lnTo>
                    <a:pt x="1208198" y="431800"/>
                  </a:lnTo>
                  <a:lnTo>
                    <a:pt x="1239460" y="406400"/>
                  </a:lnTo>
                  <a:lnTo>
                    <a:pt x="1313215" y="406400"/>
                  </a:lnTo>
                  <a:lnTo>
                    <a:pt x="1313215" y="254000"/>
                  </a:lnTo>
                  <a:lnTo>
                    <a:pt x="1300603" y="203200"/>
                  </a:lnTo>
                  <a:lnTo>
                    <a:pt x="1264110" y="152400"/>
                  </a:lnTo>
                  <a:lnTo>
                    <a:pt x="1205750" y="114300"/>
                  </a:lnTo>
                  <a:lnTo>
                    <a:pt x="1168999" y="88900"/>
                  </a:lnTo>
                  <a:lnTo>
                    <a:pt x="1127536" y="6350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018020" y="2144267"/>
              <a:ext cx="1539875" cy="2593340"/>
            </a:xfrm>
            <a:custGeom>
              <a:avLst/>
              <a:gdLst/>
              <a:ahLst/>
              <a:cxnLst/>
              <a:rect l="l" t="t" r="r" b="b"/>
              <a:pathLst>
                <a:path w="1539875" h="2593340">
                  <a:moveTo>
                    <a:pt x="693928" y="2592959"/>
                  </a:moveTo>
                  <a:lnTo>
                    <a:pt x="692378" y="2589657"/>
                  </a:lnTo>
                  <a:lnTo>
                    <a:pt x="648970" y="2496439"/>
                  </a:lnTo>
                  <a:lnTo>
                    <a:pt x="646430" y="2491105"/>
                  </a:lnTo>
                  <a:lnTo>
                    <a:pt x="640080" y="2488819"/>
                  </a:lnTo>
                  <a:lnTo>
                    <a:pt x="634746" y="2491232"/>
                  </a:lnTo>
                  <a:lnTo>
                    <a:pt x="629412" y="2493772"/>
                  </a:lnTo>
                  <a:lnTo>
                    <a:pt x="627126" y="2500122"/>
                  </a:lnTo>
                  <a:lnTo>
                    <a:pt x="629666" y="2505456"/>
                  </a:lnTo>
                  <a:lnTo>
                    <a:pt x="650201" y="2549626"/>
                  </a:lnTo>
                  <a:lnTo>
                    <a:pt x="12192" y="2106549"/>
                  </a:lnTo>
                  <a:lnTo>
                    <a:pt x="0" y="2124075"/>
                  </a:lnTo>
                  <a:lnTo>
                    <a:pt x="638149" y="2567254"/>
                  </a:lnTo>
                  <a:lnTo>
                    <a:pt x="583565" y="2562860"/>
                  </a:lnTo>
                  <a:lnTo>
                    <a:pt x="578358" y="2567305"/>
                  </a:lnTo>
                  <a:lnTo>
                    <a:pt x="577977" y="2573147"/>
                  </a:lnTo>
                  <a:lnTo>
                    <a:pt x="577469" y="2578989"/>
                  </a:lnTo>
                  <a:lnTo>
                    <a:pt x="581914" y="2584196"/>
                  </a:lnTo>
                  <a:lnTo>
                    <a:pt x="587756" y="2584577"/>
                  </a:lnTo>
                  <a:lnTo>
                    <a:pt x="693928" y="2592959"/>
                  </a:lnTo>
                  <a:close/>
                </a:path>
                <a:path w="1539875" h="2593340">
                  <a:moveTo>
                    <a:pt x="782066" y="0"/>
                  </a:moveTo>
                  <a:lnTo>
                    <a:pt x="673481" y="28702"/>
                  </a:lnTo>
                  <a:lnTo>
                    <a:pt x="670052" y="34417"/>
                  </a:lnTo>
                  <a:lnTo>
                    <a:pt x="673100" y="45847"/>
                  </a:lnTo>
                  <a:lnTo>
                    <a:pt x="678942" y="49276"/>
                  </a:lnTo>
                  <a:lnTo>
                    <a:pt x="731647" y="35344"/>
                  </a:lnTo>
                  <a:lnTo>
                    <a:pt x="71755" y="696214"/>
                  </a:lnTo>
                  <a:lnTo>
                    <a:pt x="86741" y="711327"/>
                  </a:lnTo>
                  <a:lnTo>
                    <a:pt x="746772" y="50444"/>
                  </a:lnTo>
                  <a:lnTo>
                    <a:pt x="734441" y="97536"/>
                  </a:lnTo>
                  <a:lnTo>
                    <a:pt x="732917" y="103251"/>
                  </a:lnTo>
                  <a:lnTo>
                    <a:pt x="736346" y="109093"/>
                  </a:lnTo>
                  <a:lnTo>
                    <a:pt x="747776" y="112141"/>
                  </a:lnTo>
                  <a:lnTo>
                    <a:pt x="753618" y="108712"/>
                  </a:lnTo>
                  <a:lnTo>
                    <a:pt x="755015" y="102997"/>
                  </a:lnTo>
                  <a:lnTo>
                    <a:pt x="780122" y="7366"/>
                  </a:lnTo>
                  <a:lnTo>
                    <a:pt x="782066" y="0"/>
                  </a:lnTo>
                  <a:close/>
                </a:path>
                <a:path w="1539875" h="2593340">
                  <a:moveTo>
                    <a:pt x="1539621" y="1463040"/>
                  </a:moveTo>
                  <a:lnTo>
                    <a:pt x="1521231" y="1452499"/>
                  </a:lnTo>
                  <a:lnTo>
                    <a:pt x="1447292" y="1410081"/>
                  </a:lnTo>
                  <a:lnTo>
                    <a:pt x="1442085" y="1407160"/>
                  </a:lnTo>
                  <a:lnTo>
                    <a:pt x="1435608" y="1408938"/>
                  </a:lnTo>
                  <a:lnTo>
                    <a:pt x="1429766" y="1419098"/>
                  </a:lnTo>
                  <a:lnTo>
                    <a:pt x="1431544" y="1425714"/>
                  </a:lnTo>
                  <a:lnTo>
                    <a:pt x="1478902" y="1452816"/>
                  </a:lnTo>
                  <a:lnTo>
                    <a:pt x="490601" y="1460639"/>
                  </a:lnTo>
                  <a:lnTo>
                    <a:pt x="490855" y="1481963"/>
                  </a:lnTo>
                  <a:lnTo>
                    <a:pt x="1479232" y="1474152"/>
                  </a:lnTo>
                  <a:lnTo>
                    <a:pt x="1437259" y="1499108"/>
                  </a:lnTo>
                  <a:lnTo>
                    <a:pt x="1432179" y="1502029"/>
                  </a:lnTo>
                  <a:lnTo>
                    <a:pt x="1430401" y="1508633"/>
                  </a:lnTo>
                  <a:lnTo>
                    <a:pt x="1436497" y="1518793"/>
                  </a:lnTo>
                  <a:lnTo>
                    <a:pt x="1442974" y="1520444"/>
                  </a:lnTo>
                  <a:lnTo>
                    <a:pt x="1539621" y="1463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Metrics</a:t>
            </a:r>
            <a:r>
              <a:rPr dirty="0" spc="-350"/>
              <a:t> </a:t>
            </a:r>
            <a:r>
              <a:rPr dirty="0" spc="-220"/>
              <a:t>architecture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185352" y="1962911"/>
            <a:ext cx="3088005" cy="3551554"/>
            <a:chOff x="2185352" y="1962911"/>
            <a:chExt cx="3088005" cy="3551554"/>
          </a:xfrm>
        </p:grpSpPr>
        <p:sp>
          <p:nvSpPr>
            <p:cNvPr id="4" name="object 4" descr=""/>
            <p:cNvSpPr/>
            <p:nvPr/>
          </p:nvSpPr>
          <p:spPr>
            <a:xfrm>
              <a:off x="2194559" y="2118359"/>
              <a:ext cx="3069590" cy="3386454"/>
            </a:xfrm>
            <a:custGeom>
              <a:avLst/>
              <a:gdLst/>
              <a:ahLst/>
              <a:cxnLst/>
              <a:rect l="l" t="t" r="r" b="b"/>
              <a:pathLst>
                <a:path w="3069590" h="3386454">
                  <a:moveTo>
                    <a:pt x="0" y="3386328"/>
                  </a:moveTo>
                  <a:lnTo>
                    <a:pt x="3069336" y="3386328"/>
                  </a:lnTo>
                  <a:lnTo>
                    <a:pt x="3069336" y="0"/>
                  </a:lnTo>
                  <a:lnTo>
                    <a:pt x="0" y="0"/>
                  </a:lnTo>
                  <a:lnTo>
                    <a:pt x="0" y="3386328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941319" y="1962911"/>
              <a:ext cx="1320165" cy="615950"/>
            </a:xfrm>
            <a:custGeom>
              <a:avLst/>
              <a:gdLst/>
              <a:ahLst/>
              <a:cxnLst/>
              <a:rect l="l" t="t" r="r" b="b"/>
              <a:pathLst>
                <a:path w="1320164" h="615950">
                  <a:moveTo>
                    <a:pt x="1319783" y="0"/>
                  </a:moveTo>
                  <a:lnTo>
                    <a:pt x="0" y="0"/>
                  </a:lnTo>
                  <a:lnTo>
                    <a:pt x="0" y="615696"/>
                  </a:lnTo>
                  <a:lnTo>
                    <a:pt x="1319783" y="615696"/>
                  </a:lnTo>
                  <a:lnTo>
                    <a:pt x="131978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112135" y="1936191"/>
            <a:ext cx="979169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3776" y="2779776"/>
            <a:ext cx="710183" cy="71018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3048000" y="3133344"/>
            <a:ext cx="4706620" cy="2341245"/>
            <a:chOff x="3048000" y="3133344"/>
            <a:chExt cx="4706620" cy="2341245"/>
          </a:xfrm>
        </p:grpSpPr>
        <p:sp>
          <p:nvSpPr>
            <p:cNvPr id="9" name="object 9" descr=""/>
            <p:cNvSpPr/>
            <p:nvPr/>
          </p:nvSpPr>
          <p:spPr>
            <a:xfrm>
              <a:off x="3048000" y="3133344"/>
              <a:ext cx="2530475" cy="152400"/>
            </a:xfrm>
            <a:custGeom>
              <a:avLst/>
              <a:gdLst/>
              <a:ahLst/>
              <a:cxnLst/>
              <a:rect l="l" t="t" r="r" b="b"/>
              <a:pathLst>
                <a:path w="2530475" h="152400">
                  <a:moveTo>
                    <a:pt x="2511805" y="60959"/>
                  </a:moveTo>
                  <a:lnTo>
                    <a:pt x="2453894" y="60959"/>
                  </a:lnTo>
                  <a:lnTo>
                    <a:pt x="2453894" y="91439"/>
                  </a:lnTo>
                  <a:lnTo>
                    <a:pt x="2438654" y="91440"/>
                  </a:lnTo>
                  <a:lnTo>
                    <a:pt x="2438654" y="152400"/>
                  </a:lnTo>
                  <a:lnTo>
                    <a:pt x="2530094" y="76200"/>
                  </a:lnTo>
                  <a:lnTo>
                    <a:pt x="2511805" y="60959"/>
                  </a:lnTo>
                  <a:close/>
                </a:path>
                <a:path w="2530475" h="152400">
                  <a:moveTo>
                    <a:pt x="2438654" y="60960"/>
                  </a:moveTo>
                  <a:lnTo>
                    <a:pt x="0" y="61086"/>
                  </a:lnTo>
                  <a:lnTo>
                    <a:pt x="0" y="91566"/>
                  </a:lnTo>
                  <a:lnTo>
                    <a:pt x="2438654" y="91440"/>
                  </a:lnTo>
                  <a:lnTo>
                    <a:pt x="2438654" y="60960"/>
                  </a:lnTo>
                  <a:close/>
                </a:path>
                <a:path w="2530475" h="152400">
                  <a:moveTo>
                    <a:pt x="2453894" y="60959"/>
                  </a:moveTo>
                  <a:lnTo>
                    <a:pt x="2438654" y="60960"/>
                  </a:lnTo>
                  <a:lnTo>
                    <a:pt x="2438654" y="91440"/>
                  </a:lnTo>
                  <a:lnTo>
                    <a:pt x="2453894" y="91439"/>
                  </a:lnTo>
                  <a:lnTo>
                    <a:pt x="2453894" y="60959"/>
                  </a:lnTo>
                  <a:close/>
                </a:path>
                <a:path w="2530475" h="152400">
                  <a:moveTo>
                    <a:pt x="2438654" y="0"/>
                  </a:moveTo>
                  <a:lnTo>
                    <a:pt x="2438654" y="60960"/>
                  </a:lnTo>
                  <a:lnTo>
                    <a:pt x="2511805" y="60959"/>
                  </a:lnTo>
                  <a:lnTo>
                    <a:pt x="2438654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328160" y="4511040"/>
              <a:ext cx="658495" cy="622300"/>
            </a:xfrm>
            <a:custGeom>
              <a:avLst/>
              <a:gdLst/>
              <a:ahLst/>
              <a:cxnLst/>
              <a:rect l="l" t="t" r="r" b="b"/>
              <a:pathLst>
                <a:path w="658495" h="622300">
                  <a:moveTo>
                    <a:pt x="329184" y="0"/>
                  </a:moveTo>
                  <a:lnTo>
                    <a:pt x="280525" y="3370"/>
                  </a:lnTo>
                  <a:lnTo>
                    <a:pt x="234089" y="13162"/>
                  </a:lnTo>
                  <a:lnTo>
                    <a:pt x="190382" y="28895"/>
                  </a:lnTo>
                  <a:lnTo>
                    <a:pt x="149913" y="50087"/>
                  </a:lnTo>
                  <a:lnTo>
                    <a:pt x="113190" y="76257"/>
                  </a:lnTo>
                  <a:lnTo>
                    <a:pt x="80722" y="106925"/>
                  </a:lnTo>
                  <a:lnTo>
                    <a:pt x="53018" y="141609"/>
                  </a:lnTo>
                  <a:lnTo>
                    <a:pt x="30585" y="179829"/>
                  </a:lnTo>
                  <a:lnTo>
                    <a:pt x="13932" y="221104"/>
                  </a:lnTo>
                  <a:lnTo>
                    <a:pt x="3567" y="264953"/>
                  </a:lnTo>
                  <a:lnTo>
                    <a:pt x="0" y="310896"/>
                  </a:lnTo>
                  <a:lnTo>
                    <a:pt x="3567" y="356838"/>
                  </a:lnTo>
                  <a:lnTo>
                    <a:pt x="13932" y="400687"/>
                  </a:lnTo>
                  <a:lnTo>
                    <a:pt x="30585" y="441962"/>
                  </a:lnTo>
                  <a:lnTo>
                    <a:pt x="53018" y="480182"/>
                  </a:lnTo>
                  <a:lnTo>
                    <a:pt x="80722" y="514866"/>
                  </a:lnTo>
                  <a:lnTo>
                    <a:pt x="113190" y="545534"/>
                  </a:lnTo>
                  <a:lnTo>
                    <a:pt x="149913" y="571704"/>
                  </a:lnTo>
                  <a:lnTo>
                    <a:pt x="190382" y="592896"/>
                  </a:lnTo>
                  <a:lnTo>
                    <a:pt x="234089" y="608629"/>
                  </a:lnTo>
                  <a:lnTo>
                    <a:pt x="280525" y="618421"/>
                  </a:lnTo>
                  <a:lnTo>
                    <a:pt x="329184" y="621792"/>
                  </a:lnTo>
                  <a:lnTo>
                    <a:pt x="377842" y="618421"/>
                  </a:lnTo>
                  <a:lnTo>
                    <a:pt x="424278" y="608629"/>
                  </a:lnTo>
                  <a:lnTo>
                    <a:pt x="467985" y="592896"/>
                  </a:lnTo>
                  <a:lnTo>
                    <a:pt x="508454" y="571704"/>
                  </a:lnTo>
                  <a:lnTo>
                    <a:pt x="545177" y="545534"/>
                  </a:lnTo>
                  <a:lnTo>
                    <a:pt x="577645" y="514866"/>
                  </a:lnTo>
                  <a:lnTo>
                    <a:pt x="605349" y="480182"/>
                  </a:lnTo>
                  <a:lnTo>
                    <a:pt x="627782" y="441962"/>
                  </a:lnTo>
                  <a:lnTo>
                    <a:pt x="644435" y="400687"/>
                  </a:lnTo>
                  <a:lnTo>
                    <a:pt x="654800" y="356838"/>
                  </a:lnTo>
                  <a:lnTo>
                    <a:pt x="658367" y="310896"/>
                  </a:lnTo>
                  <a:lnTo>
                    <a:pt x="654800" y="264953"/>
                  </a:lnTo>
                  <a:lnTo>
                    <a:pt x="644435" y="221104"/>
                  </a:lnTo>
                  <a:lnTo>
                    <a:pt x="627782" y="179829"/>
                  </a:lnTo>
                  <a:lnTo>
                    <a:pt x="605349" y="141609"/>
                  </a:lnTo>
                  <a:lnTo>
                    <a:pt x="577645" y="106925"/>
                  </a:lnTo>
                  <a:lnTo>
                    <a:pt x="545177" y="76257"/>
                  </a:lnTo>
                  <a:lnTo>
                    <a:pt x="508454" y="50087"/>
                  </a:lnTo>
                  <a:lnTo>
                    <a:pt x="467985" y="28895"/>
                  </a:lnTo>
                  <a:lnTo>
                    <a:pt x="424278" y="13162"/>
                  </a:lnTo>
                  <a:lnTo>
                    <a:pt x="377842" y="3370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17111" y="4759579"/>
              <a:ext cx="730758" cy="16929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044439" y="4770120"/>
              <a:ext cx="1629410" cy="152400"/>
            </a:xfrm>
            <a:custGeom>
              <a:avLst/>
              <a:gdLst/>
              <a:ahLst/>
              <a:cxnLst/>
              <a:rect l="l" t="t" r="r" b="b"/>
              <a:pathLst>
                <a:path w="1629409" h="152400">
                  <a:moveTo>
                    <a:pt x="1537589" y="0"/>
                  </a:moveTo>
                  <a:lnTo>
                    <a:pt x="1537589" y="152399"/>
                  </a:lnTo>
                  <a:lnTo>
                    <a:pt x="1610740" y="91439"/>
                  </a:lnTo>
                  <a:lnTo>
                    <a:pt x="1552829" y="91439"/>
                  </a:lnTo>
                  <a:lnTo>
                    <a:pt x="1552829" y="60959"/>
                  </a:lnTo>
                  <a:lnTo>
                    <a:pt x="1610741" y="60959"/>
                  </a:lnTo>
                  <a:lnTo>
                    <a:pt x="1537589" y="0"/>
                  </a:lnTo>
                  <a:close/>
                </a:path>
                <a:path w="1629409" h="152400">
                  <a:moveTo>
                    <a:pt x="1537589" y="60959"/>
                  </a:moveTo>
                  <a:lnTo>
                    <a:pt x="0" y="60959"/>
                  </a:lnTo>
                  <a:lnTo>
                    <a:pt x="0" y="91439"/>
                  </a:lnTo>
                  <a:lnTo>
                    <a:pt x="1537589" y="91439"/>
                  </a:lnTo>
                  <a:lnTo>
                    <a:pt x="1537589" y="60959"/>
                  </a:lnTo>
                  <a:close/>
                </a:path>
                <a:path w="1629409" h="152400">
                  <a:moveTo>
                    <a:pt x="1610741" y="60959"/>
                  </a:moveTo>
                  <a:lnTo>
                    <a:pt x="1552829" y="60959"/>
                  </a:lnTo>
                  <a:lnTo>
                    <a:pt x="1552829" y="91439"/>
                  </a:lnTo>
                  <a:lnTo>
                    <a:pt x="1610740" y="91439"/>
                  </a:lnTo>
                  <a:lnTo>
                    <a:pt x="1629029" y="76199"/>
                  </a:lnTo>
                  <a:lnTo>
                    <a:pt x="1610741" y="60959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4367" y="4565904"/>
              <a:ext cx="701040" cy="70408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672071" y="5257800"/>
              <a:ext cx="1082040" cy="216535"/>
            </a:xfrm>
            <a:custGeom>
              <a:avLst/>
              <a:gdLst/>
              <a:ahLst/>
              <a:cxnLst/>
              <a:rect l="l" t="t" r="r" b="b"/>
              <a:pathLst>
                <a:path w="1082040" h="216535">
                  <a:moveTo>
                    <a:pt x="1082040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082040" y="216408"/>
                  </a:lnTo>
                  <a:lnTo>
                    <a:pt x="108204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957184" y="3459860"/>
            <a:ext cx="93027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4823" y="1560575"/>
            <a:ext cx="713231" cy="71018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7104888" y="3166872"/>
            <a:ext cx="946150" cy="152400"/>
          </a:xfrm>
          <a:custGeom>
            <a:avLst/>
            <a:gdLst/>
            <a:ahLst/>
            <a:cxnLst/>
            <a:rect l="l" t="t" r="r" b="b"/>
            <a:pathLst>
              <a:path w="946150" h="152400">
                <a:moveTo>
                  <a:pt x="854582" y="0"/>
                </a:moveTo>
                <a:lnTo>
                  <a:pt x="854582" y="152400"/>
                </a:lnTo>
                <a:lnTo>
                  <a:pt x="927734" y="91439"/>
                </a:lnTo>
                <a:lnTo>
                  <a:pt x="869822" y="91439"/>
                </a:lnTo>
                <a:lnTo>
                  <a:pt x="869822" y="60960"/>
                </a:lnTo>
                <a:lnTo>
                  <a:pt x="927734" y="60960"/>
                </a:lnTo>
                <a:lnTo>
                  <a:pt x="854582" y="0"/>
                </a:lnTo>
                <a:close/>
              </a:path>
              <a:path w="946150" h="152400">
                <a:moveTo>
                  <a:pt x="854582" y="60960"/>
                </a:moveTo>
                <a:lnTo>
                  <a:pt x="0" y="60960"/>
                </a:lnTo>
                <a:lnTo>
                  <a:pt x="0" y="91439"/>
                </a:lnTo>
                <a:lnTo>
                  <a:pt x="854582" y="91439"/>
                </a:lnTo>
                <a:lnTo>
                  <a:pt x="854582" y="60960"/>
                </a:lnTo>
                <a:close/>
              </a:path>
              <a:path w="946150" h="152400">
                <a:moveTo>
                  <a:pt x="927734" y="60960"/>
                </a:moveTo>
                <a:lnTo>
                  <a:pt x="869822" y="60960"/>
                </a:lnTo>
                <a:lnTo>
                  <a:pt x="869822" y="91439"/>
                </a:lnTo>
                <a:lnTo>
                  <a:pt x="927734" y="91439"/>
                </a:lnTo>
                <a:lnTo>
                  <a:pt x="946022" y="76200"/>
                </a:lnTo>
                <a:lnTo>
                  <a:pt x="927734" y="60960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8116189" y="2262504"/>
            <a:ext cx="293370" cy="422909"/>
          </a:xfrm>
          <a:custGeom>
            <a:avLst/>
            <a:gdLst/>
            <a:ahLst/>
            <a:cxnLst/>
            <a:rect l="l" t="t" r="r" b="b"/>
            <a:pathLst>
              <a:path w="293370" h="422910">
                <a:moveTo>
                  <a:pt x="216305" y="353813"/>
                </a:moveTo>
                <a:lnTo>
                  <a:pt x="164972" y="386715"/>
                </a:lnTo>
                <a:lnTo>
                  <a:pt x="278510" y="422529"/>
                </a:lnTo>
                <a:lnTo>
                  <a:pt x="285541" y="366649"/>
                </a:lnTo>
                <a:lnTo>
                  <a:pt x="224535" y="366649"/>
                </a:lnTo>
                <a:lnTo>
                  <a:pt x="216305" y="353813"/>
                </a:lnTo>
                <a:close/>
              </a:path>
              <a:path w="293370" h="422910">
                <a:moveTo>
                  <a:pt x="241989" y="337351"/>
                </a:moveTo>
                <a:lnTo>
                  <a:pt x="216305" y="353813"/>
                </a:lnTo>
                <a:lnTo>
                  <a:pt x="224535" y="366649"/>
                </a:lnTo>
                <a:lnTo>
                  <a:pt x="250189" y="350139"/>
                </a:lnTo>
                <a:lnTo>
                  <a:pt x="241989" y="337351"/>
                </a:lnTo>
                <a:close/>
              </a:path>
              <a:path w="293370" h="422910">
                <a:moveTo>
                  <a:pt x="293369" y="304419"/>
                </a:moveTo>
                <a:lnTo>
                  <a:pt x="241989" y="337351"/>
                </a:lnTo>
                <a:lnTo>
                  <a:pt x="250189" y="350139"/>
                </a:lnTo>
                <a:lnTo>
                  <a:pt x="224535" y="366649"/>
                </a:lnTo>
                <a:lnTo>
                  <a:pt x="285541" y="366649"/>
                </a:lnTo>
                <a:lnTo>
                  <a:pt x="293369" y="304419"/>
                </a:lnTo>
                <a:close/>
              </a:path>
              <a:path w="293370" h="422910">
                <a:moveTo>
                  <a:pt x="25653" y="0"/>
                </a:moveTo>
                <a:lnTo>
                  <a:pt x="0" y="16510"/>
                </a:lnTo>
                <a:lnTo>
                  <a:pt x="216305" y="353813"/>
                </a:lnTo>
                <a:lnTo>
                  <a:pt x="241989" y="337351"/>
                </a:lnTo>
                <a:lnTo>
                  <a:pt x="25653" y="0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7210806" y="1079119"/>
            <a:ext cx="99885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37160" marR="5080" indent="-125095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Kinesis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661784" y="5235066"/>
            <a:ext cx="93345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380488" y="2331720"/>
            <a:ext cx="4841240" cy="2211705"/>
            <a:chOff x="2380488" y="2331720"/>
            <a:chExt cx="4841240" cy="2211705"/>
          </a:xfrm>
        </p:grpSpPr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9864" y="2993136"/>
              <a:ext cx="1142999" cy="43586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517136" y="2331719"/>
              <a:ext cx="2704465" cy="2211705"/>
            </a:xfrm>
            <a:custGeom>
              <a:avLst/>
              <a:gdLst/>
              <a:ahLst/>
              <a:cxnLst/>
              <a:rect l="l" t="t" r="r" b="b"/>
              <a:pathLst>
                <a:path w="2704465" h="2211704">
                  <a:moveTo>
                    <a:pt x="152400" y="2119757"/>
                  </a:moveTo>
                  <a:lnTo>
                    <a:pt x="91440" y="2119757"/>
                  </a:lnTo>
                  <a:lnTo>
                    <a:pt x="91440" y="1938528"/>
                  </a:lnTo>
                  <a:lnTo>
                    <a:pt x="60960" y="1938528"/>
                  </a:lnTo>
                  <a:lnTo>
                    <a:pt x="60960" y="2119757"/>
                  </a:lnTo>
                  <a:lnTo>
                    <a:pt x="0" y="2119757"/>
                  </a:lnTo>
                  <a:lnTo>
                    <a:pt x="76200" y="2211197"/>
                  </a:lnTo>
                  <a:lnTo>
                    <a:pt x="139700" y="2134997"/>
                  </a:lnTo>
                  <a:lnTo>
                    <a:pt x="152400" y="2119757"/>
                  </a:lnTo>
                  <a:close/>
                </a:path>
                <a:path w="2704465" h="2211704">
                  <a:moveTo>
                    <a:pt x="152400" y="1275080"/>
                  </a:moveTo>
                  <a:lnTo>
                    <a:pt x="91440" y="1275080"/>
                  </a:lnTo>
                  <a:lnTo>
                    <a:pt x="91440" y="911352"/>
                  </a:lnTo>
                  <a:lnTo>
                    <a:pt x="60960" y="911352"/>
                  </a:lnTo>
                  <a:lnTo>
                    <a:pt x="60960" y="1275080"/>
                  </a:lnTo>
                  <a:lnTo>
                    <a:pt x="0" y="1275080"/>
                  </a:lnTo>
                  <a:lnTo>
                    <a:pt x="76200" y="1366520"/>
                  </a:lnTo>
                  <a:lnTo>
                    <a:pt x="139700" y="1290320"/>
                  </a:lnTo>
                  <a:lnTo>
                    <a:pt x="152400" y="1275080"/>
                  </a:lnTo>
                  <a:close/>
                </a:path>
                <a:path w="2704465" h="2211704">
                  <a:moveTo>
                    <a:pt x="2704084" y="0"/>
                  </a:moveTo>
                  <a:lnTo>
                    <a:pt x="2585212" y="5461"/>
                  </a:lnTo>
                  <a:lnTo>
                    <a:pt x="2626423" y="50546"/>
                  </a:lnTo>
                  <a:lnTo>
                    <a:pt x="2226945" y="416052"/>
                  </a:lnTo>
                  <a:lnTo>
                    <a:pt x="2247519" y="438531"/>
                  </a:lnTo>
                  <a:lnTo>
                    <a:pt x="2646984" y="73037"/>
                  </a:lnTo>
                  <a:lnTo>
                    <a:pt x="2688082" y="117983"/>
                  </a:lnTo>
                  <a:lnTo>
                    <a:pt x="2698623" y="40259"/>
                  </a:lnTo>
                  <a:lnTo>
                    <a:pt x="2704084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398657" y="3709809"/>
              <a:ext cx="490220" cy="490220"/>
            </a:xfrm>
            <a:custGeom>
              <a:avLst/>
              <a:gdLst/>
              <a:ahLst/>
              <a:cxnLst/>
              <a:rect l="l" t="t" r="r" b="b"/>
              <a:pathLst>
                <a:path w="490220" h="490220">
                  <a:moveTo>
                    <a:pt x="313309" y="332219"/>
                  </a:moveTo>
                  <a:lnTo>
                    <a:pt x="166763" y="332219"/>
                  </a:lnTo>
                  <a:lnTo>
                    <a:pt x="166763" y="353060"/>
                  </a:lnTo>
                  <a:lnTo>
                    <a:pt x="313309" y="353060"/>
                  </a:lnTo>
                  <a:lnTo>
                    <a:pt x="313309" y="332219"/>
                  </a:lnTo>
                  <a:close/>
                </a:path>
                <a:path w="490220" h="490220">
                  <a:moveTo>
                    <a:pt x="313309" y="283349"/>
                  </a:moveTo>
                  <a:lnTo>
                    <a:pt x="166763" y="283349"/>
                  </a:lnTo>
                  <a:lnTo>
                    <a:pt x="166763" y="304190"/>
                  </a:lnTo>
                  <a:lnTo>
                    <a:pt x="313309" y="304190"/>
                  </a:lnTo>
                  <a:lnTo>
                    <a:pt x="313309" y="283349"/>
                  </a:lnTo>
                  <a:close/>
                </a:path>
                <a:path w="490220" h="490220">
                  <a:moveTo>
                    <a:pt x="313309" y="185597"/>
                  </a:moveTo>
                  <a:lnTo>
                    <a:pt x="166763" y="185597"/>
                  </a:lnTo>
                  <a:lnTo>
                    <a:pt x="166763" y="206438"/>
                  </a:lnTo>
                  <a:lnTo>
                    <a:pt x="313309" y="206438"/>
                  </a:lnTo>
                  <a:lnTo>
                    <a:pt x="313309" y="185597"/>
                  </a:lnTo>
                  <a:close/>
                </a:path>
                <a:path w="490220" h="490220">
                  <a:moveTo>
                    <a:pt x="313309" y="136829"/>
                  </a:moveTo>
                  <a:lnTo>
                    <a:pt x="166763" y="136829"/>
                  </a:lnTo>
                  <a:lnTo>
                    <a:pt x="166763" y="157670"/>
                  </a:lnTo>
                  <a:lnTo>
                    <a:pt x="313309" y="157670"/>
                  </a:lnTo>
                  <a:lnTo>
                    <a:pt x="313309" y="136829"/>
                  </a:lnTo>
                  <a:close/>
                </a:path>
                <a:path w="490220" h="490220">
                  <a:moveTo>
                    <a:pt x="353123" y="274180"/>
                  </a:moveTo>
                  <a:lnTo>
                    <a:pt x="332282" y="274180"/>
                  </a:lnTo>
                  <a:lnTo>
                    <a:pt x="332282" y="380987"/>
                  </a:lnTo>
                  <a:lnTo>
                    <a:pt x="147904" y="380987"/>
                  </a:lnTo>
                  <a:lnTo>
                    <a:pt x="147904" y="274180"/>
                  </a:lnTo>
                  <a:lnTo>
                    <a:pt x="127050" y="274180"/>
                  </a:lnTo>
                  <a:lnTo>
                    <a:pt x="127050" y="397167"/>
                  </a:lnTo>
                  <a:lnTo>
                    <a:pt x="131724" y="401828"/>
                  </a:lnTo>
                  <a:lnTo>
                    <a:pt x="342709" y="401828"/>
                  </a:lnTo>
                  <a:lnTo>
                    <a:pt x="348462" y="401828"/>
                  </a:lnTo>
                  <a:lnTo>
                    <a:pt x="353123" y="397167"/>
                  </a:lnTo>
                  <a:lnTo>
                    <a:pt x="353123" y="274180"/>
                  </a:lnTo>
                  <a:close/>
                </a:path>
                <a:path w="490220" h="490220">
                  <a:moveTo>
                    <a:pt x="353123" y="92621"/>
                  </a:moveTo>
                  <a:lnTo>
                    <a:pt x="348462" y="87960"/>
                  </a:lnTo>
                  <a:lnTo>
                    <a:pt x="131724" y="87960"/>
                  </a:lnTo>
                  <a:lnTo>
                    <a:pt x="127050" y="92621"/>
                  </a:lnTo>
                  <a:lnTo>
                    <a:pt x="127050" y="215607"/>
                  </a:lnTo>
                  <a:lnTo>
                    <a:pt x="147904" y="215607"/>
                  </a:lnTo>
                  <a:lnTo>
                    <a:pt x="147904" y="108800"/>
                  </a:lnTo>
                  <a:lnTo>
                    <a:pt x="332282" y="108800"/>
                  </a:lnTo>
                  <a:lnTo>
                    <a:pt x="332282" y="215607"/>
                  </a:lnTo>
                  <a:lnTo>
                    <a:pt x="353123" y="215607"/>
                  </a:lnTo>
                  <a:lnTo>
                    <a:pt x="353123" y="92621"/>
                  </a:lnTo>
                  <a:close/>
                </a:path>
                <a:path w="490220" h="490220">
                  <a:moveTo>
                    <a:pt x="440372" y="234467"/>
                  </a:moveTo>
                  <a:lnTo>
                    <a:pt x="59296" y="234467"/>
                  </a:lnTo>
                  <a:lnTo>
                    <a:pt x="59296" y="255320"/>
                  </a:lnTo>
                  <a:lnTo>
                    <a:pt x="440372" y="255320"/>
                  </a:lnTo>
                  <a:lnTo>
                    <a:pt x="440372" y="234467"/>
                  </a:lnTo>
                  <a:close/>
                </a:path>
                <a:path w="490220" h="490220">
                  <a:moveTo>
                    <a:pt x="489877" y="244894"/>
                  </a:moveTo>
                  <a:lnTo>
                    <a:pt x="484898" y="195541"/>
                  </a:lnTo>
                  <a:lnTo>
                    <a:pt x="470636" y="149567"/>
                  </a:lnTo>
                  <a:lnTo>
                    <a:pt x="469036" y="146634"/>
                  </a:lnTo>
                  <a:lnTo>
                    <a:pt x="469036" y="244894"/>
                  </a:lnTo>
                  <a:lnTo>
                    <a:pt x="464477" y="290042"/>
                  </a:lnTo>
                  <a:lnTo>
                    <a:pt x="451421" y="332105"/>
                  </a:lnTo>
                  <a:lnTo>
                    <a:pt x="430758" y="370166"/>
                  </a:lnTo>
                  <a:lnTo>
                    <a:pt x="403402" y="403326"/>
                  </a:lnTo>
                  <a:lnTo>
                    <a:pt x="370230" y="430682"/>
                  </a:lnTo>
                  <a:lnTo>
                    <a:pt x="332168" y="451332"/>
                  </a:lnTo>
                  <a:lnTo>
                    <a:pt x="290106" y="464388"/>
                  </a:lnTo>
                  <a:lnTo>
                    <a:pt x="244932" y="468947"/>
                  </a:lnTo>
                  <a:lnTo>
                    <a:pt x="199771" y="464388"/>
                  </a:lnTo>
                  <a:lnTo>
                    <a:pt x="157708" y="451332"/>
                  </a:lnTo>
                  <a:lnTo>
                    <a:pt x="119646" y="430682"/>
                  </a:lnTo>
                  <a:lnTo>
                    <a:pt x="86474" y="403326"/>
                  </a:lnTo>
                  <a:lnTo>
                    <a:pt x="59118" y="370166"/>
                  </a:lnTo>
                  <a:lnTo>
                    <a:pt x="38455" y="332105"/>
                  </a:lnTo>
                  <a:lnTo>
                    <a:pt x="25387" y="290042"/>
                  </a:lnTo>
                  <a:lnTo>
                    <a:pt x="20840" y="244894"/>
                  </a:lnTo>
                  <a:lnTo>
                    <a:pt x="25387" y="199745"/>
                  </a:lnTo>
                  <a:lnTo>
                    <a:pt x="38455" y="157683"/>
                  </a:lnTo>
                  <a:lnTo>
                    <a:pt x="59118" y="119621"/>
                  </a:lnTo>
                  <a:lnTo>
                    <a:pt x="86474" y="86461"/>
                  </a:lnTo>
                  <a:lnTo>
                    <a:pt x="119646" y="59105"/>
                  </a:lnTo>
                  <a:lnTo>
                    <a:pt x="157708" y="38442"/>
                  </a:lnTo>
                  <a:lnTo>
                    <a:pt x="199771" y="25387"/>
                  </a:lnTo>
                  <a:lnTo>
                    <a:pt x="244932" y="20840"/>
                  </a:lnTo>
                  <a:lnTo>
                    <a:pt x="290080" y="25425"/>
                  </a:lnTo>
                  <a:lnTo>
                    <a:pt x="332130" y="38506"/>
                  </a:lnTo>
                  <a:lnTo>
                    <a:pt x="370179" y="59169"/>
                  </a:lnTo>
                  <a:lnTo>
                    <a:pt x="403326" y="86525"/>
                  </a:lnTo>
                  <a:lnTo>
                    <a:pt x="430695" y="119684"/>
                  </a:lnTo>
                  <a:lnTo>
                    <a:pt x="451358" y="157721"/>
                  </a:lnTo>
                  <a:lnTo>
                    <a:pt x="464439" y="199758"/>
                  </a:lnTo>
                  <a:lnTo>
                    <a:pt x="469036" y="244894"/>
                  </a:lnTo>
                  <a:lnTo>
                    <a:pt x="469036" y="146634"/>
                  </a:lnTo>
                  <a:lnTo>
                    <a:pt x="448043" y="107975"/>
                  </a:lnTo>
                  <a:lnTo>
                    <a:pt x="418134" y="71729"/>
                  </a:lnTo>
                  <a:lnTo>
                    <a:pt x="381889" y="41821"/>
                  </a:lnTo>
                  <a:lnTo>
                    <a:pt x="343217" y="20840"/>
                  </a:lnTo>
                  <a:lnTo>
                    <a:pt x="340283" y="19240"/>
                  </a:lnTo>
                  <a:lnTo>
                    <a:pt x="294297" y="4965"/>
                  </a:lnTo>
                  <a:lnTo>
                    <a:pt x="244932" y="0"/>
                  </a:lnTo>
                  <a:lnTo>
                    <a:pt x="195567" y="4965"/>
                  </a:lnTo>
                  <a:lnTo>
                    <a:pt x="149593" y="19240"/>
                  </a:lnTo>
                  <a:lnTo>
                    <a:pt x="107988" y="41821"/>
                  </a:lnTo>
                  <a:lnTo>
                    <a:pt x="71742" y="71729"/>
                  </a:lnTo>
                  <a:lnTo>
                    <a:pt x="41821" y="107975"/>
                  </a:lnTo>
                  <a:lnTo>
                    <a:pt x="19240" y="149567"/>
                  </a:lnTo>
                  <a:lnTo>
                    <a:pt x="4965" y="195541"/>
                  </a:lnTo>
                  <a:lnTo>
                    <a:pt x="0" y="244894"/>
                  </a:lnTo>
                  <a:lnTo>
                    <a:pt x="4965" y="294246"/>
                  </a:lnTo>
                  <a:lnTo>
                    <a:pt x="19240" y="340220"/>
                  </a:lnTo>
                  <a:lnTo>
                    <a:pt x="41821" y="381812"/>
                  </a:lnTo>
                  <a:lnTo>
                    <a:pt x="71742" y="418058"/>
                  </a:lnTo>
                  <a:lnTo>
                    <a:pt x="107988" y="447967"/>
                  </a:lnTo>
                  <a:lnTo>
                    <a:pt x="149593" y="470535"/>
                  </a:lnTo>
                  <a:lnTo>
                    <a:pt x="195567" y="484809"/>
                  </a:lnTo>
                  <a:lnTo>
                    <a:pt x="244932" y="489788"/>
                  </a:lnTo>
                  <a:lnTo>
                    <a:pt x="294284" y="484771"/>
                  </a:lnTo>
                  <a:lnTo>
                    <a:pt x="340245" y="470484"/>
                  </a:lnTo>
                  <a:lnTo>
                    <a:pt x="381838" y="447903"/>
                  </a:lnTo>
                  <a:lnTo>
                    <a:pt x="418071" y="417995"/>
                  </a:lnTo>
                  <a:lnTo>
                    <a:pt x="447979" y="381762"/>
                  </a:lnTo>
                  <a:lnTo>
                    <a:pt x="470573" y="340182"/>
                  </a:lnTo>
                  <a:lnTo>
                    <a:pt x="484860" y="294233"/>
                  </a:lnTo>
                  <a:lnTo>
                    <a:pt x="489877" y="2448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2854" y="3898320"/>
              <a:ext cx="67689" cy="11254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538107" y="3023641"/>
              <a:ext cx="377190" cy="602615"/>
            </a:xfrm>
            <a:custGeom>
              <a:avLst/>
              <a:gdLst/>
              <a:ahLst/>
              <a:cxnLst/>
              <a:rect l="l" t="t" r="r" b="b"/>
              <a:pathLst>
                <a:path w="377189" h="602614">
                  <a:moveTo>
                    <a:pt x="376580" y="56426"/>
                  </a:moveTo>
                  <a:lnTo>
                    <a:pt x="375551" y="27038"/>
                  </a:lnTo>
                  <a:lnTo>
                    <a:pt x="375450" y="25565"/>
                  </a:lnTo>
                  <a:lnTo>
                    <a:pt x="374548" y="15290"/>
                  </a:lnTo>
                  <a:lnTo>
                    <a:pt x="375272" y="9334"/>
                  </a:lnTo>
                  <a:lnTo>
                    <a:pt x="370255" y="2921"/>
                  </a:lnTo>
                  <a:lnTo>
                    <a:pt x="363194" y="2057"/>
                  </a:lnTo>
                  <a:lnTo>
                    <a:pt x="350659" y="1041"/>
                  </a:lnTo>
                  <a:lnTo>
                    <a:pt x="350659" y="53530"/>
                  </a:lnTo>
                  <a:lnTo>
                    <a:pt x="349465" y="93040"/>
                  </a:lnTo>
                  <a:lnTo>
                    <a:pt x="343839" y="140347"/>
                  </a:lnTo>
                  <a:lnTo>
                    <a:pt x="331533" y="190995"/>
                  </a:lnTo>
                  <a:lnTo>
                    <a:pt x="310273" y="240563"/>
                  </a:lnTo>
                  <a:lnTo>
                    <a:pt x="277799" y="284594"/>
                  </a:lnTo>
                  <a:lnTo>
                    <a:pt x="234810" y="317868"/>
                  </a:lnTo>
                  <a:lnTo>
                    <a:pt x="186423" y="339636"/>
                  </a:lnTo>
                  <a:lnTo>
                    <a:pt x="137058" y="352234"/>
                  </a:lnTo>
                  <a:lnTo>
                    <a:pt x="91071" y="357987"/>
                  </a:lnTo>
                  <a:lnTo>
                    <a:pt x="54114" y="359168"/>
                  </a:lnTo>
                  <a:lnTo>
                    <a:pt x="63995" y="351726"/>
                  </a:lnTo>
                  <a:lnTo>
                    <a:pt x="67767" y="348678"/>
                  </a:lnTo>
                  <a:lnTo>
                    <a:pt x="102095" y="320878"/>
                  </a:lnTo>
                  <a:lnTo>
                    <a:pt x="139103" y="288696"/>
                  </a:lnTo>
                  <a:lnTo>
                    <a:pt x="174955" y="255244"/>
                  </a:lnTo>
                  <a:lnTo>
                    <a:pt x="209638" y="220522"/>
                  </a:lnTo>
                  <a:lnTo>
                    <a:pt x="245097" y="183159"/>
                  </a:lnTo>
                  <a:lnTo>
                    <a:pt x="279006" y="144729"/>
                  </a:lnTo>
                  <a:lnTo>
                    <a:pt x="311581" y="105003"/>
                  </a:lnTo>
                  <a:lnTo>
                    <a:pt x="342696" y="64109"/>
                  </a:lnTo>
                  <a:lnTo>
                    <a:pt x="350634" y="52857"/>
                  </a:lnTo>
                  <a:lnTo>
                    <a:pt x="350659" y="53530"/>
                  </a:lnTo>
                  <a:lnTo>
                    <a:pt x="350659" y="1041"/>
                  </a:lnTo>
                  <a:lnTo>
                    <a:pt x="346443" y="685"/>
                  </a:lnTo>
                  <a:lnTo>
                    <a:pt x="338251" y="533"/>
                  </a:lnTo>
                  <a:lnTo>
                    <a:pt x="338251" y="26225"/>
                  </a:lnTo>
                  <a:lnTo>
                    <a:pt x="311162" y="63373"/>
                  </a:lnTo>
                  <a:lnTo>
                    <a:pt x="282892" y="99593"/>
                  </a:lnTo>
                  <a:lnTo>
                    <a:pt x="253466" y="134861"/>
                  </a:lnTo>
                  <a:lnTo>
                    <a:pt x="222910" y="169138"/>
                  </a:lnTo>
                  <a:lnTo>
                    <a:pt x="191249" y="202425"/>
                  </a:lnTo>
                  <a:lnTo>
                    <a:pt x="152069" y="241427"/>
                  </a:lnTo>
                  <a:lnTo>
                    <a:pt x="111417" y="278828"/>
                  </a:lnTo>
                  <a:lnTo>
                    <a:pt x="69329" y="314591"/>
                  </a:lnTo>
                  <a:lnTo>
                    <a:pt x="26504" y="348170"/>
                  </a:lnTo>
                  <a:lnTo>
                    <a:pt x="25920" y="331457"/>
                  </a:lnTo>
                  <a:lnTo>
                    <a:pt x="27647" y="287464"/>
                  </a:lnTo>
                  <a:lnTo>
                    <a:pt x="35737" y="232333"/>
                  </a:lnTo>
                  <a:lnTo>
                    <a:pt x="53848" y="173520"/>
                  </a:lnTo>
                  <a:lnTo>
                    <a:pt x="98259" y="101015"/>
                  </a:lnTo>
                  <a:lnTo>
                    <a:pt x="140665" y="68110"/>
                  </a:lnTo>
                  <a:lnTo>
                    <a:pt x="188061" y="46355"/>
                  </a:lnTo>
                  <a:lnTo>
                    <a:pt x="236461" y="33553"/>
                  </a:lnTo>
                  <a:lnTo>
                    <a:pt x="281851" y="27495"/>
                  </a:lnTo>
                  <a:lnTo>
                    <a:pt x="320243" y="25958"/>
                  </a:lnTo>
                  <a:lnTo>
                    <a:pt x="338251" y="26225"/>
                  </a:lnTo>
                  <a:lnTo>
                    <a:pt x="338251" y="533"/>
                  </a:lnTo>
                  <a:lnTo>
                    <a:pt x="255981" y="3962"/>
                  </a:lnTo>
                  <a:lnTo>
                    <a:pt x="195948" y="16446"/>
                  </a:lnTo>
                  <a:lnTo>
                    <a:pt x="135140" y="41338"/>
                  </a:lnTo>
                  <a:lnTo>
                    <a:pt x="80378" y="82537"/>
                  </a:lnTo>
                  <a:lnTo>
                    <a:pt x="44856" y="130073"/>
                  </a:lnTo>
                  <a:lnTo>
                    <a:pt x="21475" y="182905"/>
                  </a:lnTo>
                  <a:lnTo>
                    <a:pt x="7797" y="236613"/>
                  </a:lnTo>
                  <a:lnTo>
                    <a:pt x="1447" y="286804"/>
                  </a:lnTo>
                  <a:lnTo>
                    <a:pt x="0" y="329044"/>
                  </a:lnTo>
                  <a:lnTo>
                    <a:pt x="0" y="329184"/>
                  </a:lnTo>
                  <a:lnTo>
                    <a:pt x="0" y="329311"/>
                  </a:lnTo>
                  <a:lnTo>
                    <a:pt x="647" y="348170"/>
                  </a:lnTo>
                  <a:lnTo>
                    <a:pt x="127" y="348170"/>
                  </a:lnTo>
                  <a:lnTo>
                    <a:pt x="127" y="602551"/>
                  </a:lnTo>
                  <a:lnTo>
                    <a:pt x="25857" y="602551"/>
                  </a:lnTo>
                  <a:lnTo>
                    <a:pt x="25857" y="384124"/>
                  </a:lnTo>
                  <a:lnTo>
                    <a:pt x="32600" y="384568"/>
                  </a:lnTo>
                  <a:lnTo>
                    <a:pt x="44475" y="385051"/>
                  </a:lnTo>
                  <a:lnTo>
                    <a:pt x="58394" y="385241"/>
                  </a:lnTo>
                  <a:lnTo>
                    <a:pt x="100025" y="383514"/>
                  </a:lnTo>
                  <a:lnTo>
                    <a:pt x="148640" y="376770"/>
                  </a:lnTo>
                  <a:lnTo>
                    <a:pt x="200202" y="362661"/>
                  </a:lnTo>
                  <a:lnTo>
                    <a:pt x="250736" y="338836"/>
                  </a:lnTo>
                  <a:lnTo>
                    <a:pt x="296189" y="302945"/>
                  </a:lnTo>
                  <a:lnTo>
                    <a:pt x="331711" y="255371"/>
                  </a:lnTo>
                  <a:lnTo>
                    <a:pt x="355104" y="202526"/>
                  </a:lnTo>
                  <a:lnTo>
                    <a:pt x="368769" y="148818"/>
                  </a:lnTo>
                  <a:lnTo>
                    <a:pt x="375132" y="98653"/>
                  </a:lnTo>
                  <a:lnTo>
                    <a:pt x="376580" y="5642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0488" y="3656711"/>
              <a:ext cx="900302" cy="1672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62934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Metrics</a:t>
            </a:r>
            <a:r>
              <a:rPr dirty="0" spc="-375"/>
              <a:t> </a:t>
            </a:r>
            <a:r>
              <a:rPr dirty="0" spc="-220"/>
              <a:t>are</a:t>
            </a:r>
            <a:r>
              <a:rPr dirty="0" spc="-380"/>
              <a:t> </a:t>
            </a:r>
            <a:r>
              <a:rPr dirty="0" spc="-110"/>
              <a:t>a</a:t>
            </a:r>
            <a:r>
              <a:rPr dirty="0" spc="-360"/>
              <a:t> </a:t>
            </a:r>
            <a:r>
              <a:rPr dirty="0" spc="-160"/>
              <a:t>type</a:t>
            </a:r>
            <a:r>
              <a:rPr dirty="0" spc="-380"/>
              <a:t> </a:t>
            </a:r>
            <a:r>
              <a:rPr dirty="0" spc="-25"/>
              <a:t>of</a:t>
            </a:r>
            <a:r>
              <a:rPr dirty="0" spc="-375"/>
              <a:t> </a:t>
            </a:r>
            <a:r>
              <a:rPr dirty="0" spc="-120"/>
              <a:t>log!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8792" y="1155953"/>
            <a:ext cx="6653530" cy="123317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[</a:t>
            </a:r>
            <a:endParaRPr sz="1800">
              <a:latin typeface="Lucida Console"/>
              <a:cs typeface="Lucida Console"/>
            </a:endParaRPr>
          </a:p>
          <a:p>
            <a:pPr marL="287020">
              <a:lnSpc>
                <a:spcPct val="100000"/>
              </a:lnSpc>
              <a:spcBef>
                <a:spcPts val="21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"MTRX",</a:t>
            </a:r>
            <a:r>
              <a:rPr dirty="0" sz="1800" spc="-6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"affirm.sql-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store",</a:t>
            </a:r>
            <a:r>
              <a:rPr dirty="0" sz="18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2,</a:t>
            </a:r>
            <a:endParaRPr sz="1800">
              <a:latin typeface="Lucida Console"/>
              <a:cs typeface="Lucida Console"/>
            </a:endParaRPr>
          </a:p>
          <a:p>
            <a:pPr marL="287020">
              <a:lnSpc>
                <a:spcPct val="100000"/>
              </a:lnSpc>
              <a:spcBef>
                <a:spcPts val="21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1568070016.270576,</a:t>
            </a:r>
            <a:r>
              <a:rPr dirty="0" sz="1800" spc="-7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"worker-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2-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1",</a:t>
            </a:r>
            <a:r>
              <a:rPr dirty="0" sz="1800" spc="-9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"worker-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2-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1",</a:t>
            </a:r>
            <a:endParaRPr sz="1800">
              <a:latin typeface="Lucida Console"/>
              <a:cs typeface="Lucida Console"/>
            </a:endParaRPr>
          </a:p>
          <a:p>
            <a:pPr marL="287020">
              <a:lnSpc>
                <a:spcPct val="100000"/>
              </a:lnSpc>
              <a:spcBef>
                <a:spcPts val="220"/>
              </a:spcBef>
            </a:pP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"worker-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2-1.example.com",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73620" y="2390647"/>
            <a:ext cx="3752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"collect_and_send_metrics",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3112" y="2362961"/>
            <a:ext cx="6236970" cy="395033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"172.17.0.5",</a:t>
            </a:r>
            <a:r>
              <a:rPr dirty="0" sz="18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0,</a:t>
            </a:r>
            <a:r>
              <a:rPr dirty="0" sz="18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0,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76,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"pool_instrument.py",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62,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274,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{</a:t>
            </a:r>
            <a:endParaRPr sz="1800">
              <a:latin typeface="Lucida Console"/>
              <a:cs typeface="Lucida Console"/>
            </a:endParaRPr>
          </a:p>
          <a:p>
            <a:pPr marL="289560">
              <a:lnSpc>
                <a:spcPct val="100000"/>
              </a:lnSpc>
              <a:spcBef>
                <a:spcPts val="21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"data":</a:t>
            </a:r>
            <a:r>
              <a:rPr dirty="0" sz="1800" spc="-10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{</a:t>
            </a:r>
            <a:endParaRPr sz="1800">
              <a:latin typeface="Lucida Console"/>
              <a:cs typeface="Lucida Console"/>
            </a:endParaRPr>
          </a:p>
          <a:p>
            <a:pPr marL="563880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"stats":</a:t>
            </a:r>
            <a:r>
              <a:rPr dirty="0" sz="18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{</a:t>
            </a:r>
            <a:endParaRPr sz="1800">
              <a:latin typeface="Lucida Console"/>
              <a:cs typeface="Lucida Console"/>
            </a:endParaRPr>
          </a:p>
          <a:p>
            <a:pPr marL="842010">
              <a:lnSpc>
                <a:spcPct val="100000"/>
              </a:lnSpc>
              <a:spcBef>
                <a:spcPts val="21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"count":</a:t>
            </a:r>
            <a:r>
              <a:rPr dirty="0" sz="1800" spc="-10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0,</a:t>
            </a:r>
            <a:endParaRPr sz="1800">
              <a:latin typeface="Lucida Console"/>
              <a:cs typeface="Lucida Console"/>
            </a:endParaRPr>
          </a:p>
          <a:p>
            <a:pPr marL="842010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"attributes":</a:t>
            </a:r>
            <a:r>
              <a:rPr dirty="0" sz="1800" spc="-114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{},</a:t>
            </a:r>
            <a:endParaRPr sz="1800">
              <a:latin typeface="Lucida Console"/>
              <a:cs typeface="Lucida Console"/>
            </a:endParaRPr>
          </a:p>
          <a:p>
            <a:pPr marL="842010">
              <a:lnSpc>
                <a:spcPct val="100000"/>
              </a:lnSpc>
              <a:spcBef>
                <a:spcPts val="21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"data_source":</a:t>
            </a:r>
            <a:r>
              <a:rPr dirty="0" sz="1800" spc="-1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”db.example.com:3306",</a:t>
            </a:r>
            <a:endParaRPr sz="1800">
              <a:latin typeface="Lucida Console"/>
              <a:cs typeface="Lucida Console"/>
            </a:endParaRPr>
          </a:p>
          <a:p>
            <a:pPr marL="842010">
              <a:lnSpc>
                <a:spcPct val="100000"/>
              </a:lnSpc>
              <a:spcBef>
                <a:spcPts val="21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"resource":</a:t>
            </a:r>
            <a:r>
              <a:rPr dirty="0" sz="1800" spc="-7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”mydb-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1"</a:t>
            </a:r>
            <a:endParaRPr sz="1800">
              <a:latin typeface="Lucida Console"/>
              <a:cs typeface="Lucida Console"/>
            </a:endParaRPr>
          </a:p>
          <a:p>
            <a:pPr marL="563880">
              <a:lnSpc>
                <a:spcPct val="100000"/>
              </a:lnSpc>
              <a:spcBef>
                <a:spcPts val="220"/>
              </a:spcBef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}</a:t>
            </a:r>
            <a:endParaRPr sz="1800">
              <a:latin typeface="Lucida Console"/>
              <a:cs typeface="Lucida Console"/>
            </a:endParaRPr>
          </a:p>
          <a:p>
            <a:pPr marL="289560">
              <a:lnSpc>
                <a:spcPct val="100000"/>
              </a:lnSpc>
              <a:spcBef>
                <a:spcPts val="215"/>
              </a:spcBef>
            </a:pP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},</a:t>
            </a:r>
            <a:endParaRPr sz="1800">
              <a:latin typeface="Lucida Console"/>
              <a:cs typeface="Lucida Console"/>
            </a:endParaRPr>
          </a:p>
          <a:p>
            <a:pPr marL="289560">
              <a:lnSpc>
                <a:spcPct val="100000"/>
              </a:lnSpc>
              <a:spcBef>
                <a:spcPts val="220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"evid":</a:t>
            </a:r>
            <a:r>
              <a:rPr dirty="0" sz="1800" spc="-7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"sql_store.pool_metrics.checkedout"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}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8792" y="6315252"/>
            <a:ext cx="1631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]</a:t>
            </a:r>
            <a:endParaRPr sz="18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101365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Athena</a:t>
            </a:r>
            <a:r>
              <a:rPr dirty="0" spc="-385"/>
              <a:t> </a:t>
            </a:r>
            <a:r>
              <a:rPr dirty="0" spc="-55"/>
              <a:t>and</a:t>
            </a:r>
            <a:r>
              <a:rPr dirty="0" spc="-370"/>
              <a:t> </a:t>
            </a:r>
            <a:r>
              <a:rPr dirty="0" spc="-25"/>
              <a:t>Amazon</a:t>
            </a:r>
            <a:r>
              <a:rPr dirty="0" spc="-409"/>
              <a:t> </a:t>
            </a:r>
            <a:r>
              <a:rPr dirty="0" spc="-155"/>
              <a:t>Redshift</a:t>
            </a:r>
            <a:r>
              <a:rPr dirty="0" spc="-350"/>
              <a:t> </a:t>
            </a:r>
            <a:r>
              <a:rPr dirty="0" spc="-40"/>
              <a:t>Spectrum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966038"/>
            <a:ext cx="48399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4">
                <a:solidFill>
                  <a:srgbClr val="EFEFEF"/>
                </a:solidFill>
                <a:latin typeface="Trebuchet MS"/>
                <a:cs typeface="Trebuchet MS"/>
              </a:rPr>
              <a:t>metrics</a:t>
            </a:r>
            <a:r>
              <a:rPr dirty="0" sz="4800" spc="-3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4800" spc="-145">
                <a:solidFill>
                  <a:srgbClr val="EFEFEF"/>
                </a:solidFill>
                <a:latin typeface="Trebuchet MS"/>
                <a:cs typeface="Trebuchet MS"/>
              </a:rPr>
              <a:t>integration</a:t>
            </a:r>
            <a:endParaRPr sz="48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8064" y="3084576"/>
            <a:ext cx="713231" cy="71018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1051" y="3977385"/>
            <a:ext cx="645414" cy="154177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10437317" y="1368539"/>
            <a:ext cx="653415" cy="710565"/>
          </a:xfrm>
          <a:custGeom>
            <a:avLst/>
            <a:gdLst/>
            <a:ahLst/>
            <a:cxnLst/>
            <a:rect l="l" t="t" r="r" b="b"/>
            <a:pathLst>
              <a:path w="653415" h="710564">
                <a:moveTo>
                  <a:pt x="85217" y="0"/>
                </a:moveTo>
                <a:lnTo>
                  <a:pt x="44589" y="0"/>
                </a:lnTo>
                <a:lnTo>
                  <a:pt x="27266" y="3568"/>
                </a:lnTo>
                <a:lnTo>
                  <a:pt x="13106" y="13119"/>
                </a:lnTo>
                <a:lnTo>
                  <a:pt x="3543" y="27279"/>
                </a:lnTo>
                <a:lnTo>
                  <a:pt x="0" y="44615"/>
                </a:lnTo>
                <a:lnTo>
                  <a:pt x="0" y="665683"/>
                </a:lnTo>
                <a:lnTo>
                  <a:pt x="3479" y="682917"/>
                </a:lnTo>
                <a:lnTo>
                  <a:pt x="12979" y="697001"/>
                </a:lnTo>
                <a:lnTo>
                  <a:pt x="27063" y="706501"/>
                </a:lnTo>
                <a:lnTo>
                  <a:pt x="44310" y="709980"/>
                </a:lnTo>
                <a:lnTo>
                  <a:pt x="85217" y="709980"/>
                </a:lnTo>
                <a:lnTo>
                  <a:pt x="85217" y="681583"/>
                </a:lnTo>
                <a:lnTo>
                  <a:pt x="35648" y="681583"/>
                </a:lnTo>
                <a:lnTo>
                  <a:pt x="28409" y="674331"/>
                </a:lnTo>
                <a:lnTo>
                  <a:pt x="28486" y="35623"/>
                </a:lnTo>
                <a:lnTo>
                  <a:pt x="35623" y="28524"/>
                </a:lnTo>
                <a:lnTo>
                  <a:pt x="85217" y="28397"/>
                </a:lnTo>
                <a:lnTo>
                  <a:pt x="85217" y="0"/>
                </a:lnTo>
                <a:close/>
              </a:path>
              <a:path w="653415" h="710564">
                <a:moveTo>
                  <a:pt x="540397" y="233730"/>
                </a:moveTo>
                <a:lnTo>
                  <a:pt x="525716" y="215138"/>
                </a:lnTo>
                <a:lnTo>
                  <a:pt x="519709" y="207518"/>
                </a:lnTo>
                <a:lnTo>
                  <a:pt x="508685" y="204266"/>
                </a:lnTo>
                <a:lnTo>
                  <a:pt x="508685" y="233718"/>
                </a:lnTo>
                <a:lnTo>
                  <a:pt x="493560" y="239903"/>
                </a:lnTo>
                <a:lnTo>
                  <a:pt x="491070" y="240487"/>
                </a:lnTo>
                <a:lnTo>
                  <a:pt x="491070" y="268439"/>
                </a:lnTo>
                <a:lnTo>
                  <a:pt x="399224" y="449567"/>
                </a:lnTo>
                <a:lnTo>
                  <a:pt x="397675" y="453732"/>
                </a:lnTo>
                <a:lnTo>
                  <a:pt x="397662" y="500392"/>
                </a:lnTo>
                <a:lnTo>
                  <a:pt x="390740" y="503161"/>
                </a:lnTo>
                <a:lnTo>
                  <a:pt x="383463" y="504075"/>
                </a:lnTo>
                <a:lnTo>
                  <a:pt x="376186" y="503161"/>
                </a:lnTo>
                <a:lnTo>
                  <a:pt x="369265" y="500392"/>
                </a:lnTo>
                <a:lnTo>
                  <a:pt x="369265" y="456526"/>
                </a:lnTo>
                <a:lnTo>
                  <a:pt x="368706" y="452120"/>
                </a:lnTo>
                <a:lnTo>
                  <a:pt x="275285" y="267906"/>
                </a:lnTo>
                <a:lnTo>
                  <a:pt x="296316" y="274129"/>
                </a:lnTo>
                <a:lnTo>
                  <a:pt x="348792" y="279819"/>
                </a:lnTo>
                <a:lnTo>
                  <a:pt x="384175" y="280873"/>
                </a:lnTo>
                <a:lnTo>
                  <a:pt x="419544" y="279806"/>
                </a:lnTo>
                <a:lnTo>
                  <a:pt x="472033" y="274078"/>
                </a:lnTo>
                <a:lnTo>
                  <a:pt x="491070" y="268439"/>
                </a:lnTo>
                <a:lnTo>
                  <a:pt x="491070" y="240487"/>
                </a:lnTo>
                <a:lnTo>
                  <a:pt x="467487" y="245986"/>
                </a:lnTo>
                <a:lnTo>
                  <a:pt x="430898" y="250634"/>
                </a:lnTo>
                <a:lnTo>
                  <a:pt x="384175" y="252476"/>
                </a:lnTo>
                <a:lnTo>
                  <a:pt x="337464" y="250634"/>
                </a:lnTo>
                <a:lnTo>
                  <a:pt x="300913" y="245986"/>
                </a:lnTo>
                <a:lnTo>
                  <a:pt x="274840" y="239903"/>
                </a:lnTo>
                <a:lnTo>
                  <a:pt x="259613" y="233730"/>
                </a:lnTo>
                <a:lnTo>
                  <a:pt x="274828" y="227660"/>
                </a:lnTo>
                <a:lnTo>
                  <a:pt x="300863" y="221615"/>
                </a:lnTo>
                <a:lnTo>
                  <a:pt x="337413" y="216979"/>
                </a:lnTo>
                <a:lnTo>
                  <a:pt x="384175" y="215138"/>
                </a:lnTo>
                <a:lnTo>
                  <a:pt x="430961" y="216979"/>
                </a:lnTo>
                <a:lnTo>
                  <a:pt x="467537" y="221615"/>
                </a:lnTo>
                <a:lnTo>
                  <a:pt x="493585" y="227660"/>
                </a:lnTo>
                <a:lnTo>
                  <a:pt x="508685" y="233718"/>
                </a:lnTo>
                <a:lnTo>
                  <a:pt x="508685" y="204266"/>
                </a:lnTo>
                <a:lnTo>
                  <a:pt x="472186" y="193459"/>
                </a:lnTo>
                <a:lnTo>
                  <a:pt x="419722" y="187794"/>
                </a:lnTo>
                <a:lnTo>
                  <a:pt x="384175" y="186740"/>
                </a:lnTo>
                <a:lnTo>
                  <a:pt x="348615" y="187769"/>
                </a:lnTo>
                <a:lnTo>
                  <a:pt x="296151" y="193408"/>
                </a:lnTo>
                <a:lnTo>
                  <a:pt x="248640" y="207467"/>
                </a:lnTo>
                <a:lnTo>
                  <a:pt x="227952" y="233730"/>
                </a:lnTo>
                <a:lnTo>
                  <a:pt x="231152" y="237794"/>
                </a:lnTo>
                <a:lnTo>
                  <a:pt x="228803" y="238988"/>
                </a:lnTo>
                <a:lnTo>
                  <a:pt x="340283" y="459930"/>
                </a:lnTo>
                <a:lnTo>
                  <a:pt x="340296" y="513740"/>
                </a:lnTo>
                <a:lnTo>
                  <a:pt x="342760" y="518236"/>
                </a:lnTo>
                <a:lnTo>
                  <a:pt x="355320" y="525627"/>
                </a:lnTo>
                <a:lnTo>
                  <a:pt x="364337" y="529196"/>
                </a:lnTo>
                <a:lnTo>
                  <a:pt x="373761" y="531495"/>
                </a:lnTo>
                <a:lnTo>
                  <a:pt x="383463" y="532485"/>
                </a:lnTo>
                <a:lnTo>
                  <a:pt x="393141" y="531558"/>
                </a:lnTo>
                <a:lnTo>
                  <a:pt x="426072" y="459359"/>
                </a:lnTo>
                <a:lnTo>
                  <a:pt x="538124" y="238417"/>
                </a:lnTo>
                <a:lnTo>
                  <a:pt x="537095" y="237896"/>
                </a:lnTo>
                <a:lnTo>
                  <a:pt x="540397" y="233730"/>
                </a:lnTo>
                <a:close/>
              </a:path>
              <a:path w="653415" h="710564">
                <a:moveTo>
                  <a:pt x="582295" y="624789"/>
                </a:moveTo>
                <a:lnTo>
                  <a:pt x="198831" y="624789"/>
                </a:lnTo>
                <a:lnTo>
                  <a:pt x="198831" y="653186"/>
                </a:lnTo>
                <a:lnTo>
                  <a:pt x="582295" y="653186"/>
                </a:lnTo>
                <a:lnTo>
                  <a:pt x="582295" y="624789"/>
                </a:lnTo>
                <a:close/>
              </a:path>
              <a:path w="653415" h="710564">
                <a:moveTo>
                  <a:pt x="582295" y="567982"/>
                </a:moveTo>
                <a:lnTo>
                  <a:pt x="198831" y="567982"/>
                </a:lnTo>
                <a:lnTo>
                  <a:pt x="198831" y="596379"/>
                </a:lnTo>
                <a:lnTo>
                  <a:pt x="582295" y="596379"/>
                </a:lnTo>
                <a:lnTo>
                  <a:pt x="582295" y="567982"/>
                </a:lnTo>
                <a:close/>
              </a:path>
              <a:path w="653415" h="710564">
                <a:moveTo>
                  <a:pt x="582295" y="127812"/>
                </a:moveTo>
                <a:lnTo>
                  <a:pt x="198831" y="127812"/>
                </a:lnTo>
                <a:lnTo>
                  <a:pt x="198831" y="156210"/>
                </a:lnTo>
                <a:lnTo>
                  <a:pt x="582295" y="156210"/>
                </a:lnTo>
                <a:lnTo>
                  <a:pt x="582295" y="127812"/>
                </a:lnTo>
                <a:close/>
              </a:path>
              <a:path w="653415" h="710564">
                <a:moveTo>
                  <a:pt x="582295" y="71005"/>
                </a:moveTo>
                <a:lnTo>
                  <a:pt x="198831" y="71005"/>
                </a:lnTo>
                <a:lnTo>
                  <a:pt x="198831" y="99402"/>
                </a:lnTo>
                <a:lnTo>
                  <a:pt x="582295" y="99402"/>
                </a:lnTo>
                <a:lnTo>
                  <a:pt x="582295" y="71005"/>
                </a:lnTo>
                <a:close/>
              </a:path>
              <a:path w="653415" h="710564">
                <a:moveTo>
                  <a:pt x="653313" y="6388"/>
                </a:moveTo>
                <a:lnTo>
                  <a:pt x="646976" y="0"/>
                </a:lnTo>
                <a:lnTo>
                  <a:pt x="624903" y="0"/>
                </a:lnTo>
                <a:lnTo>
                  <a:pt x="624903" y="28397"/>
                </a:lnTo>
                <a:lnTo>
                  <a:pt x="624903" y="681583"/>
                </a:lnTo>
                <a:lnTo>
                  <a:pt x="142024" y="681583"/>
                </a:lnTo>
                <a:lnTo>
                  <a:pt x="142024" y="28397"/>
                </a:lnTo>
                <a:lnTo>
                  <a:pt x="624903" y="28397"/>
                </a:lnTo>
                <a:lnTo>
                  <a:pt x="624903" y="0"/>
                </a:lnTo>
                <a:lnTo>
                  <a:pt x="119976" y="0"/>
                </a:lnTo>
                <a:lnTo>
                  <a:pt x="113614" y="6388"/>
                </a:lnTo>
                <a:lnTo>
                  <a:pt x="113614" y="703618"/>
                </a:lnTo>
                <a:lnTo>
                  <a:pt x="119976" y="709980"/>
                </a:lnTo>
                <a:lnTo>
                  <a:pt x="646976" y="709980"/>
                </a:lnTo>
                <a:lnTo>
                  <a:pt x="653313" y="703618"/>
                </a:lnTo>
                <a:lnTo>
                  <a:pt x="653313" y="681583"/>
                </a:lnTo>
                <a:lnTo>
                  <a:pt x="653313" y="28397"/>
                </a:lnTo>
                <a:lnTo>
                  <a:pt x="653313" y="6388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731754" y="2162555"/>
            <a:ext cx="113664" cy="788035"/>
          </a:xfrm>
          <a:custGeom>
            <a:avLst/>
            <a:gdLst/>
            <a:ahLst/>
            <a:cxnLst/>
            <a:rect l="l" t="t" r="r" b="b"/>
            <a:pathLst>
              <a:path w="113665" h="788035">
                <a:moveTo>
                  <a:pt x="56642" y="42436"/>
                </a:moveTo>
                <a:lnTo>
                  <a:pt x="45974" y="60724"/>
                </a:lnTo>
                <a:lnTo>
                  <a:pt x="45974" y="787908"/>
                </a:lnTo>
                <a:lnTo>
                  <a:pt x="67310" y="787908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5" h="788035">
                <a:moveTo>
                  <a:pt x="56642" y="0"/>
                </a:moveTo>
                <a:lnTo>
                  <a:pt x="2921" y="91948"/>
                </a:lnTo>
                <a:lnTo>
                  <a:pt x="0" y="97028"/>
                </a:lnTo>
                <a:lnTo>
                  <a:pt x="1777" y="103632"/>
                </a:lnTo>
                <a:lnTo>
                  <a:pt x="11938" y="109474"/>
                </a:lnTo>
                <a:lnTo>
                  <a:pt x="18415" y="107823"/>
                </a:lnTo>
                <a:lnTo>
                  <a:pt x="21463" y="102743"/>
                </a:lnTo>
                <a:lnTo>
                  <a:pt x="45974" y="60724"/>
                </a:lnTo>
                <a:lnTo>
                  <a:pt x="45974" y="21082"/>
                </a:lnTo>
                <a:lnTo>
                  <a:pt x="68959" y="21082"/>
                </a:lnTo>
                <a:lnTo>
                  <a:pt x="56642" y="0"/>
                </a:lnTo>
                <a:close/>
              </a:path>
              <a:path w="113665" h="788035">
                <a:moveTo>
                  <a:pt x="68959" y="21082"/>
                </a:moveTo>
                <a:lnTo>
                  <a:pt x="67310" y="21082"/>
                </a:lnTo>
                <a:lnTo>
                  <a:pt x="67310" y="60724"/>
                </a:lnTo>
                <a:lnTo>
                  <a:pt x="91821" y="102743"/>
                </a:lnTo>
                <a:lnTo>
                  <a:pt x="94869" y="107823"/>
                </a:lnTo>
                <a:lnTo>
                  <a:pt x="101346" y="109474"/>
                </a:lnTo>
                <a:lnTo>
                  <a:pt x="111505" y="103632"/>
                </a:lnTo>
                <a:lnTo>
                  <a:pt x="113284" y="97028"/>
                </a:lnTo>
                <a:lnTo>
                  <a:pt x="110363" y="91948"/>
                </a:lnTo>
                <a:lnTo>
                  <a:pt x="68959" y="21082"/>
                </a:lnTo>
                <a:close/>
              </a:path>
              <a:path w="113665" h="788035">
                <a:moveTo>
                  <a:pt x="67310" y="21082"/>
                </a:moveTo>
                <a:lnTo>
                  <a:pt x="45974" y="21082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3"/>
                </a:lnTo>
                <a:lnTo>
                  <a:pt x="67310" y="26543"/>
                </a:lnTo>
                <a:lnTo>
                  <a:pt x="67310" y="21082"/>
                </a:lnTo>
                <a:close/>
              </a:path>
              <a:path w="113665" h="788035">
                <a:moveTo>
                  <a:pt x="67310" y="26543"/>
                </a:moveTo>
                <a:lnTo>
                  <a:pt x="65913" y="26543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3"/>
                </a:lnTo>
                <a:close/>
              </a:path>
              <a:path w="113665" h="788035">
                <a:moveTo>
                  <a:pt x="65913" y="26543"/>
                </a:moveTo>
                <a:lnTo>
                  <a:pt x="47371" y="26543"/>
                </a:lnTo>
                <a:lnTo>
                  <a:pt x="56642" y="42436"/>
                </a:lnTo>
                <a:lnTo>
                  <a:pt x="65913" y="265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85273" y="1122172"/>
            <a:ext cx="2146554" cy="195706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2508503" y="3078473"/>
            <a:ext cx="710565" cy="713105"/>
            <a:chOff x="2508503" y="3078473"/>
            <a:chExt cx="710565" cy="713105"/>
          </a:xfrm>
        </p:grpSpPr>
        <p:sp>
          <p:nvSpPr>
            <p:cNvPr id="10" name="object 10" descr=""/>
            <p:cNvSpPr/>
            <p:nvPr/>
          </p:nvSpPr>
          <p:spPr>
            <a:xfrm>
              <a:off x="2508503" y="3078473"/>
              <a:ext cx="710565" cy="713105"/>
            </a:xfrm>
            <a:custGeom>
              <a:avLst/>
              <a:gdLst/>
              <a:ahLst/>
              <a:cxnLst/>
              <a:rect l="l" t="t" r="r" b="b"/>
              <a:pathLst>
                <a:path w="710564" h="713104">
                  <a:moveTo>
                    <a:pt x="710382" y="0"/>
                  </a:moveTo>
                  <a:lnTo>
                    <a:pt x="0" y="0"/>
                  </a:lnTo>
                  <a:lnTo>
                    <a:pt x="0" y="712714"/>
                  </a:lnTo>
                  <a:lnTo>
                    <a:pt x="710382" y="712715"/>
                  </a:lnTo>
                  <a:lnTo>
                    <a:pt x="710382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626920" y="3222530"/>
              <a:ext cx="473709" cy="425450"/>
            </a:xfrm>
            <a:custGeom>
              <a:avLst/>
              <a:gdLst/>
              <a:ahLst/>
              <a:cxnLst/>
              <a:rect l="l" t="t" r="r" b="b"/>
              <a:pathLst>
                <a:path w="473710" h="425450">
                  <a:moveTo>
                    <a:pt x="407187" y="392951"/>
                  </a:moveTo>
                  <a:lnTo>
                    <a:pt x="388244" y="392951"/>
                  </a:lnTo>
                  <a:lnTo>
                    <a:pt x="390761" y="405363"/>
                  </a:lnTo>
                  <a:lnTo>
                    <a:pt x="397577" y="415501"/>
                  </a:lnTo>
                  <a:lnTo>
                    <a:pt x="407679" y="422347"/>
                  </a:lnTo>
                  <a:lnTo>
                    <a:pt x="420053" y="424881"/>
                  </a:lnTo>
                  <a:lnTo>
                    <a:pt x="441641" y="424881"/>
                  </a:lnTo>
                  <a:lnTo>
                    <a:pt x="454072" y="422364"/>
                  </a:lnTo>
                  <a:lnTo>
                    <a:pt x="464220" y="415501"/>
                  </a:lnTo>
                  <a:lnTo>
                    <a:pt x="470753" y="405780"/>
                  </a:lnTo>
                  <a:lnTo>
                    <a:pt x="412949" y="405780"/>
                  </a:lnTo>
                  <a:lnTo>
                    <a:pt x="407282" y="400086"/>
                  </a:lnTo>
                  <a:lnTo>
                    <a:pt x="407187" y="392951"/>
                  </a:lnTo>
                  <a:close/>
                </a:path>
                <a:path w="473710" h="425450">
                  <a:moveTo>
                    <a:pt x="52833" y="120409"/>
                  </a:moveTo>
                  <a:lnTo>
                    <a:pt x="9307" y="129694"/>
                  </a:lnTo>
                  <a:lnTo>
                    <a:pt x="0" y="393046"/>
                  </a:lnTo>
                  <a:lnTo>
                    <a:pt x="2488" y="405363"/>
                  </a:lnTo>
                  <a:lnTo>
                    <a:pt x="9275" y="415461"/>
                  </a:lnTo>
                  <a:lnTo>
                    <a:pt x="19361" y="422283"/>
                  </a:lnTo>
                  <a:lnTo>
                    <a:pt x="31711" y="424785"/>
                  </a:lnTo>
                  <a:lnTo>
                    <a:pt x="52833" y="424785"/>
                  </a:lnTo>
                  <a:lnTo>
                    <a:pt x="65183" y="422283"/>
                  </a:lnTo>
                  <a:lnTo>
                    <a:pt x="75269" y="415461"/>
                  </a:lnTo>
                  <a:lnTo>
                    <a:pt x="81741" y="405831"/>
                  </a:lnTo>
                  <a:lnTo>
                    <a:pt x="24745" y="405831"/>
                  </a:lnTo>
                  <a:lnTo>
                    <a:pt x="18975" y="400129"/>
                  </a:lnTo>
                  <a:lnTo>
                    <a:pt x="18924" y="373945"/>
                  </a:lnTo>
                  <a:lnTo>
                    <a:pt x="407187" y="373945"/>
                  </a:lnTo>
                  <a:lnTo>
                    <a:pt x="85605" y="373850"/>
                  </a:lnTo>
                  <a:lnTo>
                    <a:pt x="85605" y="354939"/>
                  </a:lnTo>
                  <a:lnTo>
                    <a:pt x="18924" y="354939"/>
                  </a:lnTo>
                  <a:lnTo>
                    <a:pt x="18924" y="193391"/>
                  </a:lnTo>
                  <a:lnTo>
                    <a:pt x="407661" y="193391"/>
                  </a:lnTo>
                  <a:lnTo>
                    <a:pt x="85605" y="193296"/>
                  </a:lnTo>
                  <a:lnTo>
                    <a:pt x="85605" y="174385"/>
                  </a:lnTo>
                  <a:lnTo>
                    <a:pt x="18924" y="174385"/>
                  </a:lnTo>
                  <a:lnTo>
                    <a:pt x="18975" y="145076"/>
                  </a:lnTo>
                  <a:lnTo>
                    <a:pt x="24741" y="139375"/>
                  </a:lnTo>
                  <a:lnTo>
                    <a:pt x="55660" y="139375"/>
                  </a:lnTo>
                  <a:lnTo>
                    <a:pt x="60367" y="139296"/>
                  </a:lnTo>
                  <a:lnTo>
                    <a:pt x="81712" y="139296"/>
                  </a:lnTo>
                  <a:lnTo>
                    <a:pt x="75236" y="129694"/>
                  </a:lnTo>
                  <a:lnTo>
                    <a:pt x="65161" y="122898"/>
                  </a:lnTo>
                  <a:lnTo>
                    <a:pt x="52833" y="120409"/>
                  </a:lnTo>
                  <a:close/>
                </a:path>
                <a:path w="473710" h="425450">
                  <a:moveTo>
                    <a:pt x="53306" y="405780"/>
                  </a:moveTo>
                  <a:lnTo>
                    <a:pt x="31806" y="405780"/>
                  </a:lnTo>
                  <a:lnTo>
                    <a:pt x="24745" y="405831"/>
                  </a:lnTo>
                  <a:lnTo>
                    <a:pt x="60422" y="405831"/>
                  </a:lnTo>
                  <a:lnTo>
                    <a:pt x="53306" y="405780"/>
                  </a:lnTo>
                  <a:close/>
                </a:path>
                <a:path w="473710" h="425450">
                  <a:moveTo>
                    <a:pt x="407187" y="373945"/>
                  </a:moveTo>
                  <a:lnTo>
                    <a:pt x="66283" y="373945"/>
                  </a:lnTo>
                  <a:lnTo>
                    <a:pt x="66187" y="400129"/>
                  </a:lnTo>
                  <a:lnTo>
                    <a:pt x="60422" y="405831"/>
                  </a:lnTo>
                  <a:lnTo>
                    <a:pt x="81741" y="405831"/>
                  </a:lnTo>
                  <a:lnTo>
                    <a:pt x="82074" y="405321"/>
                  </a:lnTo>
                  <a:lnTo>
                    <a:pt x="84563" y="392951"/>
                  </a:lnTo>
                  <a:lnTo>
                    <a:pt x="407187" y="392951"/>
                  </a:lnTo>
                  <a:lnTo>
                    <a:pt x="407187" y="373945"/>
                  </a:lnTo>
                  <a:close/>
                </a:path>
                <a:path w="473710" h="425450">
                  <a:moveTo>
                    <a:pt x="407661" y="345342"/>
                  </a:moveTo>
                  <a:lnTo>
                    <a:pt x="388717" y="345342"/>
                  </a:lnTo>
                  <a:lnTo>
                    <a:pt x="388717" y="373850"/>
                  </a:lnTo>
                  <a:lnTo>
                    <a:pt x="454546" y="373850"/>
                  </a:lnTo>
                  <a:lnTo>
                    <a:pt x="455020" y="392856"/>
                  </a:lnTo>
                  <a:lnTo>
                    <a:pt x="454925" y="400086"/>
                  </a:lnTo>
                  <a:lnTo>
                    <a:pt x="449218" y="405780"/>
                  </a:lnTo>
                  <a:lnTo>
                    <a:pt x="470753" y="405780"/>
                  </a:lnTo>
                  <a:lnTo>
                    <a:pt x="471061" y="405322"/>
                  </a:lnTo>
                  <a:lnTo>
                    <a:pt x="473530" y="393046"/>
                  </a:lnTo>
                  <a:lnTo>
                    <a:pt x="473569" y="354845"/>
                  </a:lnTo>
                  <a:lnTo>
                    <a:pt x="407661" y="354844"/>
                  </a:lnTo>
                  <a:lnTo>
                    <a:pt x="407661" y="345342"/>
                  </a:lnTo>
                  <a:close/>
                </a:path>
                <a:path w="473710" h="425450">
                  <a:moveTo>
                    <a:pt x="407661" y="193391"/>
                  </a:moveTo>
                  <a:lnTo>
                    <a:pt x="66283" y="193391"/>
                  </a:lnTo>
                  <a:lnTo>
                    <a:pt x="66283" y="354939"/>
                  </a:lnTo>
                  <a:lnTo>
                    <a:pt x="85605" y="354939"/>
                  </a:lnTo>
                  <a:lnTo>
                    <a:pt x="85605" y="345341"/>
                  </a:lnTo>
                  <a:lnTo>
                    <a:pt x="407661" y="345342"/>
                  </a:lnTo>
                  <a:lnTo>
                    <a:pt x="407661" y="326336"/>
                  </a:lnTo>
                  <a:lnTo>
                    <a:pt x="85605" y="326336"/>
                  </a:lnTo>
                  <a:lnTo>
                    <a:pt x="85605" y="212301"/>
                  </a:lnTo>
                  <a:lnTo>
                    <a:pt x="407661" y="212302"/>
                  </a:lnTo>
                  <a:lnTo>
                    <a:pt x="407661" y="193391"/>
                  </a:lnTo>
                  <a:close/>
                </a:path>
                <a:path w="473710" h="425450">
                  <a:moveTo>
                    <a:pt x="470709" y="139415"/>
                  </a:moveTo>
                  <a:lnTo>
                    <a:pt x="449337" y="139415"/>
                  </a:lnTo>
                  <a:lnTo>
                    <a:pt x="454980" y="145077"/>
                  </a:lnTo>
                  <a:lnTo>
                    <a:pt x="455020" y="174290"/>
                  </a:lnTo>
                  <a:lnTo>
                    <a:pt x="388717" y="174290"/>
                  </a:lnTo>
                  <a:lnTo>
                    <a:pt x="388717" y="193296"/>
                  </a:lnTo>
                  <a:lnTo>
                    <a:pt x="455020" y="193296"/>
                  </a:lnTo>
                  <a:lnTo>
                    <a:pt x="455020" y="354845"/>
                  </a:lnTo>
                  <a:lnTo>
                    <a:pt x="473569" y="354845"/>
                  </a:lnTo>
                  <a:lnTo>
                    <a:pt x="473512" y="152045"/>
                  </a:lnTo>
                  <a:lnTo>
                    <a:pt x="471043" y="139925"/>
                  </a:lnTo>
                  <a:lnTo>
                    <a:pt x="470709" y="139415"/>
                  </a:lnTo>
                  <a:close/>
                </a:path>
                <a:path w="473710" h="425450">
                  <a:moveTo>
                    <a:pt x="407661" y="212302"/>
                  </a:moveTo>
                  <a:lnTo>
                    <a:pt x="388717" y="212301"/>
                  </a:lnTo>
                  <a:lnTo>
                    <a:pt x="388717" y="326336"/>
                  </a:lnTo>
                  <a:lnTo>
                    <a:pt x="407661" y="326336"/>
                  </a:lnTo>
                  <a:lnTo>
                    <a:pt x="407661" y="212302"/>
                  </a:lnTo>
                  <a:close/>
                </a:path>
                <a:path w="473710" h="425450">
                  <a:moveTo>
                    <a:pt x="81712" y="139296"/>
                  </a:moveTo>
                  <a:lnTo>
                    <a:pt x="60367" y="139296"/>
                  </a:lnTo>
                  <a:lnTo>
                    <a:pt x="66176" y="144958"/>
                  </a:lnTo>
                  <a:lnTo>
                    <a:pt x="66283" y="174385"/>
                  </a:lnTo>
                  <a:lnTo>
                    <a:pt x="85605" y="174385"/>
                  </a:lnTo>
                  <a:lnTo>
                    <a:pt x="407661" y="174290"/>
                  </a:lnTo>
                  <a:lnTo>
                    <a:pt x="407661" y="155292"/>
                  </a:lnTo>
                  <a:lnTo>
                    <a:pt x="84563" y="155292"/>
                  </a:lnTo>
                  <a:lnTo>
                    <a:pt x="84539" y="152045"/>
                  </a:lnTo>
                  <a:lnTo>
                    <a:pt x="82043" y="139786"/>
                  </a:lnTo>
                  <a:lnTo>
                    <a:pt x="81712" y="139296"/>
                  </a:lnTo>
                  <a:close/>
                </a:path>
                <a:path w="473710" h="425450">
                  <a:moveTo>
                    <a:pt x="218210" y="98275"/>
                  </a:moveTo>
                  <a:lnTo>
                    <a:pt x="198887" y="98275"/>
                  </a:lnTo>
                  <a:lnTo>
                    <a:pt x="198887" y="155292"/>
                  </a:lnTo>
                  <a:lnTo>
                    <a:pt x="218210" y="155292"/>
                  </a:lnTo>
                  <a:lnTo>
                    <a:pt x="218210" y="98275"/>
                  </a:lnTo>
                  <a:close/>
                </a:path>
                <a:path w="473710" h="425450">
                  <a:moveTo>
                    <a:pt x="274567" y="98275"/>
                  </a:moveTo>
                  <a:lnTo>
                    <a:pt x="256097" y="98275"/>
                  </a:lnTo>
                  <a:lnTo>
                    <a:pt x="256097" y="155292"/>
                  </a:lnTo>
                  <a:lnTo>
                    <a:pt x="274567" y="155292"/>
                  </a:lnTo>
                  <a:lnTo>
                    <a:pt x="274567" y="98275"/>
                  </a:lnTo>
                  <a:close/>
                </a:path>
                <a:path w="473710" h="425450">
                  <a:moveTo>
                    <a:pt x="441641" y="120409"/>
                  </a:moveTo>
                  <a:lnTo>
                    <a:pt x="397577" y="129788"/>
                  </a:lnTo>
                  <a:lnTo>
                    <a:pt x="388244" y="155292"/>
                  </a:lnTo>
                  <a:lnTo>
                    <a:pt x="407661" y="155292"/>
                  </a:lnTo>
                  <a:lnTo>
                    <a:pt x="407779" y="145077"/>
                  </a:lnTo>
                  <a:lnTo>
                    <a:pt x="413423" y="139415"/>
                  </a:lnTo>
                  <a:lnTo>
                    <a:pt x="470709" y="139415"/>
                  </a:lnTo>
                  <a:lnTo>
                    <a:pt x="464211" y="129788"/>
                  </a:lnTo>
                  <a:lnTo>
                    <a:pt x="454050" y="122918"/>
                  </a:lnTo>
                  <a:lnTo>
                    <a:pt x="441641" y="120409"/>
                  </a:lnTo>
                  <a:close/>
                </a:path>
                <a:path w="473710" h="425450">
                  <a:moveTo>
                    <a:pt x="55660" y="139375"/>
                  </a:moveTo>
                  <a:lnTo>
                    <a:pt x="24741" y="139375"/>
                  </a:lnTo>
                  <a:lnTo>
                    <a:pt x="31805" y="139414"/>
                  </a:lnTo>
                  <a:lnTo>
                    <a:pt x="53306" y="139414"/>
                  </a:lnTo>
                  <a:lnTo>
                    <a:pt x="55660" y="139375"/>
                  </a:lnTo>
                  <a:close/>
                </a:path>
                <a:path w="473710" h="425450">
                  <a:moveTo>
                    <a:pt x="161284" y="31755"/>
                  </a:moveTo>
                  <a:lnTo>
                    <a:pt x="147258" y="35227"/>
                  </a:lnTo>
                  <a:lnTo>
                    <a:pt x="136029" y="43530"/>
                  </a:lnTo>
                  <a:lnTo>
                    <a:pt x="128714" y="55447"/>
                  </a:lnTo>
                  <a:lnTo>
                    <a:pt x="126428" y="69766"/>
                  </a:lnTo>
                  <a:lnTo>
                    <a:pt x="128728" y="84091"/>
                  </a:lnTo>
                  <a:lnTo>
                    <a:pt x="136029" y="95988"/>
                  </a:lnTo>
                  <a:lnTo>
                    <a:pt x="147258" y="104300"/>
                  </a:lnTo>
                  <a:lnTo>
                    <a:pt x="161284" y="107778"/>
                  </a:lnTo>
                  <a:lnTo>
                    <a:pt x="169995" y="107778"/>
                  </a:lnTo>
                  <a:lnTo>
                    <a:pt x="178365" y="104373"/>
                  </a:lnTo>
                  <a:lnTo>
                    <a:pt x="184585" y="98275"/>
                  </a:lnTo>
                  <a:lnTo>
                    <a:pt x="335367" y="98275"/>
                  </a:lnTo>
                  <a:lnTo>
                    <a:pt x="338428" y="96018"/>
                  </a:lnTo>
                  <a:lnTo>
                    <a:pt x="342887" y="88772"/>
                  </a:lnTo>
                  <a:lnTo>
                    <a:pt x="161284" y="88772"/>
                  </a:lnTo>
                  <a:lnTo>
                    <a:pt x="154662" y="86755"/>
                  </a:lnTo>
                  <a:lnTo>
                    <a:pt x="149509" y="82551"/>
                  </a:lnTo>
                  <a:lnTo>
                    <a:pt x="146212" y="76661"/>
                  </a:lnTo>
                  <a:lnTo>
                    <a:pt x="145372" y="69766"/>
                  </a:lnTo>
                  <a:lnTo>
                    <a:pt x="146224" y="62849"/>
                  </a:lnTo>
                  <a:lnTo>
                    <a:pt x="149473" y="57012"/>
                  </a:lnTo>
                  <a:lnTo>
                    <a:pt x="154662" y="52778"/>
                  </a:lnTo>
                  <a:lnTo>
                    <a:pt x="161284" y="50761"/>
                  </a:lnTo>
                  <a:lnTo>
                    <a:pt x="342897" y="50761"/>
                  </a:lnTo>
                  <a:lnTo>
                    <a:pt x="338428" y="43500"/>
                  </a:lnTo>
                  <a:lnTo>
                    <a:pt x="335492" y="41337"/>
                  </a:lnTo>
                  <a:lnTo>
                    <a:pt x="217831" y="41337"/>
                  </a:lnTo>
                  <a:lnTo>
                    <a:pt x="183922" y="41258"/>
                  </a:lnTo>
                  <a:lnTo>
                    <a:pt x="177888" y="35279"/>
                  </a:lnTo>
                  <a:lnTo>
                    <a:pt x="169774" y="31834"/>
                  </a:lnTo>
                  <a:lnTo>
                    <a:pt x="161284" y="31755"/>
                  </a:lnTo>
                  <a:close/>
                </a:path>
                <a:path w="473710" h="425450">
                  <a:moveTo>
                    <a:pt x="335367" y="98275"/>
                  </a:moveTo>
                  <a:lnTo>
                    <a:pt x="289816" y="98275"/>
                  </a:lnTo>
                  <a:lnTo>
                    <a:pt x="296040" y="104322"/>
                  </a:lnTo>
                  <a:lnTo>
                    <a:pt x="304419" y="107738"/>
                  </a:lnTo>
                  <a:lnTo>
                    <a:pt x="313101" y="107778"/>
                  </a:lnTo>
                  <a:lnTo>
                    <a:pt x="327122" y="104333"/>
                  </a:lnTo>
                  <a:lnTo>
                    <a:pt x="335367" y="98275"/>
                  </a:lnTo>
                  <a:close/>
                </a:path>
                <a:path w="473710" h="425450">
                  <a:moveTo>
                    <a:pt x="177434" y="78952"/>
                  </a:moveTo>
                  <a:lnTo>
                    <a:pt x="174592" y="80180"/>
                  </a:lnTo>
                  <a:lnTo>
                    <a:pt x="172788" y="82551"/>
                  </a:lnTo>
                  <a:lnTo>
                    <a:pt x="170176" y="86278"/>
                  </a:lnTo>
                  <a:lnTo>
                    <a:pt x="165902" y="88614"/>
                  </a:lnTo>
                  <a:lnTo>
                    <a:pt x="161284" y="88772"/>
                  </a:lnTo>
                  <a:lnTo>
                    <a:pt x="312943" y="88772"/>
                  </a:lnTo>
                  <a:lnTo>
                    <a:pt x="308326" y="88614"/>
                  </a:lnTo>
                  <a:lnTo>
                    <a:pt x="304024" y="86278"/>
                  </a:lnTo>
                  <a:lnTo>
                    <a:pt x="301380" y="82476"/>
                  </a:lnTo>
                  <a:lnTo>
                    <a:pt x="299604" y="80180"/>
                  </a:lnTo>
                  <a:lnTo>
                    <a:pt x="297496" y="79269"/>
                  </a:lnTo>
                  <a:lnTo>
                    <a:pt x="180323" y="79269"/>
                  </a:lnTo>
                  <a:lnTo>
                    <a:pt x="177434" y="78952"/>
                  </a:lnTo>
                  <a:close/>
                </a:path>
                <a:path w="473710" h="425450">
                  <a:moveTo>
                    <a:pt x="342897" y="50761"/>
                  </a:moveTo>
                  <a:lnTo>
                    <a:pt x="312943" y="50761"/>
                  </a:lnTo>
                  <a:lnTo>
                    <a:pt x="319586" y="52756"/>
                  </a:lnTo>
                  <a:lnTo>
                    <a:pt x="324814" y="57012"/>
                  </a:lnTo>
                  <a:lnTo>
                    <a:pt x="328080" y="62871"/>
                  </a:lnTo>
                  <a:lnTo>
                    <a:pt x="328927" y="69766"/>
                  </a:lnTo>
                  <a:lnTo>
                    <a:pt x="328078" y="76684"/>
                  </a:lnTo>
                  <a:lnTo>
                    <a:pt x="324798" y="82551"/>
                  </a:lnTo>
                  <a:lnTo>
                    <a:pt x="319586" y="86777"/>
                  </a:lnTo>
                  <a:lnTo>
                    <a:pt x="312943" y="88772"/>
                  </a:lnTo>
                  <a:lnTo>
                    <a:pt x="342887" y="88772"/>
                  </a:lnTo>
                  <a:lnTo>
                    <a:pt x="345771" y="84069"/>
                  </a:lnTo>
                  <a:lnTo>
                    <a:pt x="348068" y="69766"/>
                  </a:lnTo>
                  <a:lnTo>
                    <a:pt x="345768" y="55425"/>
                  </a:lnTo>
                  <a:lnTo>
                    <a:pt x="342897" y="50761"/>
                  </a:lnTo>
                  <a:close/>
                </a:path>
                <a:path w="473710" h="425450">
                  <a:moveTo>
                    <a:pt x="296762" y="78953"/>
                  </a:moveTo>
                  <a:lnTo>
                    <a:pt x="293881" y="79269"/>
                  </a:lnTo>
                  <a:lnTo>
                    <a:pt x="297496" y="79269"/>
                  </a:lnTo>
                  <a:lnTo>
                    <a:pt x="296762" y="78953"/>
                  </a:lnTo>
                  <a:close/>
                </a:path>
                <a:path w="473710" h="425450">
                  <a:moveTo>
                    <a:pt x="312943" y="50761"/>
                  </a:moveTo>
                  <a:lnTo>
                    <a:pt x="161284" y="50761"/>
                  </a:lnTo>
                  <a:lnTo>
                    <a:pt x="165724" y="50879"/>
                  </a:lnTo>
                  <a:lnTo>
                    <a:pt x="169876" y="52978"/>
                  </a:lnTo>
                  <a:lnTo>
                    <a:pt x="172556" y="56542"/>
                  </a:lnTo>
                  <a:lnTo>
                    <a:pt x="174340" y="58759"/>
                  </a:lnTo>
                  <a:lnTo>
                    <a:pt x="177015" y="60065"/>
                  </a:lnTo>
                  <a:lnTo>
                    <a:pt x="297236" y="60066"/>
                  </a:lnTo>
                  <a:lnTo>
                    <a:pt x="299959" y="58799"/>
                  </a:lnTo>
                  <a:lnTo>
                    <a:pt x="301735" y="56542"/>
                  </a:lnTo>
                  <a:lnTo>
                    <a:pt x="304419" y="53018"/>
                  </a:lnTo>
                  <a:lnTo>
                    <a:pt x="308523" y="50879"/>
                  </a:lnTo>
                  <a:lnTo>
                    <a:pt x="312943" y="50761"/>
                  </a:lnTo>
                  <a:close/>
                </a:path>
                <a:path w="473710" h="425450">
                  <a:moveTo>
                    <a:pt x="267003" y="18807"/>
                  </a:moveTo>
                  <a:lnTo>
                    <a:pt x="236396" y="18807"/>
                  </a:lnTo>
                  <a:lnTo>
                    <a:pt x="244453" y="21503"/>
                  </a:lnTo>
                  <a:lnTo>
                    <a:pt x="250516" y="26509"/>
                  </a:lnTo>
                  <a:lnTo>
                    <a:pt x="254444" y="33325"/>
                  </a:lnTo>
                  <a:lnTo>
                    <a:pt x="255718" y="41337"/>
                  </a:lnTo>
                  <a:lnTo>
                    <a:pt x="335492" y="41337"/>
                  </a:lnTo>
                  <a:lnTo>
                    <a:pt x="274283" y="41258"/>
                  </a:lnTo>
                  <a:lnTo>
                    <a:pt x="271450" y="25919"/>
                  </a:lnTo>
                  <a:lnTo>
                    <a:pt x="267003" y="18807"/>
                  </a:lnTo>
                  <a:close/>
                </a:path>
                <a:path w="473710" h="425450">
                  <a:moveTo>
                    <a:pt x="236396" y="0"/>
                  </a:moveTo>
                  <a:lnTo>
                    <a:pt x="221391" y="4091"/>
                  </a:lnTo>
                  <a:lnTo>
                    <a:pt x="209337" y="13130"/>
                  </a:lnTo>
                  <a:lnTo>
                    <a:pt x="201341" y="25919"/>
                  </a:lnTo>
                  <a:lnTo>
                    <a:pt x="198508" y="41258"/>
                  </a:lnTo>
                  <a:lnTo>
                    <a:pt x="217843" y="41258"/>
                  </a:lnTo>
                  <a:lnTo>
                    <a:pt x="219032" y="33368"/>
                  </a:lnTo>
                  <a:lnTo>
                    <a:pt x="222860" y="26553"/>
                  </a:lnTo>
                  <a:lnTo>
                    <a:pt x="228814" y="21498"/>
                  </a:lnTo>
                  <a:lnTo>
                    <a:pt x="236396" y="18807"/>
                  </a:lnTo>
                  <a:lnTo>
                    <a:pt x="267003" y="18807"/>
                  </a:lnTo>
                  <a:lnTo>
                    <a:pt x="263454" y="13130"/>
                  </a:lnTo>
                  <a:lnTo>
                    <a:pt x="251400" y="4091"/>
                  </a:lnTo>
                  <a:lnTo>
                    <a:pt x="236396" y="0"/>
                  </a:lnTo>
                  <a:close/>
                </a:path>
                <a:path w="473710" h="425450">
                  <a:moveTo>
                    <a:pt x="313101" y="31755"/>
                  </a:moveTo>
                  <a:lnTo>
                    <a:pt x="304616" y="31834"/>
                  </a:lnTo>
                  <a:lnTo>
                    <a:pt x="296525" y="35279"/>
                  </a:lnTo>
                  <a:lnTo>
                    <a:pt x="290487" y="41258"/>
                  </a:lnTo>
                  <a:lnTo>
                    <a:pt x="335384" y="41258"/>
                  </a:lnTo>
                  <a:lnTo>
                    <a:pt x="327167" y="35205"/>
                  </a:lnTo>
                  <a:lnTo>
                    <a:pt x="313101" y="3175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2670682" y="3986529"/>
            <a:ext cx="319405" cy="142240"/>
            <a:chOff x="2670682" y="3986529"/>
            <a:chExt cx="319405" cy="14224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2330" y="3986529"/>
              <a:ext cx="87630" cy="14224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2409" y="3987037"/>
              <a:ext cx="111125" cy="14147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0682" y="3986529"/>
              <a:ext cx="88011" cy="142240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1693164" y="3379978"/>
            <a:ext cx="577215" cy="113664"/>
          </a:xfrm>
          <a:custGeom>
            <a:avLst/>
            <a:gdLst/>
            <a:ahLst/>
            <a:cxnLst/>
            <a:rect l="l" t="t" r="r" b="b"/>
            <a:pathLst>
              <a:path w="577214" h="113664">
                <a:moveTo>
                  <a:pt x="534270" y="56642"/>
                </a:moveTo>
                <a:lnTo>
                  <a:pt x="473963" y="91821"/>
                </a:lnTo>
                <a:lnTo>
                  <a:pt x="468884" y="94869"/>
                </a:lnTo>
                <a:lnTo>
                  <a:pt x="467106" y="101346"/>
                </a:lnTo>
                <a:lnTo>
                  <a:pt x="470154" y="106425"/>
                </a:lnTo>
                <a:lnTo>
                  <a:pt x="473075" y="111506"/>
                </a:lnTo>
                <a:lnTo>
                  <a:pt x="479552" y="113284"/>
                </a:lnTo>
                <a:lnTo>
                  <a:pt x="558422" y="67310"/>
                </a:lnTo>
                <a:lnTo>
                  <a:pt x="555498" y="67310"/>
                </a:lnTo>
                <a:lnTo>
                  <a:pt x="555498" y="65912"/>
                </a:lnTo>
                <a:lnTo>
                  <a:pt x="550163" y="65912"/>
                </a:lnTo>
                <a:lnTo>
                  <a:pt x="534270" y="56642"/>
                </a:lnTo>
                <a:close/>
              </a:path>
              <a:path w="577214" h="113664">
                <a:moveTo>
                  <a:pt x="515982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515982" y="67310"/>
                </a:lnTo>
                <a:lnTo>
                  <a:pt x="534270" y="56642"/>
                </a:lnTo>
                <a:lnTo>
                  <a:pt x="515982" y="45974"/>
                </a:lnTo>
                <a:close/>
              </a:path>
              <a:path w="577214" h="113664">
                <a:moveTo>
                  <a:pt x="558422" y="45974"/>
                </a:moveTo>
                <a:lnTo>
                  <a:pt x="555498" y="45974"/>
                </a:lnTo>
                <a:lnTo>
                  <a:pt x="555498" y="67310"/>
                </a:lnTo>
                <a:lnTo>
                  <a:pt x="558422" y="67310"/>
                </a:lnTo>
                <a:lnTo>
                  <a:pt x="576707" y="56642"/>
                </a:lnTo>
                <a:lnTo>
                  <a:pt x="558422" y="45974"/>
                </a:lnTo>
                <a:close/>
              </a:path>
              <a:path w="577214" h="113664">
                <a:moveTo>
                  <a:pt x="550163" y="47371"/>
                </a:moveTo>
                <a:lnTo>
                  <a:pt x="534270" y="56642"/>
                </a:lnTo>
                <a:lnTo>
                  <a:pt x="550163" y="65912"/>
                </a:lnTo>
                <a:lnTo>
                  <a:pt x="550163" y="47371"/>
                </a:lnTo>
                <a:close/>
              </a:path>
              <a:path w="577214" h="113664">
                <a:moveTo>
                  <a:pt x="555498" y="47371"/>
                </a:moveTo>
                <a:lnTo>
                  <a:pt x="550163" y="47371"/>
                </a:lnTo>
                <a:lnTo>
                  <a:pt x="550163" y="65912"/>
                </a:lnTo>
                <a:lnTo>
                  <a:pt x="555498" y="65912"/>
                </a:lnTo>
                <a:lnTo>
                  <a:pt x="555498" y="47371"/>
                </a:lnTo>
                <a:close/>
              </a:path>
              <a:path w="577214" h="113664">
                <a:moveTo>
                  <a:pt x="479552" y="0"/>
                </a:moveTo>
                <a:lnTo>
                  <a:pt x="473075" y="1777"/>
                </a:lnTo>
                <a:lnTo>
                  <a:pt x="470154" y="6858"/>
                </a:lnTo>
                <a:lnTo>
                  <a:pt x="467106" y="11937"/>
                </a:lnTo>
                <a:lnTo>
                  <a:pt x="468884" y="18414"/>
                </a:lnTo>
                <a:lnTo>
                  <a:pt x="473963" y="21462"/>
                </a:lnTo>
                <a:lnTo>
                  <a:pt x="534270" y="56642"/>
                </a:lnTo>
                <a:lnTo>
                  <a:pt x="550163" y="47371"/>
                </a:lnTo>
                <a:lnTo>
                  <a:pt x="555498" y="47371"/>
                </a:lnTo>
                <a:lnTo>
                  <a:pt x="555498" y="45974"/>
                </a:lnTo>
                <a:lnTo>
                  <a:pt x="558422" y="45974"/>
                </a:lnTo>
                <a:lnTo>
                  <a:pt x="4795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396996" y="3379978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2"/>
                </a:moveTo>
                <a:lnTo>
                  <a:pt x="625475" y="91821"/>
                </a:lnTo>
                <a:lnTo>
                  <a:pt x="620394" y="94869"/>
                </a:lnTo>
                <a:lnTo>
                  <a:pt x="618616" y="101346"/>
                </a:lnTo>
                <a:lnTo>
                  <a:pt x="621664" y="106425"/>
                </a:lnTo>
                <a:lnTo>
                  <a:pt x="624586" y="111506"/>
                </a:lnTo>
                <a:lnTo>
                  <a:pt x="631189" y="113284"/>
                </a:lnTo>
                <a:lnTo>
                  <a:pt x="709958" y="67310"/>
                </a:lnTo>
                <a:lnTo>
                  <a:pt x="707008" y="67310"/>
                </a:lnTo>
                <a:lnTo>
                  <a:pt x="707008" y="65912"/>
                </a:lnTo>
                <a:lnTo>
                  <a:pt x="701675" y="65912"/>
                </a:lnTo>
                <a:lnTo>
                  <a:pt x="685781" y="56642"/>
                </a:lnTo>
                <a:close/>
              </a:path>
              <a:path w="728345" h="113664">
                <a:moveTo>
                  <a:pt x="667493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667493" y="67310"/>
                </a:lnTo>
                <a:lnTo>
                  <a:pt x="685781" y="56642"/>
                </a:lnTo>
                <a:lnTo>
                  <a:pt x="667493" y="45974"/>
                </a:lnTo>
                <a:close/>
              </a:path>
              <a:path w="728345" h="113664">
                <a:moveTo>
                  <a:pt x="709958" y="45974"/>
                </a:moveTo>
                <a:lnTo>
                  <a:pt x="707008" y="45974"/>
                </a:lnTo>
                <a:lnTo>
                  <a:pt x="707008" y="67310"/>
                </a:lnTo>
                <a:lnTo>
                  <a:pt x="709958" y="67310"/>
                </a:lnTo>
                <a:lnTo>
                  <a:pt x="728217" y="56642"/>
                </a:lnTo>
                <a:lnTo>
                  <a:pt x="709958" y="45974"/>
                </a:lnTo>
                <a:close/>
              </a:path>
              <a:path w="728345" h="113664">
                <a:moveTo>
                  <a:pt x="701675" y="47371"/>
                </a:moveTo>
                <a:lnTo>
                  <a:pt x="685781" y="56642"/>
                </a:lnTo>
                <a:lnTo>
                  <a:pt x="701675" y="65912"/>
                </a:lnTo>
                <a:lnTo>
                  <a:pt x="701675" y="47371"/>
                </a:lnTo>
                <a:close/>
              </a:path>
              <a:path w="728345" h="113664">
                <a:moveTo>
                  <a:pt x="707008" y="47371"/>
                </a:moveTo>
                <a:lnTo>
                  <a:pt x="701675" y="47371"/>
                </a:lnTo>
                <a:lnTo>
                  <a:pt x="701675" y="65912"/>
                </a:lnTo>
                <a:lnTo>
                  <a:pt x="707008" y="65912"/>
                </a:lnTo>
                <a:lnTo>
                  <a:pt x="707008" y="47371"/>
                </a:lnTo>
                <a:close/>
              </a:path>
              <a:path w="728345" h="113664">
                <a:moveTo>
                  <a:pt x="631189" y="0"/>
                </a:moveTo>
                <a:lnTo>
                  <a:pt x="624586" y="1777"/>
                </a:lnTo>
                <a:lnTo>
                  <a:pt x="621664" y="6858"/>
                </a:lnTo>
                <a:lnTo>
                  <a:pt x="618616" y="11937"/>
                </a:lnTo>
                <a:lnTo>
                  <a:pt x="620394" y="18414"/>
                </a:lnTo>
                <a:lnTo>
                  <a:pt x="625475" y="21462"/>
                </a:lnTo>
                <a:lnTo>
                  <a:pt x="685781" y="56642"/>
                </a:lnTo>
                <a:lnTo>
                  <a:pt x="701675" y="47371"/>
                </a:lnTo>
                <a:lnTo>
                  <a:pt x="707008" y="47371"/>
                </a:lnTo>
                <a:lnTo>
                  <a:pt x="707008" y="45974"/>
                </a:lnTo>
                <a:lnTo>
                  <a:pt x="709958" y="45974"/>
                </a:lnTo>
                <a:lnTo>
                  <a:pt x="631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6759" y="3078479"/>
            <a:ext cx="768096" cy="76809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616102" y="3904945"/>
            <a:ext cx="106616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97679" y="3078479"/>
            <a:ext cx="768096" cy="768096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4196334" y="3913454"/>
            <a:ext cx="1066165" cy="51498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  <a:p>
            <a:pPr marL="10096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(Parquet)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5241035" y="3373882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1"/>
                </a:moveTo>
                <a:lnTo>
                  <a:pt x="625475" y="91820"/>
                </a:lnTo>
                <a:lnTo>
                  <a:pt x="620394" y="94868"/>
                </a:lnTo>
                <a:lnTo>
                  <a:pt x="618616" y="101345"/>
                </a:lnTo>
                <a:lnTo>
                  <a:pt x="621664" y="106425"/>
                </a:lnTo>
                <a:lnTo>
                  <a:pt x="624586" y="111505"/>
                </a:lnTo>
                <a:lnTo>
                  <a:pt x="631189" y="113283"/>
                </a:lnTo>
                <a:lnTo>
                  <a:pt x="709958" y="67309"/>
                </a:lnTo>
                <a:lnTo>
                  <a:pt x="707009" y="67309"/>
                </a:lnTo>
                <a:lnTo>
                  <a:pt x="707009" y="65912"/>
                </a:lnTo>
                <a:lnTo>
                  <a:pt x="701675" y="65912"/>
                </a:lnTo>
                <a:lnTo>
                  <a:pt x="685781" y="56641"/>
                </a:lnTo>
                <a:close/>
              </a:path>
              <a:path w="728345" h="113664">
                <a:moveTo>
                  <a:pt x="667493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667493" y="67309"/>
                </a:lnTo>
                <a:lnTo>
                  <a:pt x="685781" y="56641"/>
                </a:lnTo>
                <a:lnTo>
                  <a:pt x="667493" y="45973"/>
                </a:lnTo>
                <a:close/>
              </a:path>
              <a:path w="728345" h="113664">
                <a:moveTo>
                  <a:pt x="709958" y="45973"/>
                </a:moveTo>
                <a:lnTo>
                  <a:pt x="707009" y="45973"/>
                </a:lnTo>
                <a:lnTo>
                  <a:pt x="707009" y="67309"/>
                </a:lnTo>
                <a:lnTo>
                  <a:pt x="709958" y="67309"/>
                </a:lnTo>
                <a:lnTo>
                  <a:pt x="728217" y="56641"/>
                </a:lnTo>
                <a:lnTo>
                  <a:pt x="709958" y="45973"/>
                </a:lnTo>
                <a:close/>
              </a:path>
              <a:path w="728345" h="113664">
                <a:moveTo>
                  <a:pt x="701675" y="47370"/>
                </a:moveTo>
                <a:lnTo>
                  <a:pt x="685781" y="56641"/>
                </a:lnTo>
                <a:lnTo>
                  <a:pt x="701675" y="65912"/>
                </a:lnTo>
                <a:lnTo>
                  <a:pt x="701675" y="47370"/>
                </a:lnTo>
                <a:close/>
              </a:path>
              <a:path w="728345" h="113664">
                <a:moveTo>
                  <a:pt x="707009" y="47370"/>
                </a:moveTo>
                <a:lnTo>
                  <a:pt x="701675" y="47370"/>
                </a:lnTo>
                <a:lnTo>
                  <a:pt x="701675" y="65912"/>
                </a:lnTo>
                <a:lnTo>
                  <a:pt x="707009" y="65912"/>
                </a:lnTo>
                <a:lnTo>
                  <a:pt x="707009" y="47370"/>
                </a:lnTo>
                <a:close/>
              </a:path>
              <a:path w="728345" h="113664">
                <a:moveTo>
                  <a:pt x="631189" y="0"/>
                </a:moveTo>
                <a:lnTo>
                  <a:pt x="624586" y="1777"/>
                </a:lnTo>
                <a:lnTo>
                  <a:pt x="621664" y="6857"/>
                </a:lnTo>
                <a:lnTo>
                  <a:pt x="618616" y="11937"/>
                </a:lnTo>
                <a:lnTo>
                  <a:pt x="620394" y="18414"/>
                </a:lnTo>
                <a:lnTo>
                  <a:pt x="625475" y="21462"/>
                </a:lnTo>
                <a:lnTo>
                  <a:pt x="685781" y="56641"/>
                </a:lnTo>
                <a:lnTo>
                  <a:pt x="701675" y="47370"/>
                </a:lnTo>
                <a:lnTo>
                  <a:pt x="707009" y="47370"/>
                </a:lnTo>
                <a:lnTo>
                  <a:pt x="707009" y="45973"/>
                </a:lnTo>
                <a:lnTo>
                  <a:pt x="709958" y="45973"/>
                </a:lnTo>
                <a:lnTo>
                  <a:pt x="631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9517380" y="3407409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1"/>
                </a:moveTo>
                <a:lnTo>
                  <a:pt x="625475" y="91820"/>
                </a:lnTo>
                <a:lnTo>
                  <a:pt x="620395" y="94868"/>
                </a:lnTo>
                <a:lnTo>
                  <a:pt x="618617" y="101345"/>
                </a:lnTo>
                <a:lnTo>
                  <a:pt x="621665" y="106425"/>
                </a:lnTo>
                <a:lnTo>
                  <a:pt x="624586" y="111505"/>
                </a:lnTo>
                <a:lnTo>
                  <a:pt x="631190" y="113284"/>
                </a:lnTo>
                <a:lnTo>
                  <a:pt x="709958" y="67310"/>
                </a:lnTo>
                <a:lnTo>
                  <a:pt x="707009" y="67310"/>
                </a:lnTo>
                <a:lnTo>
                  <a:pt x="707009" y="65912"/>
                </a:lnTo>
                <a:lnTo>
                  <a:pt x="701675" y="65912"/>
                </a:lnTo>
                <a:lnTo>
                  <a:pt x="685781" y="56641"/>
                </a:lnTo>
                <a:close/>
              </a:path>
              <a:path w="728345" h="113664">
                <a:moveTo>
                  <a:pt x="667493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667493" y="67310"/>
                </a:lnTo>
                <a:lnTo>
                  <a:pt x="685781" y="56641"/>
                </a:lnTo>
                <a:lnTo>
                  <a:pt x="667493" y="45974"/>
                </a:lnTo>
                <a:close/>
              </a:path>
              <a:path w="728345" h="113664">
                <a:moveTo>
                  <a:pt x="709958" y="45974"/>
                </a:moveTo>
                <a:lnTo>
                  <a:pt x="707009" y="45974"/>
                </a:lnTo>
                <a:lnTo>
                  <a:pt x="707009" y="67310"/>
                </a:lnTo>
                <a:lnTo>
                  <a:pt x="709958" y="67310"/>
                </a:lnTo>
                <a:lnTo>
                  <a:pt x="728218" y="56641"/>
                </a:lnTo>
                <a:lnTo>
                  <a:pt x="709958" y="45974"/>
                </a:lnTo>
                <a:close/>
              </a:path>
              <a:path w="728345" h="113664">
                <a:moveTo>
                  <a:pt x="701675" y="47370"/>
                </a:moveTo>
                <a:lnTo>
                  <a:pt x="685781" y="56641"/>
                </a:lnTo>
                <a:lnTo>
                  <a:pt x="701675" y="65912"/>
                </a:lnTo>
                <a:lnTo>
                  <a:pt x="701675" y="47370"/>
                </a:lnTo>
                <a:close/>
              </a:path>
              <a:path w="728345" h="113664">
                <a:moveTo>
                  <a:pt x="707009" y="47370"/>
                </a:moveTo>
                <a:lnTo>
                  <a:pt x="701675" y="47370"/>
                </a:lnTo>
                <a:lnTo>
                  <a:pt x="701675" y="65912"/>
                </a:lnTo>
                <a:lnTo>
                  <a:pt x="707009" y="65912"/>
                </a:lnTo>
                <a:lnTo>
                  <a:pt x="707009" y="47370"/>
                </a:lnTo>
                <a:close/>
              </a:path>
              <a:path w="728345" h="113664">
                <a:moveTo>
                  <a:pt x="631190" y="0"/>
                </a:moveTo>
                <a:lnTo>
                  <a:pt x="624586" y="1777"/>
                </a:lnTo>
                <a:lnTo>
                  <a:pt x="621665" y="6857"/>
                </a:lnTo>
                <a:lnTo>
                  <a:pt x="618617" y="11937"/>
                </a:lnTo>
                <a:lnTo>
                  <a:pt x="620395" y="18414"/>
                </a:lnTo>
                <a:lnTo>
                  <a:pt x="625475" y="21462"/>
                </a:lnTo>
                <a:lnTo>
                  <a:pt x="685781" y="56641"/>
                </a:lnTo>
                <a:lnTo>
                  <a:pt x="701675" y="47370"/>
                </a:lnTo>
                <a:lnTo>
                  <a:pt x="707009" y="47370"/>
                </a:lnTo>
                <a:lnTo>
                  <a:pt x="707009" y="45974"/>
                </a:lnTo>
                <a:lnTo>
                  <a:pt x="709958" y="45974"/>
                </a:lnTo>
                <a:lnTo>
                  <a:pt x="631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6096000" y="1304544"/>
            <a:ext cx="3246120" cy="4919980"/>
          </a:xfrm>
          <a:prstGeom prst="rect">
            <a:avLst/>
          </a:prstGeom>
          <a:ln w="18288">
            <a:solidFill>
              <a:srgbClr val="FFCE3E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450215">
              <a:lnSpc>
                <a:spcPct val="100000"/>
              </a:lnSpc>
              <a:spcBef>
                <a:spcPts val="1290"/>
              </a:spcBef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ALTER</a:t>
            </a:r>
            <a:r>
              <a:rPr dirty="0" sz="2000" spc="-3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TABLE</a:t>
            </a:r>
            <a:endParaRPr sz="2000">
              <a:latin typeface="Lucida Console"/>
              <a:cs typeface="Lucida Console"/>
            </a:endParaRPr>
          </a:p>
          <a:p>
            <a:pPr marL="450215" marR="3492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external_schema. table_name</a:t>
            </a:r>
            <a:endParaRPr sz="20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000">
              <a:latin typeface="Lucida Console"/>
              <a:cs typeface="Lucida Console"/>
            </a:endParaRPr>
          </a:p>
          <a:p>
            <a:pPr marL="45021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dirty="0" sz="2000" spc="-2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IF</a:t>
            </a:r>
            <a:r>
              <a:rPr dirty="0" sz="2000" spc="-1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NOT</a:t>
            </a:r>
            <a:endParaRPr sz="2000">
              <a:latin typeface="Lucida Console"/>
              <a:cs typeface="Lucida Console"/>
            </a:endParaRPr>
          </a:p>
          <a:p>
            <a:pPr marL="45021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EXISTS</a:t>
            </a:r>
            <a:r>
              <a:rPr dirty="0" sz="2000" spc="-3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PARTITION</a:t>
            </a:r>
            <a:endParaRPr sz="2000">
              <a:latin typeface="Lucida Console"/>
              <a:cs typeface="Lucida Console"/>
            </a:endParaRPr>
          </a:p>
          <a:p>
            <a:pPr marL="450215" marR="34925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 year=2019,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month=12,</a:t>
            </a:r>
            <a:r>
              <a:rPr dirty="0" sz="2000" spc="-5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day=3,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hour=1</a:t>
            </a:r>
            <a:r>
              <a:rPr dirty="0" sz="2000" spc="-3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000">
              <a:latin typeface="Lucida Console"/>
              <a:cs typeface="Lucida Console"/>
            </a:endParaRPr>
          </a:p>
          <a:p>
            <a:pPr marL="450215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LOCATION</a:t>
            </a:r>
            <a:endParaRPr sz="2000">
              <a:latin typeface="Lucida Console"/>
              <a:cs typeface="Lucida Console"/>
            </a:endParaRPr>
          </a:p>
          <a:p>
            <a:pPr algn="just" marL="450215" marR="3492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's3://bucket/fol der/year=2019/mo nth=12/day=3/hou </a:t>
            </a:r>
            <a:r>
              <a:rPr dirty="0" sz="2000" spc="-20">
                <a:solidFill>
                  <a:srgbClr val="FFFFFF"/>
                </a:solidFill>
                <a:latin typeface="Lucida Console"/>
                <a:cs typeface="Lucida Console"/>
              </a:rPr>
              <a:t>r=1'</a:t>
            </a:r>
            <a:endParaRPr sz="2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38931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15"/>
              <a:t>Derivative</a:t>
            </a:r>
            <a:r>
              <a:rPr dirty="0" spc="-345"/>
              <a:t> </a:t>
            </a:r>
            <a:r>
              <a:rPr dirty="0" spc="-30"/>
              <a:t>ETLs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129553"/>
            <a:ext cx="11274425" cy="3586479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We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have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lot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metrics</a:t>
            </a:r>
            <a:endParaRPr sz="2650">
              <a:latin typeface="Trebuchet MS"/>
              <a:cs typeface="Trebuchet MS"/>
            </a:endParaRPr>
          </a:p>
          <a:p>
            <a:pPr marL="469900" marR="342265" indent="-457200">
              <a:lnSpc>
                <a:spcPts val="2880"/>
              </a:lnSpc>
              <a:spcBef>
                <a:spcPts val="139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improve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query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speeds,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partition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05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fields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people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75">
                <a:solidFill>
                  <a:srgbClr val="EFEFEF"/>
                </a:solidFill>
                <a:latin typeface="Trebuchet MS"/>
                <a:cs typeface="Trebuchet MS"/>
              </a:rPr>
              <a:t>most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frequently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query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5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Service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Specific</a:t>
            </a:r>
            <a:r>
              <a:rPr dirty="0" sz="20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metrics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EFEFEF"/>
                </a:solidFill>
                <a:latin typeface="Trebuchet MS"/>
                <a:cs typeface="Trebuchet MS"/>
              </a:rPr>
              <a:t>IDs</a:t>
            </a:r>
            <a:r>
              <a:rPr dirty="0" sz="200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(but</a:t>
            </a:r>
            <a:r>
              <a:rPr dirty="0" sz="20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have</a:t>
            </a:r>
            <a:r>
              <a:rPr dirty="0" sz="20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00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be</a:t>
            </a:r>
            <a:r>
              <a:rPr dirty="0" sz="20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careful</a:t>
            </a:r>
            <a:r>
              <a:rPr dirty="0" sz="20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about</a:t>
            </a:r>
            <a:r>
              <a:rPr dirty="0" sz="20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cardinality!)</a:t>
            </a:r>
            <a:endParaRPr sz="2000">
              <a:latin typeface="Trebuchet MS"/>
              <a:cs typeface="Trebuchet MS"/>
            </a:endParaRPr>
          </a:p>
          <a:p>
            <a:pPr marL="469900" marR="5080" indent="-457200">
              <a:lnSpc>
                <a:spcPct val="90600"/>
              </a:lnSpc>
              <a:spcBef>
                <a:spcPts val="131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super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specific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use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cases,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create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filtered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Athena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tables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that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only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contain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filtered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subset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metrics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that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are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frequently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used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queries, </a:t>
            </a: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so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queries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can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be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faster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33813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70"/>
              <a:t>Click</a:t>
            </a:r>
            <a:r>
              <a:rPr dirty="0" spc="-355"/>
              <a:t> </a:t>
            </a:r>
            <a:r>
              <a:rPr dirty="0" spc="-160"/>
              <a:t>tracking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641023" y="672435"/>
            <a:ext cx="767715" cy="767080"/>
            <a:chOff x="5641023" y="672435"/>
            <a:chExt cx="767715" cy="767080"/>
          </a:xfrm>
        </p:grpSpPr>
        <p:sp>
          <p:nvSpPr>
            <p:cNvPr id="4" name="object 4" descr=""/>
            <p:cNvSpPr/>
            <p:nvPr/>
          </p:nvSpPr>
          <p:spPr>
            <a:xfrm>
              <a:off x="5654563" y="686306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740158" y="0"/>
                  </a:moveTo>
                  <a:lnTo>
                    <a:pt x="0" y="0"/>
                  </a:lnTo>
                  <a:lnTo>
                    <a:pt x="0" y="739985"/>
                  </a:lnTo>
                  <a:lnTo>
                    <a:pt x="740158" y="739985"/>
                  </a:lnTo>
                  <a:lnTo>
                    <a:pt x="740158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641022" y="672439"/>
              <a:ext cx="767715" cy="767080"/>
            </a:xfrm>
            <a:custGeom>
              <a:avLst/>
              <a:gdLst/>
              <a:ahLst/>
              <a:cxnLst/>
              <a:rect l="l" t="t" r="r" b="b"/>
              <a:pathLst>
                <a:path w="767714" h="767080">
                  <a:moveTo>
                    <a:pt x="767232" y="0"/>
                  </a:moveTo>
                  <a:lnTo>
                    <a:pt x="740156" y="0"/>
                  </a:lnTo>
                  <a:lnTo>
                    <a:pt x="740156" y="27940"/>
                  </a:lnTo>
                  <a:lnTo>
                    <a:pt x="740156" y="740321"/>
                  </a:lnTo>
                  <a:lnTo>
                    <a:pt x="27076" y="740321"/>
                  </a:lnTo>
                  <a:lnTo>
                    <a:pt x="27076" y="27940"/>
                  </a:lnTo>
                  <a:lnTo>
                    <a:pt x="740156" y="27940"/>
                  </a:lnTo>
                  <a:lnTo>
                    <a:pt x="740156" y="0"/>
                  </a:lnTo>
                  <a:lnTo>
                    <a:pt x="0" y="0"/>
                  </a:lnTo>
                  <a:lnTo>
                    <a:pt x="0" y="27940"/>
                  </a:lnTo>
                  <a:lnTo>
                    <a:pt x="0" y="740321"/>
                  </a:lnTo>
                  <a:lnTo>
                    <a:pt x="0" y="766991"/>
                  </a:lnTo>
                  <a:lnTo>
                    <a:pt x="767232" y="766991"/>
                  </a:lnTo>
                  <a:lnTo>
                    <a:pt x="767232" y="740321"/>
                  </a:lnTo>
                  <a:lnTo>
                    <a:pt x="767232" y="27940"/>
                  </a:lnTo>
                  <a:lnTo>
                    <a:pt x="767232" y="27419"/>
                  </a:lnTo>
                  <a:lnTo>
                    <a:pt x="767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812524" y="844241"/>
              <a:ext cx="433705" cy="433705"/>
            </a:xfrm>
            <a:custGeom>
              <a:avLst/>
              <a:gdLst/>
              <a:ahLst/>
              <a:cxnLst/>
              <a:rect l="l" t="t" r="r" b="b"/>
              <a:pathLst>
                <a:path w="433704" h="433705">
                  <a:moveTo>
                    <a:pt x="402385" y="0"/>
                  </a:moveTo>
                  <a:lnTo>
                    <a:pt x="30870" y="0"/>
                  </a:lnTo>
                  <a:lnTo>
                    <a:pt x="0" y="30832"/>
                  </a:lnTo>
                  <a:lnTo>
                    <a:pt x="0" y="402288"/>
                  </a:lnTo>
                  <a:lnTo>
                    <a:pt x="30870" y="433151"/>
                  </a:lnTo>
                  <a:lnTo>
                    <a:pt x="402386" y="433151"/>
                  </a:lnTo>
                  <a:lnTo>
                    <a:pt x="414414" y="430725"/>
                  </a:lnTo>
                  <a:lnTo>
                    <a:pt x="424227" y="424111"/>
                  </a:lnTo>
                  <a:lnTo>
                    <a:pt x="430299" y="415102"/>
                  </a:lnTo>
                  <a:lnTo>
                    <a:pt x="30870" y="415102"/>
                  </a:lnTo>
                  <a:lnTo>
                    <a:pt x="23810" y="415053"/>
                  </a:lnTo>
                  <a:lnTo>
                    <a:pt x="18101" y="409342"/>
                  </a:lnTo>
                  <a:lnTo>
                    <a:pt x="18052" y="225605"/>
                  </a:lnTo>
                  <a:lnTo>
                    <a:pt x="89541" y="225605"/>
                  </a:lnTo>
                  <a:lnTo>
                    <a:pt x="91617" y="223048"/>
                  </a:lnTo>
                  <a:lnTo>
                    <a:pt x="94272" y="220529"/>
                  </a:lnTo>
                  <a:lnTo>
                    <a:pt x="95129" y="216656"/>
                  </a:lnTo>
                  <a:lnTo>
                    <a:pt x="92414" y="209813"/>
                  </a:lnTo>
                  <a:lnTo>
                    <a:pt x="89089" y="207556"/>
                  </a:lnTo>
                  <a:lnTo>
                    <a:pt x="18052" y="207556"/>
                  </a:lnTo>
                  <a:lnTo>
                    <a:pt x="18101" y="23801"/>
                  </a:lnTo>
                  <a:lnTo>
                    <a:pt x="23810" y="18086"/>
                  </a:lnTo>
                  <a:lnTo>
                    <a:pt x="430313" y="18048"/>
                  </a:lnTo>
                  <a:lnTo>
                    <a:pt x="424227" y="9029"/>
                  </a:lnTo>
                  <a:lnTo>
                    <a:pt x="414413" y="2422"/>
                  </a:lnTo>
                  <a:lnTo>
                    <a:pt x="402385" y="0"/>
                  </a:lnTo>
                  <a:close/>
                </a:path>
                <a:path w="433704" h="433705">
                  <a:moveTo>
                    <a:pt x="213961" y="332324"/>
                  </a:moveTo>
                  <a:lnTo>
                    <a:pt x="208432" y="337622"/>
                  </a:lnTo>
                  <a:lnTo>
                    <a:pt x="207417" y="340235"/>
                  </a:lnTo>
                  <a:lnTo>
                    <a:pt x="207503" y="341457"/>
                  </a:lnTo>
                  <a:lnTo>
                    <a:pt x="207605" y="415102"/>
                  </a:lnTo>
                  <a:lnTo>
                    <a:pt x="225658" y="415102"/>
                  </a:lnTo>
                  <a:lnTo>
                    <a:pt x="225658" y="359964"/>
                  </a:lnTo>
                  <a:lnTo>
                    <a:pt x="264898" y="359964"/>
                  </a:lnTo>
                  <a:lnTo>
                    <a:pt x="270895" y="357470"/>
                  </a:lnTo>
                  <a:lnTo>
                    <a:pt x="281198" y="349405"/>
                  </a:lnTo>
                  <a:lnTo>
                    <a:pt x="283655" y="346099"/>
                  </a:lnTo>
                  <a:lnTo>
                    <a:pt x="245631" y="346099"/>
                  </a:lnTo>
                  <a:lnTo>
                    <a:pt x="237359" y="344850"/>
                  </a:lnTo>
                  <a:lnTo>
                    <a:pt x="229714" y="341457"/>
                  </a:lnTo>
                  <a:lnTo>
                    <a:pt x="223138" y="336050"/>
                  </a:lnTo>
                  <a:lnTo>
                    <a:pt x="219678" y="332448"/>
                  </a:lnTo>
                  <a:lnTo>
                    <a:pt x="213961" y="332324"/>
                  </a:lnTo>
                  <a:close/>
                </a:path>
                <a:path w="433704" h="433705">
                  <a:moveTo>
                    <a:pt x="358053" y="156468"/>
                  </a:moveTo>
                  <a:lnTo>
                    <a:pt x="324917" y="156468"/>
                  </a:lnTo>
                  <a:lnTo>
                    <a:pt x="336197" y="160579"/>
                  </a:lnTo>
                  <a:lnTo>
                    <a:pt x="345115" y="168617"/>
                  </a:lnTo>
                  <a:lnTo>
                    <a:pt x="350446" y="179845"/>
                  </a:lnTo>
                  <a:lnTo>
                    <a:pt x="351361" y="188090"/>
                  </a:lnTo>
                  <a:lnTo>
                    <a:pt x="350122" y="196145"/>
                  </a:lnTo>
                  <a:lnTo>
                    <a:pt x="346845" y="203607"/>
                  </a:lnTo>
                  <a:lnTo>
                    <a:pt x="341646" y="210076"/>
                  </a:lnTo>
                  <a:lnTo>
                    <a:pt x="338976" y="212595"/>
                  </a:lnTo>
                  <a:lnTo>
                    <a:pt x="338148" y="216506"/>
                  </a:lnTo>
                  <a:lnTo>
                    <a:pt x="339464" y="219890"/>
                  </a:lnTo>
                  <a:lnTo>
                    <a:pt x="340856" y="223349"/>
                  </a:lnTo>
                  <a:lnTo>
                    <a:pt x="344166" y="225605"/>
                  </a:lnTo>
                  <a:lnTo>
                    <a:pt x="415210" y="225605"/>
                  </a:lnTo>
                  <a:lnTo>
                    <a:pt x="415173" y="409342"/>
                  </a:lnTo>
                  <a:lnTo>
                    <a:pt x="409456" y="415053"/>
                  </a:lnTo>
                  <a:lnTo>
                    <a:pt x="402386" y="415102"/>
                  </a:lnTo>
                  <a:lnTo>
                    <a:pt x="430299" y="415102"/>
                  </a:lnTo>
                  <a:lnTo>
                    <a:pt x="430840" y="414301"/>
                  </a:lnTo>
                  <a:lnTo>
                    <a:pt x="433263" y="402288"/>
                  </a:lnTo>
                  <a:lnTo>
                    <a:pt x="433263" y="207557"/>
                  </a:lnTo>
                  <a:lnTo>
                    <a:pt x="365490" y="207557"/>
                  </a:lnTo>
                  <a:lnTo>
                    <a:pt x="369619" y="191664"/>
                  </a:lnTo>
                  <a:lnTo>
                    <a:pt x="368391" y="175704"/>
                  </a:lnTo>
                  <a:lnTo>
                    <a:pt x="362121" y="160978"/>
                  </a:lnTo>
                  <a:lnTo>
                    <a:pt x="358053" y="156468"/>
                  </a:lnTo>
                  <a:close/>
                </a:path>
                <a:path w="433704" h="433705">
                  <a:moveTo>
                    <a:pt x="264898" y="359964"/>
                  </a:moveTo>
                  <a:lnTo>
                    <a:pt x="225658" y="359964"/>
                  </a:lnTo>
                  <a:lnTo>
                    <a:pt x="233646" y="362707"/>
                  </a:lnTo>
                  <a:lnTo>
                    <a:pt x="241919" y="364066"/>
                  </a:lnTo>
                  <a:lnTo>
                    <a:pt x="250298" y="364029"/>
                  </a:lnTo>
                  <a:lnTo>
                    <a:pt x="258604" y="362581"/>
                  </a:lnTo>
                  <a:lnTo>
                    <a:pt x="264898" y="359964"/>
                  </a:lnTo>
                  <a:close/>
                </a:path>
                <a:path w="433704" h="433705">
                  <a:moveTo>
                    <a:pt x="284311" y="283655"/>
                  </a:moveTo>
                  <a:lnTo>
                    <a:pt x="245045" y="283655"/>
                  </a:lnTo>
                  <a:lnTo>
                    <a:pt x="256881" y="285662"/>
                  </a:lnTo>
                  <a:lnTo>
                    <a:pt x="267404" y="292294"/>
                  </a:lnTo>
                  <a:lnTo>
                    <a:pt x="272603" y="298754"/>
                  </a:lnTo>
                  <a:lnTo>
                    <a:pt x="275881" y="306218"/>
                  </a:lnTo>
                  <a:lnTo>
                    <a:pt x="277120" y="314275"/>
                  </a:lnTo>
                  <a:lnTo>
                    <a:pt x="276205" y="322514"/>
                  </a:lnTo>
                  <a:lnTo>
                    <a:pt x="245631" y="346099"/>
                  </a:lnTo>
                  <a:lnTo>
                    <a:pt x="283655" y="346099"/>
                  </a:lnTo>
                  <a:lnTo>
                    <a:pt x="289004" y="338903"/>
                  </a:lnTo>
                  <a:lnTo>
                    <a:pt x="293806" y="326484"/>
                  </a:lnTo>
                  <a:lnTo>
                    <a:pt x="295210" y="315316"/>
                  </a:lnTo>
                  <a:lnTo>
                    <a:pt x="294117" y="304252"/>
                  </a:lnTo>
                  <a:lnTo>
                    <a:pt x="290612" y="293701"/>
                  </a:lnTo>
                  <a:lnTo>
                    <a:pt x="284780" y="284074"/>
                  </a:lnTo>
                  <a:lnTo>
                    <a:pt x="284311" y="283655"/>
                  </a:lnTo>
                  <a:close/>
                </a:path>
                <a:path w="433704" h="433705">
                  <a:moveTo>
                    <a:pt x="225658" y="225605"/>
                  </a:moveTo>
                  <a:lnTo>
                    <a:pt x="207605" y="225605"/>
                  </a:lnTo>
                  <a:lnTo>
                    <a:pt x="207643" y="292121"/>
                  </a:lnTo>
                  <a:lnTo>
                    <a:pt x="211667" y="296144"/>
                  </a:lnTo>
                  <a:lnTo>
                    <a:pt x="219114" y="296118"/>
                  </a:lnTo>
                  <a:lnTo>
                    <a:pt x="221445" y="295122"/>
                  </a:lnTo>
                  <a:lnTo>
                    <a:pt x="223138" y="293366"/>
                  </a:lnTo>
                  <a:lnTo>
                    <a:pt x="233323" y="286235"/>
                  </a:lnTo>
                  <a:lnTo>
                    <a:pt x="245045" y="283655"/>
                  </a:lnTo>
                  <a:lnTo>
                    <a:pt x="284311" y="283655"/>
                  </a:lnTo>
                  <a:lnTo>
                    <a:pt x="272480" y="273065"/>
                  </a:lnTo>
                  <a:lnTo>
                    <a:pt x="264799" y="269824"/>
                  </a:lnTo>
                  <a:lnTo>
                    <a:pt x="225658" y="269824"/>
                  </a:lnTo>
                  <a:lnTo>
                    <a:pt x="225658" y="225605"/>
                  </a:lnTo>
                  <a:close/>
                </a:path>
                <a:path w="433704" h="433705">
                  <a:moveTo>
                    <a:pt x="89541" y="225605"/>
                  </a:moveTo>
                  <a:lnTo>
                    <a:pt x="67787" y="225605"/>
                  </a:lnTo>
                  <a:lnTo>
                    <a:pt x="65021" y="233570"/>
                  </a:lnTo>
                  <a:lnTo>
                    <a:pt x="63638" y="241834"/>
                  </a:lnTo>
                  <a:lnTo>
                    <a:pt x="63652" y="250219"/>
                  </a:lnTo>
                  <a:lnTo>
                    <a:pt x="88769" y="288916"/>
                  </a:lnTo>
                  <a:lnTo>
                    <a:pt x="112738" y="294990"/>
                  </a:lnTo>
                  <a:lnTo>
                    <a:pt x="131909" y="291235"/>
                  </a:lnTo>
                  <a:lnTo>
                    <a:pt x="147606" y="280783"/>
                  </a:lnTo>
                  <a:lnTo>
                    <a:pt x="150152" y="277055"/>
                  </a:lnTo>
                  <a:lnTo>
                    <a:pt x="113485" y="277055"/>
                  </a:lnTo>
                  <a:lnTo>
                    <a:pt x="105246" y="276141"/>
                  </a:lnTo>
                  <a:lnTo>
                    <a:pt x="81668" y="246097"/>
                  </a:lnTo>
                  <a:lnTo>
                    <a:pt x="81699" y="244983"/>
                  </a:lnTo>
                  <a:lnTo>
                    <a:pt x="82870" y="237313"/>
                  </a:lnTo>
                  <a:lnTo>
                    <a:pt x="86248" y="229661"/>
                  </a:lnTo>
                  <a:lnTo>
                    <a:pt x="89541" y="225605"/>
                  </a:lnTo>
                  <a:close/>
                </a:path>
                <a:path w="433704" h="433705">
                  <a:moveTo>
                    <a:pt x="225658" y="152396"/>
                  </a:moveTo>
                  <a:lnTo>
                    <a:pt x="207605" y="152396"/>
                  </a:lnTo>
                  <a:lnTo>
                    <a:pt x="207605" y="207557"/>
                  </a:lnTo>
                  <a:lnTo>
                    <a:pt x="136929" y="207557"/>
                  </a:lnTo>
                  <a:lnTo>
                    <a:pt x="133604" y="209813"/>
                  </a:lnTo>
                  <a:lnTo>
                    <a:pt x="130889" y="216656"/>
                  </a:lnTo>
                  <a:lnTo>
                    <a:pt x="131746" y="220529"/>
                  </a:lnTo>
                  <a:lnTo>
                    <a:pt x="134401" y="223048"/>
                  </a:lnTo>
                  <a:lnTo>
                    <a:pt x="141535" y="233253"/>
                  </a:lnTo>
                  <a:lnTo>
                    <a:pt x="144109" y="244984"/>
                  </a:lnTo>
                  <a:lnTo>
                    <a:pt x="142097" y="256820"/>
                  </a:lnTo>
                  <a:lnTo>
                    <a:pt x="135473" y="267342"/>
                  </a:lnTo>
                  <a:lnTo>
                    <a:pt x="129011" y="272540"/>
                  </a:lnTo>
                  <a:lnTo>
                    <a:pt x="121545" y="275816"/>
                  </a:lnTo>
                  <a:lnTo>
                    <a:pt x="113485" y="277055"/>
                  </a:lnTo>
                  <a:lnTo>
                    <a:pt x="150152" y="277055"/>
                  </a:lnTo>
                  <a:lnTo>
                    <a:pt x="158237" y="265212"/>
                  </a:lnTo>
                  <a:lnTo>
                    <a:pt x="162210" y="246097"/>
                  </a:lnTo>
                  <a:lnTo>
                    <a:pt x="162248" y="239028"/>
                  </a:lnTo>
                  <a:lnTo>
                    <a:pt x="160781" y="232035"/>
                  </a:lnTo>
                  <a:lnTo>
                    <a:pt x="157885" y="225605"/>
                  </a:lnTo>
                  <a:lnTo>
                    <a:pt x="296326" y="225605"/>
                  </a:lnTo>
                  <a:lnTo>
                    <a:pt x="299673" y="223349"/>
                  </a:lnTo>
                  <a:lnTo>
                    <a:pt x="301027" y="219890"/>
                  </a:lnTo>
                  <a:lnTo>
                    <a:pt x="302381" y="216506"/>
                  </a:lnTo>
                  <a:lnTo>
                    <a:pt x="301516" y="212595"/>
                  </a:lnTo>
                  <a:lnTo>
                    <a:pt x="298846" y="210076"/>
                  </a:lnTo>
                  <a:lnTo>
                    <a:pt x="297072" y="207895"/>
                  </a:lnTo>
                  <a:lnTo>
                    <a:pt x="225658" y="207895"/>
                  </a:lnTo>
                  <a:lnTo>
                    <a:pt x="225658" y="152396"/>
                  </a:lnTo>
                  <a:close/>
                </a:path>
                <a:path w="433704" h="433705">
                  <a:moveTo>
                    <a:pt x="241618" y="265626"/>
                  </a:moveTo>
                  <a:lnTo>
                    <a:pt x="225658" y="269824"/>
                  </a:lnTo>
                  <a:lnTo>
                    <a:pt x="264799" y="269824"/>
                  </a:lnTo>
                  <a:lnTo>
                    <a:pt x="257659" y="266811"/>
                  </a:lnTo>
                  <a:lnTo>
                    <a:pt x="241618" y="265626"/>
                  </a:lnTo>
                  <a:close/>
                </a:path>
                <a:path w="433704" h="433705">
                  <a:moveTo>
                    <a:pt x="319940" y="138359"/>
                  </a:moveTo>
                  <a:lnTo>
                    <a:pt x="277788" y="162753"/>
                  </a:lnTo>
                  <a:lnTo>
                    <a:pt x="271245" y="191722"/>
                  </a:lnTo>
                  <a:lnTo>
                    <a:pt x="272622" y="199958"/>
                  </a:lnTo>
                  <a:lnTo>
                    <a:pt x="275378" y="207895"/>
                  </a:lnTo>
                  <a:lnTo>
                    <a:pt x="297072" y="207895"/>
                  </a:lnTo>
                  <a:lnTo>
                    <a:pt x="293480" y="203480"/>
                  </a:lnTo>
                  <a:lnTo>
                    <a:pt x="290102" y="195830"/>
                  </a:lnTo>
                  <a:lnTo>
                    <a:pt x="288839" y="187566"/>
                  </a:lnTo>
                  <a:lnTo>
                    <a:pt x="289820" y="179130"/>
                  </a:lnTo>
                  <a:lnTo>
                    <a:pt x="293030" y="171409"/>
                  </a:lnTo>
                  <a:lnTo>
                    <a:pt x="298098" y="164931"/>
                  </a:lnTo>
                  <a:lnTo>
                    <a:pt x="304697" y="160026"/>
                  </a:lnTo>
                  <a:lnTo>
                    <a:pt x="312498" y="157021"/>
                  </a:lnTo>
                  <a:lnTo>
                    <a:pt x="324917" y="156468"/>
                  </a:lnTo>
                  <a:lnTo>
                    <a:pt x="358053" y="156468"/>
                  </a:lnTo>
                  <a:lnTo>
                    <a:pt x="351123" y="148786"/>
                  </a:lnTo>
                  <a:lnTo>
                    <a:pt x="341524" y="142956"/>
                  </a:lnTo>
                  <a:lnTo>
                    <a:pt x="330993" y="139452"/>
                  </a:lnTo>
                  <a:lnTo>
                    <a:pt x="319940" y="138359"/>
                  </a:lnTo>
                  <a:close/>
                </a:path>
                <a:path w="433704" h="433705">
                  <a:moveTo>
                    <a:pt x="430313" y="18048"/>
                  </a:moveTo>
                  <a:lnTo>
                    <a:pt x="402385" y="18048"/>
                  </a:lnTo>
                  <a:lnTo>
                    <a:pt x="409456" y="18086"/>
                  </a:lnTo>
                  <a:lnTo>
                    <a:pt x="415173" y="23801"/>
                  </a:lnTo>
                  <a:lnTo>
                    <a:pt x="415210" y="207557"/>
                  </a:lnTo>
                  <a:lnTo>
                    <a:pt x="433263" y="207557"/>
                  </a:lnTo>
                  <a:lnTo>
                    <a:pt x="433263" y="30832"/>
                  </a:lnTo>
                  <a:lnTo>
                    <a:pt x="430839" y="18829"/>
                  </a:lnTo>
                  <a:lnTo>
                    <a:pt x="430313" y="18048"/>
                  </a:lnTo>
                  <a:close/>
                </a:path>
                <a:path w="433704" h="433705">
                  <a:moveTo>
                    <a:pt x="191720" y="58181"/>
                  </a:moveTo>
                  <a:lnTo>
                    <a:pt x="148859" y="76593"/>
                  </a:lnTo>
                  <a:lnTo>
                    <a:pt x="138416" y="107842"/>
                  </a:lnTo>
                  <a:lnTo>
                    <a:pt x="139817" y="119006"/>
                  </a:lnTo>
                  <a:lnTo>
                    <a:pt x="162722" y="150008"/>
                  </a:lnTo>
                  <a:lnTo>
                    <a:pt x="191563" y="156494"/>
                  </a:lnTo>
                  <a:lnTo>
                    <a:pt x="199707" y="155130"/>
                  </a:lnTo>
                  <a:lnTo>
                    <a:pt x="207605" y="152396"/>
                  </a:lnTo>
                  <a:lnTo>
                    <a:pt x="225658" y="152396"/>
                  </a:lnTo>
                  <a:lnTo>
                    <a:pt x="225658" y="139168"/>
                  </a:lnTo>
                  <a:lnTo>
                    <a:pt x="187631" y="139168"/>
                  </a:lnTo>
                  <a:lnTo>
                    <a:pt x="179172" y="138145"/>
                  </a:lnTo>
                  <a:lnTo>
                    <a:pt x="156505" y="103169"/>
                  </a:lnTo>
                  <a:lnTo>
                    <a:pt x="160616" y="91891"/>
                  </a:lnTo>
                  <a:lnTo>
                    <a:pt x="168656" y="82976"/>
                  </a:lnTo>
                  <a:lnTo>
                    <a:pt x="179887" y="77645"/>
                  </a:lnTo>
                  <a:lnTo>
                    <a:pt x="188139" y="76731"/>
                  </a:lnTo>
                  <a:lnTo>
                    <a:pt x="225658" y="76731"/>
                  </a:lnTo>
                  <a:lnTo>
                    <a:pt x="225658" y="62267"/>
                  </a:lnTo>
                  <a:lnTo>
                    <a:pt x="207605" y="62267"/>
                  </a:lnTo>
                  <a:lnTo>
                    <a:pt x="191720" y="58181"/>
                  </a:lnTo>
                  <a:close/>
                </a:path>
                <a:path w="433704" h="433705">
                  <a:moveTo>
                    <a:pt x="221596" y="126339"/>
                  </a:moveTo>
                  <a:lnTo>
                    <a:pt x="216594" y="126376"/>
                  </a:lnTo>
                  <a:lnTo>
                    <a:pt x="214149" y="126376"/>
                  </a:lnTo>
                  <a:lnTo>
                    <a:pt x="211817" y="127354"/>
                  </a:lnTo>
                  <a:lnTo>
                    <a:pt x="210125" y="129121"/>
                  </a:lnTo>
                  <a:lnTo>
                    <a:pt x="203548" y="134529"/>
                  </a:lnTo>
                  <a:lnTo>
                    <a:pt x="195904" y="137920"/>
                  </a:lnTo>
                  <a:lnTo>
                    <a:pt x="187631" y="139168"/>
                  </a:lnTo>
                  <a:lnTo>
                    <a:pt x="225658" y="139168"/>
                  </a:lnTo>
                  <a:lnTo>
                    <a:pt x="225620" y="130362"/>
                  </a:lnTo>
                  <a:lnTo>
                    <a:pt x="221596" y="126339"/>
                  </a:lnTo>
                  <a:close/>
                </a:path>
                <a:path w="433704" h="433705">
                  <a:moveTo>
                    <a:pt x="225658" y="76731"/>
                  </a:moveTo>
                  <a:lnTo>
                    <a:pt x="188139" y="76731"/>
                  </a:lnTo>
                  <a:lnTo>
                    <a:pt x="196204" y="77970"/>
                  </a:lnTo>
                  <a:lnTo>
                    <a:pt x="203671" y="81246"/>
                  </a:lnTo>
                  <a:lnTo>
                    <a:pt x="210125" y="86444"/>
                  </a:lnTo>
                  <a:lnTo>
                    <a:pt x="213585" y="90054"/>
                  </a:lnTo>
                  <a:lnTo>
                    <a:pt x="219302" y="90167"/>
                  </a:lnTo>
                  <a:lnTo>
                    <a:pt x="224830" y="84865"/>
                  </a:lnTo>
                  <a:lnTo>
                    <a:pt x="225846" y="82270"/>
                  </a:lnTo>
                  <a:lnTo>
                    <a:pt x="225774" y="81246"/>
                  </a:lnTo>
                  <a:lnTo>
                    <a:pt x="225658" y="76731"/>
                  </a:lnTo>
                  <a:close/>
                </a:path>
                <a:path w="433704" h="433705">
                  <a:moveTo>
                    <a:pt x="225658" y="18048"/>
                  </a:moveTo>
                  <a:lnTo>
                    <a:pt x="207605" y="18048"/>
                  </a:lnTo>
                  <a:lnTo>
                    <a:pt x="207605" y="62267"/>
                  </a:lnTo>
                  <a:lnTo>
                    <a:pt x="225658" y="62267"/>
                  </a:lnTo>
                  <a:lnTo>
                    <a:pt x="225658" y="1804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2563" y="2708511"/>
            <a:ext cx="750142" cy="140999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5322" y="4274820"/>
            <a:ext cx="1817242" cy="29197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7680" y="1103375"/>
            <a:ext cx="899159" cy="89916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99094" y="2107692"/>
            <a:ext cx="1235709" cy="291973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8781288" y="3191250"/>
            <a:ext cx="899794" cy="898525"/>
            <a:chOff x="8781288" y="3191250"/>
            <a:chExt cx="899794" cy="898525"/>
          </a:xfrm>
        </p:grpSpPr>
        <p:sp>
          <p:nvSpPr>
            <p:cNvPr id="12" name="object 12" descr=""/>
            <p:cNvSpPr/>
            <p:nvPr/>
          </p:nvSpPr>
          <p:spPr>
            <a:xfrm>
              <a:off x="8781288" y="3191250"/>
              <a:ext cx="899794" cy="898525"/>
            </a:xfrm>
            <a:custGeom>
              <a:avLst/>
              <a:gdLst/>
              <a:ahLst/>
              <a:cxnLst/>
              <a:rect l="l" t="t" r="r" b="b"/>
              <a:pathLst>
                <a:path w="899795" h="898525">
                  <a:moveTo>
                    <a:pt x="899404" y="0"/>
                  </a:moveTo>
                  <a:lnTo>
                    <a:pt x="0" y="0"/>
                  </a:lnTo>
                  <a:lnTo>
                    <a:pt x="0" y="898505"/>
                  </a:lnTo>
                  <a:lnTo>
                    <a:pt x="899404" y="898505"/>
                  </a:lnTo>
                  <a:lnTo>
                    <a:pt x="899404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931910" y="3353803"/>
              <a:ext cx="599440" cy="574040"/>
            </a:xfrm>
            <a:custGeom>
              <a:avLst/>
              <a:gdLst/>
              <a:ahLst/>
              <a:cxnLst/>
              <a:rect l="l" t="t" r="r" b="b"/>
              <a:pathLst>
                <a:path w="599440" h="574039">
                  <a:moveTo>
                    <a:pt x="418998" y="268732"/>
                  </a:moveTo>
                  <a:lnTo>
                    <a:pt x="335051" y="268732"/>
                  </a:lnTo>
                  <a:lnTo>
                    <a:pt x="335051" y="292696"/>
                  </a:lnTo>
                  <a:lnTo>
                    <a:pt x="418998" y="292696"/>
                  </a:lnTo>
                  <a:lnTo>
                    <a:pt x="418998" y="268732"/>
                  </a:lnTo>
                  <a:close/>
                </a:path>
                <a:path w="599440" h="574039">
                  <a:moveTo>
                    <a:pt x="454964" y="352602"/>
                  </a:moveTo>
                  <a:lnTo>
                    <a:pt x="191147" y="352602"/>
                  </a:lnTo>
                  <a:lnTo>
                    <a:pt x="191147" y="220827"/>
                  </a:lnTo>
                  <a:lnTo>
                    <a:pt x="191147" y="196862"/>
                  </a:lnTo>
                  <a:lnTo>
                    <a:pt x="191147" y="65087"/>
                  </a:lnTo>
                  <a:lnTo>
                    <a:pt x="191147" y="46469"/>
                  </a:lnTo>
                  <a:lnTo>
                    <a:pt x="185775" y="41122"/>
                  </a:lnTo>
                  <a:lnTo>
                    <a:pt x="105765" y="41122"/>
                  </a:lnTo>
                  <a:lnTo>
                    <a:pt x="97663" y="23152"/>
                  </a:lnTo>
                  <a:lnTo>
                    <a:pt x="96964" y="21590"/>
                  </a:lnTo>
                  <a:lnTo>
                    <a:pt x="83210" y="8712"/>
                  </a:lnTo>
                  <a:lnTo>
                    <a:pt x="83210" y="53111"/>
                  </a:lnTo>
                  <a:lnTo>
                    <a:pt x="80860" y="64757"/>
                  </a:lnTo>
                  <a:lnTo>
                    <a:pt x="74434" y="74282"/>
                  </a:lnTo>
                  <a:lnTo>
                    <a:pt x="64909" y="80695"/>
                  </a:lnTo>
                  <a:lnTo>
                    <a:pt x="53238" y="83058"/>
                  </a:lnTo>
                  <a:lnTo>
                    <a:pt x="41567" y="80695"/>
                  </a:lnTo>
                  <a:lnTo>
                    <a:pt x="32042" y="74282"/>
                  </a:lnTo>
                  <a:lnTo>
                    <a:pt x="25615" y="64757"/>
                  </a:lnTo>
                  <a:lnTo>
                    <a:pt x="23253" y="53111"/>
                  </a:lnTo>
                  <a:lnTo>
                    <a:pt x="25615" y="41440"/>
                  </a:lnTo>
                  <a:lnTo>
                    <a:pt x="64909" y="25501"/>
                  </a:lnTo>
                  <a:lnTo>
                    <a:pt x="83210" y="53111"/>
                  </a:lnTo>
                  <a:lnTo>
                    <a:pt x="83210" y="8712"/>
                  </a:lnTo>
                  <a:lnTo>
                    <a:pt x="81876" y="7454"/>
                  </a:lnTo>
                  <a:lnTo>
                    <a:pt x="62572" y="0"/>
                  </a:lnTo>
                  <a:lnTo>
                    <a:pt x="41160" y="546"/>
                  </a:lnTo>
                  <a:lnTo>
                    <a:pt x="21615" y="9321"/>
                  </a:lnTo>
                  <a:lnTo>
                    <a:pt x="7467" y="24396"/>
                  </a:lnTo>
                  <a:lnTo>
                    <a:pt x="0" y="43675"/>
                  </a:lnTo>
                  <a:lnTo>
                    <a:pt x="533" y="65087"/>
                  </a:lnTo>
                  <a:lnTo>
                    <a:pt x="9334" y="84594"/>
                  </a:lnTo>
                  <a:lnTo>
                    <a:pt x="24422" y="98729"/>
                  </a:lnTo>
                  <a:lnTo>
                    <a:pt x="43713" y="106184"/>
                  </a:lnTo>
                  <a:lnTo>
                    <a:pt x="65138" y="105664"/>
                  </a:lnTo>
                  <a:lnTo>
                    <a:pt x="97472" y="83058"/>
                  </a:lnTo>
                  <a:lnTo>
                    <a:pt x="105765" y="65087"/>
                  </a:lnTo>
                  <a:lnTo>
                    <a:pt x="167157" y="65087"/>
                  </a:lnTo>
                  <a:lnTo>
                    <a:pt x="167157" y="196862"/>
                  </a:lnTo>
                  <a:lnTo>
                    <a:pt x="105765" y="196862"/>
                  </a:lnTo>
                  <a:lnTo>
                    <a:pt x="97663" y="178892"/>
                  </a:lnTo>
                  <a:lnTo>
                    <a:pt x="96964" y="177330"/>
                  </a:lnTo>
                  <a:lnTo>
                    <a:pt x="83210" y="164452"/>
                  </a:lnTo>
                  <a:lnTo>
                    <a:pt x="83210" y="208851"/>
                  </a:lnTo>
                  <a:lnTo>
                    <a:pt x="80860" y="220497"/>
                  </a:lnTo>
                  <a:lnTo>
                    <a:pt x="74434" y="230009"/>
                  </a:lnTo>
                  <a:lnTo>
                    <a:pt x="64909" y="236435"/>
                  </a:lnTo>
                  <a:lnTo>
                    <a:pt x="53238" y="238785"/>
                  </a:lnTo>
                  <a:lnTo>
                    <a:pt x="41567" y="236435"/>
                  </a:lnTo>
                  <a:lnTo>
                    <a:pt x="32042" y="230009"/>
                  </a:lnTo>
                  <a:lnTo>
                    <a:pt x="25615" y="220497"/>
                  </a:lnTo>
                  <a:lnTo>
                    <a:pt x="23253" y="208851"/>
                  </a:lnTo>
                  <a:lnTo>
                    <a:pt x="25615" y="197180"/>
                  </a:lnTo>
                  <a:lnTo>
                    <a:pt x="64909" y="181241"/>
                  </a:lnTo>
                  <a:lnTo>
                    <a:pt x="83210" y="208851"/>
                  </a:lnTo>
                  <a:lnTo>
                    <a:pt x="83210" y="164452"/>
                  </a:lnTo>
                  <a:lnTo>
                    <a:pt x="81876" y="163195"/>
                  </a:lnTo>
                  <a:lnTo>
                    <a:pt x="62572" y="155740"/>
                  </a:lnTo>
                  <a:lnTo>
                    <a:pt x="41160" y="156286"/>
                  </a:lnTo>
                  <a:lnTo>
                    <a:pt x="21615" y="165061"/>
                  </a:lnTo>
                  <a:lnTo>
                    <a:pt x="7467" y="180136"/>
                  </a:lnTo>
                  <a:lnTo>
                    <a:pt x="0" y="199415"/>
                  </a:lnTo>
                  <a:lnTo>
                    <a:pt x="533" y="220827"/>
                  </a:lnTo>
                  <a:lnTo>
                    <a:pt x="9334" y="240334"/>
                  </a:lnTo>
                  <a:lnTo>
                    <a:pt x="24422" y="254469"/>
                  </a:lnTo>
                  <a:lnTo>
                    <a:pt x="43713" y="261924"/>
                  </a:lnTo>
                  <a:lnTo>
                    <a:pt x="65138" y="261404"/>
                  </a:lnTo>
                  <a:lnTo>
                    <a:pt x="97485" y="238785"/>
                  </a:lnTo>
                  <a:lnTo>
                    <a:pt x="105765" y="220827"/>
                  </a:lnTo>
                  <a:lnTo>
                    <a:pt x="167157" y="220827"/>
                  </a:lnTo>
                  <a:lnTo>
                    <a:pt x="167157" y="352602"/>
                  </a:lnTo>
                  <a:lnTo>
                    <a:pt x="105765" y="352602"/>
                  </a:lnTo>
                  <a:lnTo>
                    <a:pt x="97663" y="334632"/>
                  </a:lnTo>
                  <a:lnTo>
                    <a:pt x="96964" y="333082"/>
                  </a:lnTo>
                  <a:lnTo>
                    <a:pt x="83210" y="320192"/>
                  </a:lnTo>
                  <a:lnTo>
                    <a:pt x="83210" y="364578"/>
                  </a:lnTo>
                  <a:lnTo>
                    <a:pt x="80860" y="376237"/>
                  </a:lnTo>
                  <a:lnTo>
                    <a:pt x="74434" y="385749"/>
                  </a:lnTo>
                  <a:lnTo>
                    <a:pt x="64909" y="392176"/>
                  </a:lnTo>
                  <a:lnTo>
                    <a:pt x="53238" y="394525"/>
                  </a:lnTo>
                  <a:lnTo>
                    <a:pt x="41567" y="392176"/>
                  </a:lnTo>
                  <a:lnTo>
                    <a:pt x="32042" y="385749"/>
                  </a:lnTo>
                  <a:lnTo>
                    <a:pt x="25615" y="376237"/>
                  </a:lnTo>
                  <a:lnTo>
                    <a:pt x="23253" y="364578"/>
                  </a:lnTo>
                  <a:lnTo>
                    <a:pt x="25615" y="352920"/>
                  </a:lnTo>
                  <a:lnTo>
                    <a:pt x="64909" y="336981"/>
                  </a:lnTo>
                  <a:lnTo>
                    <a:pt x="83210" y="364578"/>
                  </a:lnTo>
                  <a:lnTo>
                    <a:pt x="83210" y="320192"/>
                  </a:lnTo>
                  <a:lnTo>
                    <a:pt x="81876" y="318935"/>
                  </a:lnTo>
                  <a:lnTo>
                    <a:pt x="62572" y="311480"/>
                  </a:lnTo>
                  <a:lnTo>
                    <a:pt x="41160" y="312013"/>
                  </a:lnTo>
                  <a:lnTo>
                    <a:pt x="21615" y="320802"/>
                  </a:lnTo>
                  <a:lnTo>
                    <a:pt x="7467" y="335876"/>
                  </a:lnTo>
                  <a:lnTo>
                    <a:pt x="0" y="355155"/>
                  </a:lnTo>
                  <a:lnTo>
                    <a:pt x="533" y="376555"/>
                  </a:lnTo>
                  <a:lnTo>
                    <a:pt x="9334" y="396074"/>
                  </a:lnTo>
                  <a:lnTo>
                    <a:pt x="24422" y="410210"/>
                  </a:lnTo>
                  <a:lnTo>
                    <a:pt x="43713" y="417677"/>
                  </a:lnTo>
                  <a:lnTo>
                    <a:pt x="65138" y="417144"/>
                  </a:lnTo>
                  <a:lnTo>
                    <a:pt x="79375" y="411695"/>
                  </a:lnTo>
                  <a:lnTo>
                    <a:pt x="91300" y="402691"/>
                  </a:lnTo>
                  <a:lnTo>
                    <a:pt x="97472" y="394525"/>
                  </a:lnTo>
                  <a:lnTo>
                    <a:pt x="100317" y="390779"/>
                  </a:lnTo>
                  <a:lnTo>
                    <a:pt x="105765" y="376555"/>
                  </a:lnTo>
                  <a:lnTo>
                    <a:pt x="167157" y="376555"/>
                  </a:lnTo>
                  <a:lnTo>
                    <a:pt x="167157" y="508342"/>
                  </a:lnTo>
                  <a:lnTo>
                    <a:pt x="105765" y="508342"/>
                  </a:lnTo>
                  <a:lnTo>
                    <a:pt x="97663" y="490372"/>
                  </a:lnTo>
                  <a:lnTo>
                    <a:pt x="96964" y="488823"/>
                  </a:lnTo>
                  <a:lnTo>
                    <a:pt x="83210" y="475932"/>
                  </a:lnTo>
                  <a:lnTo>
                    <a:pt x="83210" y="520319"/>
                  </a:lnTo>
                  <a:lnTo>
                    <a:pt x="80860" y="531977"/>
                  </a:lnTo>
                  <a:lnTo>
                    <a:pt x="74434" y="541489"/>
                  </a:lnTo>
                  <a:lnTo>
                    <a:pt x="64909" y="547916"/>
                  </a:lnTo>
                  <a:lnTo>
                    <a:pt x="53238" y="550265"/>
                  </a:lnTo>
                  <a:lnTo>
                    <a:pt x="41567" y="547916"/>
                  </a:lnTo>
                  <a:lnTo>
                    <a:pt x="32042" y="541489"/>
                  </a:lnTo>
                  <a:lnTo>
                    <a:pt x="25615" y="531977"/>
                  </a:lnTo>
                  <a:lnTo>
                    <a:pt x="23253" y="520319"/>
                  </a:lnTo>
                  <a:lnTo>
                    <a:pt x="25615" y="508660"/>
                  </a:lnTo>
                  <a:lnTo>
                    <a:pt x="64909" y="492721"/>
                  </a:lnTo>
                  <a:lnTo>
                    <a:pt x="83210" y="520319"/>
                  </a:lnTo>
                  <a:lnTo>
                    <a:pt x="83210" y="475932"/>
                  </a:lnTo>
                  <a:lnTo>
                    <a:pt x="81876" y="474675"/>
                  </a:lnTo>
                  <a:lnTo>
                    <a:pt x="62572" y="467220"/>
                  </a:lnTo>
                  <a:lnTo>
                    <a:pt x="41160" y="467753"/>
                  </a:lnTo>
                  <a:lnTo>
                    <a:pt x="21615" y="476554"/>
                  </a:lnTo>
                  <a:lnTo>
                    <a:pt x="7467" y="491617"/>
                  </a:lnTo>
                  <a:lnTo>
                    <a:pt x="0" y="510895"/>
                  </a:lnTo>
                  <a:lnTo>
                    <a:pt x="533" y="532295"/>
                  </a:lnTo>
                  <a:lnTo>
                    <a:pt x="9334" y="551815"/>
                  </a:lnTo>
                  <a:lnTo>
                    <a:pt x="24422" y="565950"/>
                  </a:lnTo>
                  <a:lnTo>
                    <a:pt x="43713" y="573417"/>
                  </a:lnTo>
                  <a:lnTo>
                    <a:pt x="65138" y="572884"/>
                  </a:lnTo>
                  <a:lnTo>
                    <a:pt x="79375" y="567436"/>
                  </a:lnTo>
                  <a:lnTo>
                    <a:pt x="91300" y="558431"/>
                  </a:lnTo>
                  <a:lnTo>
                    <a:pt x="97472" y="550265"/>
                  </a:lnTo>
                  <a:lnTo>
                    <a:pt x="100317" y="546519"/>
                  </a:lnTo>
                  <a:lnTo>
                    <a:pt x="105765" y="532295"/>
                  </a:lnTo>
                  <a:lnTo>
                    <a:pt x="185775" y="532295"/>
                  </a:lnTo>
                  <a:lnTo>
                    <a:pt x="191147" y="526935"/>
                  </a:lnTo>
                  <a:lnTo>
                    <a:pt x="191147" y="508342"/>
                  </a:lnTo>
                  <a:lnTo>
                    <a:pt x="191147" y="376555"/>
                  </a:lnTo>
                  <a:lnTo>
                    <a:pt x="454964" y="376555"/>
                  </a:lnTo>
                  <a:lnTo>
                    <a:pt x="454964" y="352602"/>
                  </a:lnTo>
                  <a:close/>
                </a:path>
                <a:path w="599440" h="574039">
                  <a:moveTo>
                    <a:pt x="478955" y="208851"/>
                  </a:moveTo>
                  <a:lnTo>
                    <a:pt x="335051" y="208851"/>
                  </a:lnTo>
                  <a:lnTo>
                    <a:pt x="335051" y="232803"/>
                  </a:lnTo>
                  <a:lnTo>
                    <a:pt x="478955" y="232803"/>
                  </a:lnTo>
                  <a:lnTo>
                    <a:pt x="478955" y="208851"/>
                  </a:lnTo>
                  <a:close/>
                </a:path>
                <a:path w="599440" h="574039">
                  <a:moveTo>
                    <a:pt x="550900" y="352602"/>
                  </a:moveTo>
                  <a:lnTo>
                    <a:pt x="478955" y="352602"/>
                  </a:lnTo>
                  <a:lnTo>
                    <a:pt x="478955" y="376555"/>
                  </a:lnTo>
                  <a:lnTo>
                    <a:pt x="550900" y="376555"/>
                  </a:lnTo>
                  <a:lnTo>
                    <a:pt x="550900" y="352602"/>
                  </a:lnTo>
                  <a:close/>
                </a:path>
                <a:path w="599440" h="574039">
                  <a:moveTo>
                    <a:pt x="550900" y="268732"/>
                  </a:moveTo>
                  <a:lnTo>
                    <a:pt x="514934" y="268732"/>
                  </a:lnTo>
                  <a:lnTo>
                    <a:pt x="514934" y="292696"/>
                  </a:lnTo>
                  <a:lnTo>
                    <a:pt x="550900" y="292696"/>
                  </a:lnTo>
                  <a:lnTo>
                    <a:pt x="550900" y="268732"/>
                  </a:lnTo>
                  <a:close/>
                </a:path>
                <a:path w="599440" h="574039">
                  <a:moveTo>
                    <a:pt x="550900" y="208851"/>
                  </a:moveTo>
                  <a:lnTo>
                    <a:pt x="514934" y="208851"/>
                  </a:lnTo>
                  <a:lnTo>
                    <a:pt x="514934" y="232803"/>
                  </a:lnTo>
                  <a:lnTo>
                    <a:pt x="550900" y="232803"/>
                  </a:lnTo>
                  <a:lnTo>
                    <a:pt x="550900" y="208851"/>
                  </a:lnTo>
                  <a:close/>
                </a:path>
                <a:path w="599440" h="574039">
                  <a:moveTo>
                    <a:pt x="598881" y="496354"/>
                  </a:moveTo>
                  <a:lnTo>
                    <a:pt x="598779" y="158978"/>
                  </a:lnTo>
                  <a:lnTo>
                    <a:pt x="598525" y="158026"/>
                  </a:lnTo>
                  <a:lnTo>
                    <a:pt x="598030" y="155930"/>
                  </a:lnTo>
                  <a:lnTo>
                    <a:pt x="596925" y="153987"/>
                  </a:lnTo>
                  <a:lnTo>
                    <a:pt x="595376" y="152387"/>
                  </a:lnTo>
                  <a:lnTo>
                    <a:pt x="591934" y="148945"/>
                  </a:lnTo>
                  <a:lnTo>
                    <a:pt x="557999" y="115062"/>
                  </a:lnTo>
                  <a:lnTo>
                    <a:pt x="557999" y="148945"/>
                  </a:lnTo>
                  <a:lnTo>
                    <a:pt x="502589" y="148945"/>
                  </a:lnTo>
                  <a:lnTo>
                    <a:pt x="502589" y="93941"/>
                  </a:lnTo>
                  <a:lnTo>
                    <a:pt x="557999" y="148945"/>
                  </a:lnTo>
                  <a:lnTo>
                    <a:pt x="557999" y="115062"/>
                  </a:lnTo>
                  <a:lnTo>
                    <a:pt x="519976" y="77063"/>
                  </a:lnTo>
                  <a:lnTo>
                    <a:pt x="492848" y="53301"/>
                  </a:lnTo>
                  <a:lnTo>
                    <a:pt x="491896" y="53301"/>
                  </a:lnTo>
                  <a:lnTo>
                    <a:pt x="490943" y="53454"/>
                  </a:lnTo>
                  <a:lnTo>
                    <a:pt x="292455" y="53454"/>
                  </a:lnTo>
                  <a:lnTo>
                    <a:pt x="287083" y="58801"/>
                  </a:lnTo>
                  <a:lnTo>
                    <a:pt x="287083" y="328637"/>
                  </a:lnTo>
                  <a:lnTo>
                    <a:pt x="311061" y="328637"/>
                  </a:lnTo>
                  <a:lnTo>
                    <a:pt x="311061" y="77063"/>
                  </a:lnTo>
                  <a:lnTo>
                    <a:pt x="478955" y="77063"/>
                  </a:lnTo>
                  <a:lnTo>
                    <a:pt x="478955" y="167513"/>
                  </a:lnTo>
                  <a:lnTo>
                    <a:pt x="484301" y="172910"/>
                  </a:lnTo>
                  <a:lnTo>
                    <a:pt x="574890" y="172910"/>
                  </a:lnTo>
                  <a:lnTo>
                    <a:pt x="574890" y="496354"/>
                  </a:lnTo>
                  <a:lnTo>
                    <a:pt x="311061" y="496354"/>
                  </a:lnTo>
                  <a:lnTo>
                    <a:pt x="311061" y="400519"/>
                  </a:lnTo>
                  <a:lnTo>
                    <a:pt x="287083" y="400519"/>
                  </a:lnTo>
                  <a:lnTo>
                    <a:pt x="287083" y="514946"/>
                  </a:lnTo>
                  <a:lnTo>
                    <a:pt x="292455" y="520319"/>
                  </a:lnTo>
                  <a:lnTo>
                    <a:pt x="593534" y="520319"/>
                  </a:lnTo>
                  <a:lnTo>
                    <a:pt x="598881" y="514946"/>
                  </a:lnTo>
                  <a:lnTo>
                    <a:pt x="598881" y="49635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42222" y="4259834"/>
            <a:ext cx="1320419" cy="284988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7875761" y="4980046"/>
            <a:ext cx="959485" cy="958850"/>
            <a:chOff x="7875761" y="4980046"/>
            <a:chExt cx="959485" cy="958850"/>
          </a:xfrm>
        </p:grpSpPr>
        <p:sp>
          <p:nvSpPr>
            <p:cNvPr id="16" name="object 16" descr=""/>
            <p:cNvSpPr/>
            <p:nvPr/>
          </p:nvSpPr>
          <p:spPr>
            <a:xfrm>
              <a:off x="7892684" y="4997098"/>
              <a:ext cx="925194" cy="925194"/>
            </a:xfrm>
            <a:custGeom>
              <a:avLst/>
              <a:gdLst/>
              <a:ahLst/>
              <a:cxnLst/>
              <a:rect l="l" t="t" r="r" b="b"/>
              <a:pathLst>
                <a:path w="925195" h="925195">
                  <a:moveTo>
                    <a:pt x="925169" y="0"/>
                  </a:moveTo>
                  <a:lnTo>
                    <a:pt x="0" y="0"/>
                  </a:lnTo>
                  <a:lnTo>
                    <a:pt x="0" y="924953"/>
                  </a:lnTo>
                  <a:lnTo>
                    <a:pt x="925170" y="924954"/>
                  </a:lnTo>
                  <a:lnTo>
                    <a:pt x="925169" y="0"/>
                  </a:lnTo>
                  <a:close/>
                </a:path>
              </a:pathLst>
            </a:custGeom>
            <a:solidFill>
              <a:srgbClr val="55C0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875752" y="4980050"/>
              <a:ext cx="959485" cy="958850"/>
            </a:xfrm>
            <a:custGeom>
              <a:avLst/>
              <a:gdLst/>
              <a:ahLst/>
              <a:cxnLst/>
              <a:rect l="l" t="t" r="r" b="b"/>
              <a:pathLst>
                <a:path w="959484" h="958850">
                  <a:moveTo>
                    <a:pt x="959015" y="0"/>
                  </a:moveTo>
                  <a:lnTo>
                    <a:pt x="925169" y="0"/>
                  </a:lnTo>
                  <a:lnTo>
                    <a:pt x="925169" y="34290"/>
                  </a:lnTo>
                  <a:lnTo>
                    <a:pt x="925169" y="924458"/>
                  </a:lnTo>
                  <a:lnTo>
                    <a:pt x="33845" y="924458"/>
                  </a:lnTo>
                  <a:lnTo>
                    <a:pt x="33845" y="34290"/>
                  </a:lnTo>
                  <a:lnTo>
                    <a:pt x="925169" y="34290"/>
                  </a:lnTo>
                  <a:lnTo>
                    <a:pt x="92516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924458"/>
                  </a:lnTo>
                  <a:lnTo>
                    <a:pt x="0" y="958735"/>
                  </a:lnTo>
                  <a:lnTo>
                    <a:pt x="959015" y="958735"/>
                  </a:lnTo>
                  <a:lnTo>
                    <a:pt x="959015" y="925093"/>
                  </a:lnTo>
                  <a:lnTo>
                    <a:pt x="959015" y="924458"/>
                  </a:lnTo>
                  <a:lnTo>
                    <a:pt x="959015" y="34290"/>
                  </a:lnTo>
                  <a:lnTo>
                    <a:pt x="959015" y="33985"/>
                  </a:lnTo>
                  <a:lnTo>
                    <a:pt x="959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383006" y="5194511"/>
              <a:ext cx="260350" cy="557530"/>
            </a:xfrm>
            <a:custGeom>
              <a:avLst/>
              <a:gdLst/>
              <a:ahLst/>
              <a:cxnLst/>
              <a:rect l="l" t="t" r="r" b="b"/>
              <a:pathLst>
                <a:path w="260350" h="557529">
                  <a:moveTo>
                    <a:pt x="43665" y="516719"/>
                  </a:moveTo>
                  <a:lnTo>
                    <a:pt x="18616" y="516719"/>
                  </a:lnTo>
                  <a:lnTo>
                    <a:pt x="31168" y="549431"/>
                  </a:lnTo>
                  <a:lnTo>
                    <a:pt x="32296" y="552293"/>
                  </a:lnTo>
                  <a:lnTo>
                    <a:pt x="34506" y="554572"/>
                  </a:lnTo>
                  <a:lnTo>
                    <a:pt x="37373" y="555747"/>
                  </a:lnTo>
                  <a:lnTo>
                    <a:pt x="40288" y="557035"/>
                  </a:lnTo>
                  <a:lnTo>
                    <a:pt x="43579" y="557035"/>
                  </a:lnTo>
                  <a:lnTo>
                    <a:pt x="103960" y="530142"/>
                  </a:lnTo>
                  <a:lnTo>
                    <a:pt x="48656" y="530142"/>
                  </a:lnTo>
                  <a:lnTo>
                    <a:pt x="43665" y="516719"/>
                  </a:lnTo>
                  <a:close/>
                </a:path>
                <a:path w="260350" h="557529">
                  <a:moveTo>
                    <a:pt x="172012" y="393105"/>
                  </a:moveTo>
                  <a:lnTo>
                    <a:pt x="166088" y="394820"/>
                  </a:lnTo>
                  <a:lnTo>
                    <a:pt x="163033" y="399408"/>
                  </a:lnTo>
                  <a:lnTo>
                    <a:pt x="152078" y="414346"/>
                  </a:lnTo>
                  <a:lnTo>
                    <a:pt x="139921" y="428284"/>
                  </a:lnTo>
                  <a:lnTo>
                    <a:pt x="126627" y="441151"/>
                  </a:lnTo>
                  <a:lnTo>
                    <a:pt x="112261" y="452874"/>
                  </a:lnTo>
                  <a:lnTo>
                    <a:pt x="107748" y="456155"/>
                  </a:lnTo>
                  <a:lnTo>
                    <a:pt x="106338" y="462246"/>
                  </a:lnTo>
                  <a:lnTo>
                    <a:pt x="108876" y="467200"/>
                  </a:lnTo>
                  <a:lnTo>
                    <a:pt x="124578" y="496302"/>
                  </a:lnTo>
                  <a:lnTo>
                    <a:pt x="48656" y="530142"/>
                  </a:lnTo>
                  <a:lnTo>
                    <a:pt x="103960" y="530142"/>
                  </a:lnTo>
                  <a:lnTo>
                    <a:pt x="144228" y="512207"/>
                  </a:lnTo>
                  <a:lnTo>
                    <a:pt x="149964" y="509763"/>
                  </a:lnTo>
                  <a:lnTo>
                    <a:pt x="152596" y="503141"/>
                  </a:lnTo>
                  <a:lnTo>
                    <a:pt x="150152" y="497407"/>
                  </a:lnTo>
                  <a:lnTo>
                    <a:pt x="150011" y="497031"/>
                  </a:lnTo>
                  <a:lnTo>
                    <a:pt x="133510" y="465170"/>
                  </a:lnTo>
                  <a:lnTo>
                    <a:pt x="145334" y="454958"/>
                  </a:lnTo>
                  <a:lnTo>
                    <a:pt x="156457" y="444011"/>
                  </a:lnTo>
                  <a:lnTo>
                    <a:pt x="166849" y="432363"/>
                  </a:lnTo>
                  <a:lnTo>
                    <a:pt x="176478" y="420050"/>
                  </a:lnTo>
                  <a:lnTo>
                    <a:pt x="227232" y="420050"/>
                  </a:lnTo>
                  <a:lnTo>
                    <a:pt x="231711" y="408319"/>
                  </a:lnTo>
                  <a:lnTo>
                    <a:pt x="207176" y="408319"/>
                  </a:lnTo>
                  <a:lnTo>
                    <a:pt x="177042" y="395347"/>
                  </a:lnTo>
                  <a:lnTo>
                    <a:pt x="172012" y="393105"/>
                  </a:lnTo>
                  <a:close/>
                </a:path>
                <a:path w="260350" h="557529">
                  <a:moveTo>
                    <a:pt x="29381" y="491574"/>
                  </a:moveTo>
                  <a:lnTo>
                    <a:pt x="23834" y="493144"/>
                  </a:lnTo>
                  <a:lnTo>
                    <a:pt x="16077" y="494605"/>
                  </a:lnTo>
                  <a:lnTo>
                    <a:pt x="8321" y="495658"/>
                  </a:lnTo>
                  <a:lnTo>
                    <a:pt x="470" y="496302"/>
                  </a:lnTo>
                  <a:lnTo>
                    <a:pt x="470" y="518862"/>
                  </a:lnTo>
                  <a:lnTo>
                    <a:pt x="6581" y="518646"/>
                  </a:lnTo>
                  <a:lnTo>
                    <a:pt x="12646" y="517931"/>
                  </a:lnTo>
                  <a:lnTo>
                    <a:pt x="18616" y="516719"/>
                  </a:lnTo>
                  <a:lnTo>
                    <a:pt x="43665" y="516719"/>
                  </a:lnTo>
                  <a:lnTo>
                    <a:pt x="37373" y="499799"/>
                  </a:lnTo>
                  <a:lnTo>
                    <a:pt x="35211" y="494446"/>
                  </a:lnTo>
                  <a:lnTo>
                    <a:pt x="29381" y="491574"/>
                  </a:lnTo>
                  <a:close/>
                </a:path>
                <a:path w="260350" h="557529">
                  <a:moveTo>
                    <a:pt x="227232" y="420050"/>
                  </a:moveTo>
                  <a:lnTo>
                    <a:pt x="176478" y="420050"/>
                  </a:lnTo>
                  <a:lnTo>
                    <a:pt x="208633" y="434375"/>
                  </a:lnTo>
                  <a:lnTo>
                    <a:pt x="214227" y="437106"/>
                  </a:lnTo>
                  <a:lnTo>
                    <a:pt x="220997" y="434784"/>
                  </a:lnTo>
                  <a:lnTo>
                    <a:pt x="223911" y="428811"/>
                  </a:lnTo>
                  <a:lnTo>
                    <a:pt x="223958" y="428623"/>
                  </a:lnTo>
                  <a:lnTo>
                    <a:pt x="227232" y="420050"/>
                  </a:lnTo>
                  <a:close/>
                </a:path>
                <a:path w="260350" h="557529">
                  <a:moveTo>
                    <a:pt x="223859" y="135359"/>
                  </a:moveTo>
                  <a:lnTo>
                    <a:pt x="199607" y="135359"/>
                  </a:lnTo>
                  <a:lnTo>
                    <a:pt x="233455" y="210934"/>
                  </a:lnTo>
                  <a:lnTo>
                    <a:pt x="202757" y="222214"/>
                  </a:lnTo>
                  <a:lnTo>
                    <a:pt x="197632" y="224188"/>
                  </a:lnTo>
                  <a:lnTo>
                    <a:pt x="194671" y="229546"/>
                  </a:lnTo>
                  <a:lnTo>
                    <a:pt x="195752" y="234951"/>
                  </a:lnTo>
                  <a:lnTo>
                    <a:pt x="198627" y="253183"/>
                  </a:lnTo>
                  <a:lnTo>
                    <a:pt x="199924" y="271605"/>
                  </a:lnTo>
                  <a:lnTo>
                    <a:pt x="199652" y="290000"/>
                  </a:lnTo>
                  <a:lnTo>
                    <a:pt x="197820" y="308364"/>
                  </a:lnTo>
                  <a:lnTo>
                    <a:pt x="196880" y="313957"/>
                  </a:lnTo>
                  <a:lnTo>
                    <a:pt x="200218" y="319362"/>
                  </a:lnTo>
                  <a:lnTo>
                    <a:pt x="236839" y="330830"/>
                  </a:lnTo>
                  <a:lnTo>
                    <a:pt x="207176" y="408319"/>
                  </a:lnTo>
                  <a:lnTo>
                    <a:pt x="231711" y="408319"/>
                  </a:lnTo>
                  <a:lnTo>
                    <a:pt x="259969" y="334308"/>
                  </a:lnTo>
                  <a:lnTo>
                    <a:pt x="259969" y="317059"/>
                  </a:lnTo>
                  <a:lnTo>
                    <a:pt x="258652" y="315414"/>
                  </a:lnTo>
                  <a:lnTo>
                    <a:pt x="256913" y="314192"/>
                  </a:lnTo>
                  <a:lnTo>
                    <a:pt x="254891" y="313581"/>
                  </a:lnTo>
                  <a:lnTo>
                    <a:pt x="221044" y="302866"/>
                  </a:lnTo>
                  <a:lnTo>
                    <a:pt x="222154" y="287251"/>
                  </a:lnTo>
                  <a:lnTo>
                    <a:pt x="222240" y="271570"/>
                  </a:lnTo>
                  <a:lnTo>
                    <a:pt x="221308" y="255986"/>
                  </a:lnTo>
                  <a:lnTo>
                    <a:pt x="219351" y="240450"/>
                  </a:lnTo>
                  <a:lnTo>
                    <a:pt x="255314" y="226867"/>
                  </a:lnTo>
                  <a:lnTo>
                    <a:pt x="257665" y="224611"/>
                  </a:lnTo>
                  <a:lnTo>
                    <a:pt x="258840" y="221744"/>
                  </a:lnTo>
                  <a:lnTo>
                    <a:pt x="260063" y="218924"/>
                  </a:lnTo>
                  <a:lnTo>
                    <a:pt x="260063" y="215681"/>
                  </a:lnTo>
                  <a:lnTo>
                    <a:pt x="258840" y="212814"/>
                  </a:lnTo>
                  <a:lnTo>
                    <a:pt x="223859" y="135359"/>
                  </a:lnTo>
                  <a:close/>
                </a:path>
                <a:path w="260350" h="557529">
                  <a:moveTo>
                    <a:pt x="99067" y="23546"/>
                  </a:moveTo>
                  <a:lnTo>
                    <a:pt x="33753" y="23546"/>
                  </a:lnTo>
                  <a:lnTo>
                    <a:pt x="111509" y="53673"/>
                  </a:lnTo>
                  <a:lnTo>
                    <a:pt x="97970" y="83236"/>
                  </a:lnTo>
                  <a:lnTo>
                    <a:pt x="95948" y="88124"/>
                  </a:lnTo>
                  <a:lnTo>
                    <a:pt x="97641" y="93764"/>
                  </a:lnTo>
                  <a:lnTo>
                    <a:pt x="102013" y="96772"/>
                  </a:lnTo>
                  <a:lnTo>
                    <a:pt x="117004" y="107599"/>
                  </a:lnTo>
                  <a:lnTo>
                    <a:pt x="130977" y="119661"/>
                  </a:lnTo>
                  <a:lnTo>
                    <a:pt x="143866" y="132885"/>
                  </a:lnTo>
                  <a:lnTo>
                    <a:pt x="155605" y="147203"/>
                  </a:lnTo>
                  <a:lnTo>
                    <a:pt x="158896" y="151715"/>
                  </a:lnTo>
                  <a:lnTo>
                    <a:pt x="164960" y="153125"/>
                  </a:lnTo>
                  <a:lnTo>
                    <a:pt x="199607" y="135359"/>
                  </a:lnTo>
                  <a:lnTo>
                    <a:pt x="223859" y="135359"/>
                  </a:lnTo>
                  <a:lnTo>
                    <a:pt x="219423" y="125536"/>
                  </a:lnTo>
                  <a:lnTo>
                    <a:pt x="167922" y="125536"/>
                  </a:lnTo>
                  <a:lnTo>
                    <a:pt x="157684" y="113757"/>
                  </a:lnTo>
                  <a:lnTo>
                    <a:pt x="146732" y="102688"/>
                  </a:lnTo>
                  <a:lnTo>
                    <a:pt x="135092" y="92350"/>
                  </a:lnTo>
                  <a:lnTo>
                    <a:pt x="122791" y="82766"/>
                  </a:lnTo>
                  <a:lnTo>
                    <a:pt x="137318" y="50524"/>
                  </a:lnTo>
                  <a:lnTo>
                    <a:pt x="139856" y="44837"/>
                  </a:lnTo>
                  <a:lnTo>
                    <a:pt x="137271" y="38163"/>
                  </a:lnTo>
                  <a:lnTo>
                    <a:pt x="131582" y="35625"/>
                  </a:lnTo>
                  <a:lnTo>
                    <a:pt x="99067" y="23546"/>
                  </a:lnTo>
                  <a:close/>
                </a:path>
                <a:path w="260350" h="557529">
                  <a:moveTo>
                    <a:pt x="205859" y="106877"/>
                  </a:moveTo>
                  <a:lnTo>
                    <a:pt x="200077" y="109274"/>
                  </a:lnTo>
                  <a:lnTo>
                    <a:pt x="199278" y="109274"/>
                  </a:lnTo>
                  <a:lnTo>
                    <a:pt x="167922" y="125536"/>
                  </a:lnTo>
                  <a:lnTo>
                    <a:pt x="219423" y="125536"/>
                  </a:lnTo>
                  <a:lnTo>
                    <a:pt x="214838" y="115384"/>
                  </a:lnTo>
                  <a:lnTo>
                    <a:pt x="212441" y="109603"/>
                  </a:lnTo>
                  <a:lnTo>
                    <a:pt x="205859" y="106877"/>
                  </a:lnTo>
                  <a:close/>
                </a:path>
                <a:path w="260350" h="557529">
                  <a:moveTo>
                    <a:pt x="20421" y="61334"/>
                  </a:moveTo>
                  <a:lnTo>
                    <a:pt x="3807" y="61334"/>
                  </a:lnTo>
                  <a:lnTo>
                    <a:pt x="7615" y="61710"/>
                  </a:lnTo>
                  <a:lnTo>
                    <a:pt x="11282" y="62697"/>
                  </a:lnTo>
                  <a:lnTo>
                    <a:pt x="16829" y="63590"/>
                  </a:lnTo>
                  <a:lnTo>
                    <a:pt x="20421" y="61334"/>
                  </a:lnTo>
                  <a:close/>
                </a:path>
                <a:path w="260350" h="557529">
                  <a:moveTo>
                    <a:pt x="35681" y="0"/>
                  </a:moveTo>
                  <a:lnTo>
                    <a:pt x="4419" y="39009"/>
                  </a:lnTo>
                  <a:lnTo>
                    <a:pt x="0" y="39009"/>
                  </a:lnTo>
                  <a:lnTo>
                    <a:pt x="0" y="61569"/>
                  </a:lnTo>
                  <a:lnTo>
                    <a:pt x="3807" y="61334"/>
                  </a:lnTo>
                  <a:lnTo>
                    <a:pt x="20421" y="61334"/>
                  </a:lnTo>
                  <a:lnTo>
                    <a:pt x="22142" y="60253"/>
                  </a:lnTo>
                  <a:lnTo>
                    <a:pt x="33753" y="23546"/>
                  </a:lnTo>
                  <a:lnTo>
                    <a:pt x="99067" y="23546"/>
                  </a:lnTo>
                  <a:lnTo>
                    <a:pt x="3568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3476" y="5351490"/>
              <a:ext cx="101543" cy="23780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078692" y="5187978"/>
              <a:ext cx="294005" cy="563880"/>
            </a:xfrm>
            <a:custGeom>
              <a:avLst/>
              <a:gdLst/>
              <a:ahLst/>
              <a:cxnLst/>
              <a:rect l="l" t="t" r="r" b="b"/>
              <a:pathLst>
                <a:path w="294004" h="563879">
                  <a:moveTo>
                    <a:pt x="217015" y="0"/>
                  </a:moveTo>
                  <a:lnTo>
                    <a:pt x="212690" y="0"/>
                  </a:lnTo>
                  <a:lnTo>
                    <a:pt x="209211" y="2020"/>
                  </a:lnTo>
                  <a:lnTo>
                    <a:pt x="73830" y="82108"/>
                  </a:lnTo>
                  <a:lnTo>
                    <a:pt x="70219" y="83941"/>
                  </a:lnTo>
                  <a:lnTo>
                    <a:pt x="67892" y="87607"/>
                  </a:lnTo>
                  <a:lnTo>
                    <a:pt x="67737" y="91696"/>
                  </a:lnTo>
                  <a:lnTo>
                    <a:pt x="67737" y="171783"/>
                  </a:lnTo>
                  <a:lnTo>
                    <a:pt x="6360" y="204025"/>
                  </a:lnTo>
                  <a:lnTo>
                    <a:pt x="2486" y="205905"/>
                  </a:lnTo>
                  <a:lnTo>
                    <a:pt x="32" y="209853"/>
                  </a:lnTo>
                  <a:lnTo>
                    <a:pt x="0" y="353343"/>
                  </a:lnTo>
                  <a:lnTo>
                    <a:pt x="1866" y="356868"/>
                  </a:lnTo>
                  <a:lnTo>
                    <a:pt x="5006" y="359030"/>
                  </a:lnTo>
                  <a:lnTo>
                    <a:pt x="67850" y="399962"/>
                  </a:lnTo>
                  <a:lnTo>
                    <a:pt x="67803" y="477554"/>
                  </a:lnTo>
                  <a:lnTo>
                    <a:pt x="69815" y="481234"/>
                  </a:lnTo>
                  <a:lnTo>
                    <a:pt x="73153" y="483321"/>
                  </a:lnTo>
                  <a:lnTo>
                    <a:pt x="208553" y="561378"/>
                  </a:lnTo>
                  <a:lnTo>
                    <a:pt x="210292" y="562699"/>
                  </a:lnTo>
                  <a:lnTo>
                    <a:pt x="212361" y="563516"/>
                  </a:lnTo>
                  <a:lnTo>
                    <a:pt x="214523" y="563747"/>
                  </a:lnTo>
                  <a:lnTo>
                    <a:pt x="216545" y="563747"/>
                  </a:lnTo>
                  <a:lnTo>
                    <a:pt x="218519" y="563202"/>
                  </a:lnTo>
                  <a:lnTo>
                    <a:pt x="259501" y="539156"/>
                  </a:lnTo>
                  <a:lnTo>
                    <a:pt x="214523" y="539156"/>
                  </a:lnTo>
                  <a:lnTo>
                    <a:pt x="163865" y="509941"/>
                  </a:lnTo>
                  <a:lnTo>
                    <a:pt x="185311" y="497082"/>
                  </a:lnTo>
                  <a:lnTo>
                    <a:pt x="141864" y="497082"/>
                  </a:lnTo>
                  <a:lnTo>
                    <a:pt x="90415" y="467529"/>
                  </a:lnTo>
                  <a:lnTo>
                    <a:pt x="90415" y="400639"/>
                  </a:lnTo>
                  <a:lnTo>
                    <a:pt x="124863" y="380786"/>
                  </a:lnTo>
                  <a:lnTo>
                    <a:pt x="79133" y="380786"/>
                  </a:lnTo>
                  <a:lnTo>
                    <a:pt x="22720" y="342862"/>
                  </a:lnTo>
                  <a:lnTo>
                    <a:pt x="22720" y="289283"/>
                  </a:lnTo>
                  <a:lnTo>
                    <a:pt x="68383" y="263245"/>
                  </a:lnTo>
                  <a:lnTo>
                    <a:pt x="22720" y="263245"/>
                  </a:lnTo>
                  <a:lnTo>
                    <a:pt x="22720" y="220851"/>
                  </a:lnTo>
                  <a:lnTo>
                    <a:pt x="79132" y="191617"/>
                  </a:lnTo>
                  <a:lnTo>
                    <a:pt x="134907" y="191617"/>
                  </a:lnTo>
                  <a:lnTo>
                    <a:pt x="90415" y="166707"/>
                  </a:lnTo>
                  <a:lnTo>
                    <a:pt x="90415" y="93388"/>
                  </a:lnTo>
                  <a:lnTo>
                    <a:pt x="135545" y="66175"/>
                  </a:lnTo>
                  <a:lnTo>
                    <a:pt x="158110" y="66175"/>
                  </a:lnTo>
                  <a:lnTo>
                    <a:pt x="158110" y="52874"/>
                  </a:lnTo>
                  <a:lnTo>
                    <a:pt x="214523" y="19927"/>
                  </a:lnTo>
                  <a:lnTo>
                    <a:pt x="249637" y="19927"/>
                  </a:lnTo>
                  <a:lnTo>
                    <a:pt x="220493" y="2020"/>
                  </a:lnTo>
                  <a:lnTo>
                    <a:pt x="217015" y="0"/>
                  </a:lnTo>
                  <a:close/>
                </a:path>
                <a:path w="294004" h="563879">
                  <a:moveTo>
                    <a:pt x="293595" y="371875"/>
                  </a:moveTo>
                  <a:lnTo>
                    <a:pt x="270936" y="371875"/>
                  </a:lnTo>
                  <a:lnTo>
                    <a:pt x="270936" y="506106"/>
                  </a:lnTo>
                  <a:lnTo>
                    <a:pt x="214523" y="539156"/>
                  </a:lnTo>
                  <a:lnTo>
                    <a:pt x="259501" y="539156"/>
                  </a:lnTo>
                  <a:lnTo>
                    <a:pt x="287954" y="522462"/>
                  </a:lnTo>
                  <a:lnTo>
                    <a:pt x="291433" y="520460"/>
                  </a:lnTo>
                  <a:lnTo>
                    <a:pt x="293595" y="516766"/>
                  </a:lnTo>
                  <a:lnTo>
                    <a:pt x="293595" y="371875"/>
                  </a:lnTo>
                  <a:close/>
                </a:path>
                <a:path w="294004" h="563879">
                  <a:moveTo>
                    <a:pt x="215981" y="452639"/>
                  </a:moveTo>
                  <a:lnTo>
                    <a:pt x="141864" y="497082"/>
                  </a:lnTo>
                  <a:lnTo>
                    <a:pt x="185311" y="497082"/>
                  </a:lnTo>
                  <a:lnTo>
                    <a:pt x="227263" y="471928"/>
                  </a:lnTo>
                  <a:lnTo>
                    <a:pt x="215981" y="452639"/>
                  </a:lnTo>
                  <a:close/>
                </a:path>
                <a:path w="294004" h="563879">
                  <a:moveTo>
                    <a:pt x="207023" y="294500"/>
                  </a:moveTo>
                  <a:lnTo>
                    <a:pt x="146828" y="294500"/>
                  </a:lnTo>
                  <a:lnTo>
                    <a:pt x="203241" y="322370"/>
                  </a:lnTo>
                  <a:lnTo>
                    <a:pt x="203241" y="386652"/>
                  </a:lnTo>
                  <a:lnTo>
                    <a:pt x="131145" y="428049"/>
                  </a:lnTo>
                  <a:lnTo>
                    <a:pt x="142428" y="447789"/>
                  </a:lnTo>
                  <a:lnTo>
                    <a:pt x="268263" y="373454"/>
                  </a:lnTo>
                  <a:lnTo>
                    <a:pt x="225806" y="373454"/>
                  </a:lnTo>
                  <a:lnTo>
                    <a:pt x="225900" y="306813"/>
                  </a:lnTo>
                  <a:lnTo>
                    <a:pt x="223549" y="302913"/>
                  </a:lnTo>
                  <a:lnTo>
                    <a:pt x="219835" y="300939"/>
                  </a:lnTo>
                  <a:lnTo>
                    <a:pt x="207023" y="294500"/>
                  </a:lnTo>
                  <a:close/>
                </a:path>
                <a:path w="294004" h="563879">
                  <a:moveTo>
                    <a:pt x="139833" y="346152"/>
                  </a:moveTo>
                  <a:lnTo>
                    <a:pt x="79133" y="380786"/>
                  </a:lnTo>
                  <a:lnTo>
                    <a:pt x="124863" y="380786"/>
                  </a:lnTo>
                  <a:lnTo>
                    <a:pt x="151115" y="365657"/>
                  </a:lnTo>
                  <a:lnTo>
                    <a:pt x="139833" y="346152"/>
                  </a:lnTo>
                  <a:close/>
                </a:path>
                <a:path w="294004" h="563879">
                  <a:moveTo>
                    <a:pt x="231776" y="228606"/>
                  </a:moveTo>
                  <a:lnTo>
                    <a:pt x="220494" y="248111"/>
                  </a:lnTo>
                  <a:lnTo>
                    <a:pt x="270936" y="277251"/>
                  </a:lnTo>
                  <a:lnTo>
                    <a:pt x="270936" y="347844"/>
                  </a:lnTo>
                  <a:lnTo>
                    <a:pt x="225806" y="373454"/>
                  </a:lnTo>
                  <a:lnTo>
                    <a:pt x="268263" y="373454"/>
                  </a:lnTo>
                  <a:lnTo>
                    <a:pt x="270936" y="371875"/>
                  </a:lnTo>
                  <a:lnTo>
                    <a:pt x="293595" y="371875"/>
                  </a:lnTo>
                  <a:lnTo>
                    <a:pt x="293595" y="251166"/>
                  </a:lnTo>
                  <a:lnTo>
                    <a:pt x="270936" y="251166"/>
                  </a:lnTo>
                  <a:lnTo>
                    <a:pt x="231776" y="228606"/>
                  </a:lnTo>
                  <a:close/>
                </a:path>
                <a:path w="294004" h="563879">
                  <a:moveTo>
                    <a:pt x="134907" y="191617"/>
                  </a:moveTo>
                  <a:lnTo>
                    <a:pt x="79132" y="191617"/>
                  </a:lnTo>
                  <a:lnTo>
                    <a:pt x="135545" y="223201"/>
                  </a:lnTo>
                  <a:lnTo>
                    <a:pt x="135545" y="275888"/>
                  </a:lnTo>
                  <a:lnTo>
                    <a:pt x="72137" y="312077"/>
                  </a:lnTo>
                  <a:lnTo>
                    <a:pt x="83420" y="331394"/>
                  </a:lnTo>
                  <a:lnTo>
                    <a:pt x="146828" y="294500"/>
                  </a:lnTo>
                  <a:lnTo>
                    <a:pt x="207023" y="294500"/>
                  </a:lnTo>
                  <a:lnTo>
                    <a:pt x="158110" y="269919"/>
                  </a:lnTo>
                  <a:lnTo>
                    <a:pt x="158110" y="218689"/>
                  </a:lnTo>
                  <a:lnTo>
                    <a:pt x="194361" y="198291"/>
                  </a:lnTo>
                  <a:lnTo>
                    <a:pt x="146828" y="198291"/>
                  </a:lnTo>
                  <a:lnTo>
                    <a:pt x="134907" y="191617"/>
                  </a:lnTo>
                  <a:close/>
                </a:path>
                <a:path w="294004" h="563879">
                  <a:moveTo>
                    <a:pt x="70783" y="235938"/>
                  </a:moveTo>
                  <a:lnTo>
                    <a:pt x="22720" y="263245"/>
                  </a:lnTo>
                  <a:lnTo>
                    <a:pt x="68383" y="263245"/>
                  </a:lnTo>
                  <a:lnTo>
                    <a:pt x="82066" y="255443"/>
                  </a:lnTo>
                  <a:lnTo>
                    <a:pt x="70783" y="235938"/>
                  </a:lnTo>
                  <a:close/>
                </a:path>
                <a:path w="294004" h="563879">
                  <a:moveTo>
                    <a:pt x="249637" y="19927"/>
                  </a:moveTo>
                  <a:lnTo>
                    <a:pt x="214523" y="19927"/>
                  </a:lnTo>
                  <a:lnTo>
                    <a:pt x="270936" y="54801"/>
                  </a:lnTo>
                  <a:lnTo>
                    <a:pt x="270936" y="251166"/>
                  </a:lnTo>
                  <a:lnTo>
                    <a:pt x="293595" y="251166"/>
                  </a:lnTo>
                  <a:lnTo>
                    <a:pt x="293642" y="49349"/>
                  </a:lnTo>
                  <a:lnTo>
                    <a:pt x="291573" y="45683"/>
                  </a:lnTo>
                  <a:lnTo>
                    <a:pt x="249637" y="19927"/>
                  </a:lnTo>
                  <a:close/>
                </a:path>
                <a:path w="294004" h="563879">
                  <a:moveTo>
                    <a:pt x="225806" y="85492"/>
                  </a:moveTo>
                  <a:lnTo>
                    <a:pt x="203240" y="85492"/>
                  </a:lnTo>
                  <a:lnTo>
                    <a:pt x="203241" y="167130"/>
                  </a:lnTo>
                  <a:lnTo>
                    <a:pt x="146828" y="198291"/>
                  </a:lnTo>
                  <a:lnTo>
                    <a:pt x="194361" y="198291"/>
                  </a:lnTo>
                  <a:lnTo>
                    <a:pt x="223596" y="181841"/>
                  </a:lnTo>
                  <a:lnTo>
                    <a:pt x="225806" y="178081"/>
                  </a:lnTo>
                  <a:lnTo>
                    <a:pt x="225806" y="85492"/>
                  </a:lnTo>
                  <a:close/>
                </a:path>
                <a:path w="294004" h="563879">
                  <a:moveTo>
                    <a:pt x="158110" y="66175"/>
                  </a:moveTo>
                  <a:lnTo>
                    <a:pt x="135545" y="66175"/>
                  </a:lnTo>
                  <a:lnTo>
                    <a:pt x="135545" y="130612"/>
                  </a:lnTo>
                  <a:lnTo>
                    <a:pt x="158110" y="130612"/>
                  </a:lnTo>
                  <a:lnTo>
                    <a:pt x="158110" y="6617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30744" y="6131293"/>
            <a:ext cx="2326131" cy="291998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5091176" y="1541780"/>
            <a:ext cx="3466465" cy="3195955"/>
            <a:chOff x="5091176" y="1541780"/>
            <a:chExt cx="3466465" cy="3195955"/>
          </a:xfrm>
        </p:grpSpPr>
        <p:sp>
          <p:nvSpPr>
            <p:cNvPr id="24" name="object 24" descr=""/>
            <p:cNvSpPr/>
            <p:nvPr/>
          </p:nvSpPr>
          <p:spPr>
            <a:xfrm>
              <a:off x="5352558" y="2601822"/>
              <a:ext cx="1837689" cy="1765300"/>
            </a:xfrm>
            <a:custGeom>
              <a:avLst/>
              <a:gdLst/>
              <a:ahLst/>
              <a:cxnLst/>
              <a:rect l="l" t="t" r="r" b="b"/>
              <a:pathLst>
                <a:path w="1837690" h="1765300">
                  <a:moveTo>
                    <a:pt x="907336" y="1752600"/>
                  </a:moveTo>
                  <a:lnTo>
                    <a:pt x="405879" y="1752600"/>
                  </a:lnTo>
                  <a:lnTo>
                    <a:pt x="444054" y="1765300"/>
                  </a:lnTo>
                  <a:lnTo>
                    <a:pt x="869162" y="1765300"/>
                  </a:lnTo>
                  <a:lnTo>
                    <a:pt x="907336" y="1752600"/>
                  </a:lnTo>
                  <a:close/>
                </a:path>
                <a:path w="1837690" h="1765300">
                  <a:moveTo>
                    <a:pt x="858358" y="0"/>
                  </a:moveTo>
                  <a:lnTo>
                    <a:pt x="454522" y="0"/>
                  </a:lnTo>
                  <a:lnTo>
                    <a:pt x="393300" y="12700"/>
                  </a:lnTo>
                  <a:lnTo>
                    <a:pt x="335536" y="25400"/>
                  </a:lnTo>
                  <a:lnTo>
                    <a:pt x="281480" y="38100"/>
                  </a:lnTo>
                  <a:lnTo>
                    <a:pt x="231383" y="50800"/>
                  </a:lnTo>
                  <a:lnTo>
                    <a:pt x="185494" y="63500"/>
                  </a:lnTo>
                  <a:lnTo>
                    <a:pt x="144066" y="88900"/>
                  </a:lnTo>
                  <a:lnTo>
                    <a:pt x="107348" y="114300"/>
                  </a:lnTo>
                  <a:lnTo>
                    <a:pt x="75592" y="127000"/>
                  </a:lnTo>
                  <a:lnTo>
                    <a:pt x="27965" y="177800"/>
                  </a:lnTo>
                  <a:lnTo>
                    <a:pt x="3190" y="228600"/>
                  </a:lnTo>
                  <a:lnTo>
                    <a:pt x="0" y="254000"/>
                  </a:lnTo>
                  <a:lnTo>
                    <a:pt x="0" y="1511300"/>
                  </a:lnTo>
                  <a:lnTo>
                    <a:pt x="15837" y="1574800"/>
                  </a:lnTo>
                  <a:lnTo>
                    <a:pt x="62261" y="1625600"/>
                  </a:lnTo>
                  <a:lnTo>
                    <a:pt x="96435" y="1651000"/>
                  </a:lnTo>
                  <a:lnTo>
                    <a:pt x="137645" y="1676400"/>
                  </a:lnTo>
                  <a:lnTo>
                    <a:pt x="185688" y="1701800"/>
                  </a:lnTo>
                  <a:lnTo>
                    <a:pt x="240360" y="1714500"/>
                  </a:lnTo>
                  <a:lnTo>
                    <a:pt x="301457" y="1739900"/>
                  </a:lnTo>
                  <a:lnTo>
                    <a:pt x="368777" y="1752600"/>
                  </a:lnTo>
                  <a:lnTo>
                    <a:pt x="944438" y="1752600"/>
                  </a:lnTo>
                  <a:lnTo>
                    <a:pt x="1011847" y="1739900"/>
                  </a:lnTo>
                  <a:lnTo>
                    <a:pt x="1072997" y="1714500"/>
                  </a:lnTo>
                  <a:lnTo>
                    <a:pt x="1127690" y="1701800"/>
                  </a:lnTo>
                  <a:lnTo>
                    <a:pt x="543860" y="1701800"/>
                  </a:lnTo>
                  <a:lnTo>
                    <a:pt x="528089" y="1689100"/>
                  </a:lnTo>
                  <a:lnTo>
                    <a:pt x="452812" y="1689100"/>
                  </a:lnTo>
                  <a:lnTo>
                    <a:pt x="416228" y="1676400"/>
                  </a:lnTo>
                  <a:lnTo>
                    <a:pt x="380578" y="1676400"/>
                  </a:lnTo>
                  <a:lnTo>
                    <a:pt x="313682" y="1663700"/>
                  </a:lnTo>
                  <a:lnTo>
                    <a:pt x="253644" y="1651000"/>
                  </a:lnTo>
                  <a:lnTo>
                    <a:pt x="201099" y="1625600"/>
                  </a:lnTo>
                  <a:lnTo>
                    <a:pt x="156684" y="1612900"/>
                  </a:lnTo>
                  <a:lnTo>
                    <a:pt x="121033" y="1587500"/>
                  </a:lnTo>
                  <a:lnTo>
                    <a:pt x="78564" y="1536700"/>
                  </a:lnTo>
                  <a:lnTo>
                    <a:pt x="73018" y="1257300"/>
                  </a:lnTo>
                  <a:lnTo>
                    <a:pt x="297444" y="1257300"/>
                  </a:lnTo>
                  <a:lnTo>
                    <a:pt x="245378" y="1244600"/>
                  </a:lnTo>
                  <a:lnTo>
                    <a:pt x="200043" y="1231900"/>
                  </a:lnTo>
                  <a:lnTo>
                    <a:pt x="161502" y="1219200"/>
                  </a:lnTo>
                  <a:lnTo>
                    <a:pt x="105068" y="1193800"/>
                  </a:lnTo>
                  <a:lnTo>
                    <a:pt x="87306" y="1168400"/>
                  </a:lnTo>
                  <a:lnTo>
                    <a:pt x="76601" y="1155700"/>
                  </a:lnTo>
                  <a:lnTo>
                    <a:pt x="73018" y="1143000"/>
                  </a:lnTo>
                  <a:lnTo>
                    <a:pt x="73017" y="825500"/>
                  </a:lnTo>
                  <a:lnTo>
                    <a:pt x="259295" y="825500"/>
                  </a:lnTo>
                  <a:lnTo>
                    <a:pt x="211264" y="812800"/>
                  </a:lnTo>
                  <a:lnTo>
                    <a:pt x="169987" y="800100"/>
                  </a:lnTo>
                  <a:lnTo>
                    <a:pt x="135696" y="787400"/>
                  </a:lnTo>
                  <a:lnTo>
                    <a:pt x="108622" y="762000"/>
                  </a:lnTo>
                  <a:lnTo>
                    <a:pt x="88996" y="749300"/>
                  </a:lnTo>
                  <a:lnTo>
                    <a:pt x="77051" y="736600"/>
                  </a:lnTo>
                  <a:lnTo>
                    <a:pt x="73017" y="723900"/>
                  </a:lnTo>
                  <a:lnTo>
                    <a:pt x="73017" y="406400"/>
                  </a:lnTo>
                  <a:lnTo>
                    <a:pt x="253814" y="406400"/>
                  </a:lnTo>
                  <a:lnTo>
                    <a:pt x="207379" y="393700"/>
                  </a:lnTo>
                  <a:lnTo>
                    <a:pt x="167477" y="381000"/>
                  </a:lnTo>
                  <a:lnTo>
                    <a:pt x="134330" y="355600"/>
                  </a:lnTo>
                  <a:lnTo>
                    <a:pt x="108163" y="342900"/>
                  </a:lnTo>
                  <a:lnTo>
                    <a:pt x="89196" y="330200"/>
                  </a:lnTo>
                  <a:lnTo>
                    <a:pt x="77652" y="304800"/>
                  </a:lnTo>
                  <a:lnTo>
                    <a:pt x="73755" y="292100"/>
                  </a:lnTo>
                  <a:lnTo>
                    <a:pt x="73755" y="254000"/>
                  </a:lnTo>
                  <a:lnTo>
                    <a:pt x="77296" y="241300"/>
                  </a:lnTo>
                  <a:lnTo>
                    <a:pt x="87745" y="215900"/>
                  </a:lnTo>
                  <a:lnTo>
                    <a:pt x="104841" y="203200"/>
                  </a:lnTo>
                  <a:lnTo>
                    <a:pt x="128325" y="177800"/>
                  </a:lnTo>
                  <a:lnTo>
                    <a:pt x="157936" y="165100"/>
                  </a:lnTo>
                  <a:lnTo>
                    <a:pt x="193413" y="139700"/>
                  </a:lnTo>
                  <a:lnTo>
                    <a:pt x="234496" y="127000"/>
                  </a:lnTo>
                  <a:lnTo>
                    <a:pt x="280924" y="114300"/>
                  </a:lnTo>
                  <a:lnTo>
                    <a:pt x="332437" y="101600"/>
                  </a:lnTo>
                  <a:lnTo>
                    <a:pt x="388775" y="88900"/>
                  </a:lnTo>
                  <a:lnTo>
                    <a:pt x="449676" y="76200"/>
                  </a:lnTo>
                  <a:lnTo>
                    <a:pt x="514881" y="76200"/>
                  </a:lnTo>
                  <a:lnTo>
                    <a:pt x="584130" y="63500"/>
                  </a:lnTo>
                  <a:lnTo>
                    <a:pt x="1127536" y="63500"/>
                  </a:lnTo>
                  <a:lnTo>
                    <a:pt x="1081613" y="50800"/>
                  </a:lnTo>
                  <a:lnTo>
                    <a:pt x="1031482" y="38100"/>
                  </a:lnTo>
                  <a:lnTo>
                    <a:pt x="977395" y="25400"/>
                  </a:lnTo>
                  <a:lnTo>
                    <a:pt x="919603" y="12700"/>
                  </a:lnTo>
                  <a:lnTo>
                    <a:pt x="858358" y="0"/>
                  </a:lnTo>
                  <a:close/>
                </a:path>
                <a:path w="1837690" h="1765300">
                  <a:moveTo>
                    <a:pt x="1313215" y="1473200"/>
                  </a:moveTo>
                  <a:lnTo>
                    <a:pt x="1239460" y="1473200"/>
                  </a:lnTo>
                  <a:lnTo>
                    <a:pt x="1240198" y="1511300"/>
                  </a:lnTo>
                  <a:lnTo>
                    <a:pt x="1234651" y="1536700"/>
                  </a:lnTo>
                  <a:lnTo>
                    <a:pt x="1218434" y="1562100"/>
                  </a:lnTo>
                  <a:lnTo>
                    <a:pt x="1192182" y="1587500"/>
                  </a:lnTo>
                  <a:lnTo>
                    <a:pt x="1156531" y="1612900"/>
                  </a:lnTo>
                  <a:lnTo>
                    <a:pt x="1112116" y="1625600"/>
                  </a:lnTo>
                  <a:lnTo>
                    <a:pt x="1059572" y="1651000"/>
                  </a:lnTo>
                  <a:lnTo>
                    <a:pt x="999534" y="1663700"/>
                  </a:lnTo>
                  <a:lnTo>
                    <a:pt x="932637" y="1676400"/>
                  </a:lnTo>
                  <a:lnTo>
                    <a:pt x="897194" y="1676400"/>
                  </a:lnTo>
                  <a:lnTo>
                    <a:pt x="860680" y="1689100"/>
                  </a:lnTo>
                  <a:lnTo>
                    <a:pt x="769356" y="1689100"/>
                  </a:lnTo>
                  <a:lnTo>
                    <a:pt x="753550" y="1701800"/>
                  </a:lnTo>
                  <a:lnTo>
                    <a:pt x="1127690" y="1701800"/>
                  </a:lnTo>
                  <a:lnTo>
                    <a:pt x="1175729" y="1676400"/>
                  </a:lnTo>
                  <a:lnTo>
                    <a:pt x="1216919" y="1651000"/>
                  </a:lnTo>
                  <a:lnTo>
                    <a:pt x="1251060" y="1625600"/>
                  </a:lnTo>
                  <a:lnTo>
                    <a:pt x="1297414" y="1574800"/>
                  </a:lnTo>
                  <a:lnTo>
                    <a:pt x="1309232" y="1536700"/>
                  </a:lnTo>
                  <a:lnTo>
                    <a:pt x="1313215" y="1511300"/>
                  </a:lnTo>
                  <a:lnTo>
                    <a:pt x="1313215" y="1473200"/>
                  </a:lnTo>
                  <a:close/>
                </a:path>
                <a:path w="1837690" h="1765300">
                  <a:moveTo>
                    <a:pt x="794409" y="1193800"/>
                  </a:moveTo>
                  <a:lnTo>
                    <a:pt x="757099" y="1193800"/>
                  </a:lnTo>
                  <a:lnTo>
                    <a:pt x="757099" y="1257300"/>
                  </a:lnTo>
                  <a:lnTo>
                    <a:pt x="765357" y="1270000"/>
                  </a:lnTo>
                  <a:lnTo>
                    <a:pt x="774478" y="1282700"/>
                  </a:lnTo>
                  <a:lnTo>
                    <a:pt x="783392" y="1295400"/>
                  </a:lnTo>
                  <a:lnTo>
                    <a:pt x="791027" y="1320800"/>
                  </a:lnTo>
                  <a:lnTo>
                    <a:pt x="805882" y="1346200"/>
                  </a:lnTo>
                  <a:lnTo>
                    <a:pt x="826337" y="1384300"/>
                  </a:lnTo>
                  <a:lnTo>
                    <a:pt x="854399" y="1397000"/>
                  </a:lnTo>
                  <a:lnTo>
                    <a:pt x="892072" y="1409700"/>
                  </a:lnTo>
                  <a:lnTo>
                    <a:pt x="929537" y="1397000"/>
                  </a:lnTo>
                  <a:lnTo>
                    <a:pt x="957253" y="1384300"/>
                  </a:lnTo>
                  <a:lnTo>
                    <a:pt x="977640" y="1346200"/>
                  </a:lnTo>
                  <a:lnTo>
                    <a:pt x="985378" y="1333500"/>
                  </a:lnTo>
                  <a:lnTo>
                    <a:pt x="883659" y="1333500"/>
                  </a:lnTo>
                  <a:lnTo>
                    <a:pt x="874555" y="1320800"/>
                  </a:lnTo>
                  <a:lnTo>
                    <a:pt x="865727" y="1295400"/>
                  </a:lnTo>
                  <a:lnTo>
                    <a:pt x="858144" y="1282700"/>
                  </a:lnTo>
                  <a:lnTo>
                    <a:pt x="842615" y="1257300"/>
                  </a:lnTo>
                  <a:lnTo>
                    <a:pt x="822142" y="1219200"/>
                  </a:lnTo>
                  <a:lnTo>
                    <a:pt x="794409" y="1193800"/>
                  </a:lnTo>
                  <a:close/>
                </a:path>
                <a:path w="1837690" h="1765300">
                  <a:moveTo>
                    <a:pt x="1112612" y="1257300"/>
                  </a:moveTo>
                  <a:lnTo>
                    <a:pt x="1027044" y="1257300"/>
                  </a:lnTo>
                  <a:lnTo>
                    <a:pt x="1035301" y="1270000"/>
                  </a:lnTo>
                  <a:lnTo>
                    <a:pt x="1044423" y="1282700"/>
                  </a:lnTo>
                  <a:lnTo>
                    <a:pt x="1053337" y="1295400"/>
                  </a:lnTo>
                  <a:lnTo>
                    <a:pt x="1060972" y="1320800"/>
                  </a:lnTo>
                  <a:lnTo>
                    <a:pt x="1076449" y="1346200"/>
                  </a:lnTo>
                  <a:lnTo>
                    <a:pt x="1096835" y="1384300"/>
                  </a:lnTo>
                  <a:lnTo>
                    <a:pt x="1124551" y="1397000"/>
                  </a:lnTo>
                  <a:lnTo>
                    <a:pt x="1162017" y="1409700"/>
                  </a:lnTo>
                  <a:lnTo>
                    <a:pt x="1199482" y="1397000"/>
                  </a:lnTo>
                  <a:lnTo>
                    <a:pt x="1227198" y="1384300"/>
                  </a:lnTo>
                  <a:lnTo>
                    <a:pt x="1247585" y="1346200"/>
                  </a:lnTo>
                  <a:lnTo>
                    <a:pt x="1255323" y="1333500"/>
                  </a:lnTo>
                  <a:lnTo>
                    <a:pt x="1153760" y="1333500"/>
                  </a:lnTo>
                  <a:lnTo>
                    <a:pt x="1144638" y="1320800"/>
                  </a:lnTo>
                  <a:lnTo>
                    <a:pt x="1135724" y="1295400"/>
                  </a:lnTo>
                  <a:lnTo>
                    <a:pt x="1128089" y="1282700"/>
                  </a:lnTo>
                  <a:lnTo>
                    <a:pt x="1112612" y="1257300"/>
                  </a:lnTo>
                  <a:close/>
                </a:path>
                <a:path w="1837690" h="1765300">
                  <a:moveTo>
                    <a:pt x="1382557" y="1257300"/>
                  </a:moveTo>
                  <a:lnTo>
                    <a:pt x="1296989" y="1257300"/>
                  </a:lnTo>
                  <a:lnTo>
                    <a:pt x="1305246" y="1270000"/>
                  </a:lnTo>
                  <a:lnTo>
                    <a:pt x="1314368" y="1282700"/>
                  </a:lnTo>
                  <a:lnTo>
                    <a:pt x="1323282" y="1295400"/>
                  </a:lnTo>
                  <a:lnTo>
                    <a:pt x="1330917" y="1320800"/>
                  </a:lnTo>
                  <a:lnTo>
                    <a:pt x="1346394" y="1346200"/>
                  </a:lnTo>
                  <a:lnTo>
                    <a:pt x="1366780" y="1384300"/>
                  </a:lnTo>
                  <a:lnTo>
                    <a:pt x="1394496" y="1397000"/>
                  </a:lnTo>
                  <a:lnTo>
                    <a:pt x="1431962" y="1409700"/>
                  </a:lnTo>
                  <a:lnTo>
                    <a:pt x="1469427" y="1397000"/>
                  </a:lnTo>
                  <a:lnTo>
                    <a:pt x="1497143" y="1384300"/>
                  </a:lnTo>
                  <a:lnTo>
                    <a:pt x="1517530" y="1346200"/>
                  </a:lnTo>
                  <a:lnTo>
                    <a:pt x="1525268" y="1333500"/>
                  </a:lnTo>
                  <a:lnTo>
                    <a:pt x="1423705" y="1333500"/>
                  </a:lnTo>
                  <a:lnTo>
                    <a:pt x="1414583" y="1320800"/>
                  </a:lnTo>
                  <a:lnTo>
                    <a:pt x="1405669" y="1295400"/>
                  </a:lnTo>
                  <a:lnTo>
                    <a:pt x="1398034" y="1282700"/>
                  </a:lnTo>
                  <a:lnTo>
                    <a:pt x="1382557" y="1257300"/>
                  </a:lnTo>
                  <a:close/>
                </a:path>
                <a:path w="1837690" h="1765300">
                  <a:moveTo>
                    <a:pt x="1652536" y="1257300"/>
                  </a:moveTo>
                  <a:lnTo>
                    <a:pt x="1566903" y="1257300"/>
                  </a:lnTo>
                  <a:lnTo>
                    <a:pt x="1575170" y="1270000"/>
                  </a:lnTo>
                  <a:lnTo>
                    <a:pt x="1584286" y="1282700"/>
                  </a:lnTo>
                  <a:lnTo>
                    <a:pt x="1593200" y="1295400"/>
                  </a:lnTo>
                  <a:lnTo>
                    <a:pt x="1600862" y="1320800"/>
                  </a:lnTo>
                  <a:lnTo>
                    <a:pt x="1616448" y="1346200"/>
                  </a:lnTo>
                  <a:lnTo>
                    <a:pt x="1637048" y="1384300"/>
                  </a:lnTo>
                  <a:lnTo>
                    <a:pt x="1664908" y="1397000"/>
                  </a:lnTo>
                  <a:lnTo>
                    <a:pt x="1702275" y="1409700"/>
                  </a:lnTo>
                  <a:lnTo>
                    <a:pt x="1739595" y="1397000"/>
                  </a:lnTo>
                  <a:lnTo>
                    <a:pt x="1767349" y="1384300"/>
                  </a:lnTo>
                  <a:lnTo>
                    <a:pt x="1787843" y="1346200"/>
                  </a:lnTo>
                  <a:lnTo>
                    <a:pt x="1795613" y="1333500"/>
                  </a:lnTo>
                  <a:lnTo>
                    <a:pt x="1693875" y="1333500"/>
                  </a:lnTo>
                  <a:lnTo>
                    <a:pt x="1684739" y="1320800"/>
                  </a:lnTo>
                  <a:lnTo>
                    <a:pt x="1675806" y="1295400"/>
                  </a:lnTo>
                  <a:lnTo>
                    <a:pt x="1668010" y="1282700"/>
                  </a:lnTo>
                  <a:lnTo>
                    <a:pt x="1652536" y="1257300"/>
                  </a:lnTo>
                  <a:close/>
                </a:path>
                <a:path w="1837690" h="1765300">
                  <a:moveTo>
                    <a:pt x="297444" y="1257300"/>
                  </a:moveTo>
                  <a:lnTo>
                    <a:pt x="73018" y="1257300"/>
                  </a:lnTo>
                  <a:lnTo>
                    <a:pt x="104202" y="1270000"/>
                  </a:lnTo>
                  <a:lnTo>
                    <a:pt x="139947" y="1295400"/>
                  </a:lnTo>
                  <a:lnTo>
                    <a:pt x="179836" y="1308100"/>
                  </a:lnTo>
                  <a:lnTo>
                    <a:pt x="223451" y="1320800"/>
                  </a:lnTo>
                  <a:lnTo>
                    <a:pt x="270375" y="1333500"/>
                  </a:lnTo>
                  <a:lnTo>
                    <a:pt x="320191" y="1346200"/>
                  </a:lnTo>
                  <a:lnTo>
                    <a:pt x="372480" y="1346200"/>
                  </a:lnTo>
                  <a:lnTo>
                    <a:pt x="426825" y="1358900"/>
                  </a:lnTo>
                  <a:lnTo>
                    <a:pt x="540016" y="1358900"/>
                  </a:lnTo>
                  <a:lnTo>
                    <a:pt x="598026" y="1371600"/>
                  </a:lnTo>
                  <a:lnTo>
                    <a:pt x="656423" y="1371600"/>
                  </a:lnTo>
                  <a:lnTo>
                    <a:pt x="656423" y="1295400"/>
                  </a:lnTo>
                  <a:lnTo>
                    <a:pt x="571692" y="1295400"/>
                  </a:lnTo>
                  <a:lnTo>
                    <a:pt x="493363" y="1282700"/>
                  </a:lnTo>
                  <a:lnTo>
                    <a:pt x="421501" y="1282700"/>
                  </a:lnTo>
                  <a:lnTo>
                    <a:pt x="356173" y="1270000"/>
                  </a:lnTo>
                  <a:lnTo>
                    <a:pt x="297444" y="1257300"/>
                  </a:lnTo>
                  <a:close/>
                </a:path>
                <a:path w="1837690" h="1765300">
                  <a:moveTo>
                    <a:pt x="1064510" y="1193800"/>
                  </a:moveTo>
                  <a:lnTo>
                    <a:pt x="989579" y="1193800"/>
                  </a:lnTo>
                  <a:lnTo>
                    <a:pt x="961863" y="1219200"/>
                  </a:lnTo>
                  <a:lnTo>
                    <a:pt x="941476" y="1257300"/>
                  </a:lnTo>
                  <a:lnTo>
                    <a:pt x="925999" y="1282700"/>
                  </a:lnTo>
                  <a:lnTo>
                    <a:pt x="918416" y="1295400"/>
                  </a:lnTo>
                  <a:lnTo>
                    <a:pt x="909589" y="1320800"/>
                  </a:lnTo>
                  <a:lnTo>
                    <a:pt x="900485" y="1333500"/>
                  </a:lnTo>
                  <a:lnTo>
                    <a:pt x="985378" y="1333500"/>
                  </a:lnTo>
                  <a:lnTo>
                    <a:pt x="993117" y="1320800"/>
                  </a:lnTo>
                  <a:lnTo>
                    <a:pt x="1000752" y="1295400"/>
                  </a:lnTo>
                  <a:lnTo>
                    <a:pt x="1009666" y="1282700"/>
                  </a:lnTo>
                  <a:lnTo>
                    <a:pt x="1018787" y="1270000"/>
                  </a:lnTo>
                  <a:lnTo>
                    <a:pt x="1027044" y="1257300"/>
                  </a:lnTo>
                  <a:lnTo>
                    <a:pt x="1112612" y="1257300"/>
                  </a:lnTo>
                  <a:lnTo>
                    <a:pt x="1092226" y="1219200"/>
                  </a:lnTo>
                  <a:lnTo>
                    <a:pt x="1064510" y="1193800"/>
                  </a:lnTo>
                  <a:close/>
                </a:path>
                <a:path w="1837690" h="1765300">
                  <a:moveTo>
                    <a:pt x="1334455" y="1193800"/>
                  </a:moveTo>
                  <a:lnTo>
                    <a:pt x="1259524" y="1193800"/>
                  </a:lnTo>
                  <a:lnTo>
                    <a:pt x="1231808" y="1219200"/>
                  </a:lnTo>
                  <a:lnTo>
                    <a:pt x="1211421" y="1257300"/>
                  </a:lnTo>
                  <a:lnTo>
                    <a:pt x="1195944" y="1282700"/>
                  </a:lnTo>
                  <a:lnTo>
                    <a:pt x="1188309" y="1295400"/>
                  </a:lnTo>
                  <a:lnTo>
                    <a:pt x="1179395" y="1320800"/>
                  </a:lnTo>
                  <a:lnTo>
                    <a:pt x="1170274" y="1333500"/>
                  </a:lnTo>
                  <a:lnTo>
                    <a:pt x="1255323" y="1333500"/>
                  </a:lnTo>
                  <a:lnTo>
                    <a:pt x="1263062" y="1320800"/>
                  </a:lnTo>
                  <a:lnTo>
                    <a:pt x="1270697" y="1295400"/>
                  </a:lnTo>
                  <a:lnTo>
                    <a:pt x="1279611" y="1282700"/>
                  </a:lnTo>
                  <a:lnTo>
                    <a:pt x="1288732" y="1270000"/>
                  </a:lnTo>
                  <a:lnTo>
                    <a:pt x="1296989" y="1257300"/>
                  </a:lnTo>
                  <a:lnTo>
                    <a:pt x="1382557" y="1257300"/>
                  </a:lnTo>
                  <a:lnTo>
                    <a:pt x="1362171" y="1219200"/>
                  </a:lnTo>
                  <a:lnTo>
                    <a:pt x="1334455" y="1193800"/>
                  </a:lnTo>
                  <a:close/>
                </a:path>
                <a:path w="1837690" h="1765300">
                  <a:moveTo>
                    <a:pt x="1604417" y="1193800"/>
                  </a:moveTo>
                  <a:lnTo>
                    <a:pt x="1529456" y="1193800"/>
                  </a:lnTo>
                  <a:lnTo>
                    <a:pt x="1501749" y="1219200"/>
                  </a:lnTo>
                  <a:lnTo>
                    <a:pt x="1481366" y="1257300"/>
                  </a:lnTo>
                  <a:lnTo>
                    <a:pt x="1465889" y="1282700"/>
                  </a:lnTo>
                  <a:lnTo>
                    <a:pt x="1458254" y="1295400"/>
                  </a:lnTo>
                  <a:lnTo>
                    <a:pt x="1449340" y="1320800"/>
                  </a:lnTo>
                  <a:lnTo>
                    <a:pt x="1440219" y="1333500"/>
                  </a:lnTo>
                  <a:lnTo>
                    <a:pt x="1525268" y="1333500"/>
                  </a:lnTo>
                  <a:lnTo>
                    <a:pt x="1533007" y="1320800"/>
                  </a:lnTo>
                  <a:lnTo>
                    <a:pt x="1540632" y="1295400"/>
                  </a:lnTo>
                  <a:lnTo>
                    <a:pt x="1549529" y="1282700"/>
                  </a:lnTo>
                  <a:lnTo>
                    <a:pt x="1558638" y="1270000"/>
                  </a:lnTo>
                  <a:lnTo>
                    <a:pt x="1566903" y="1257300"/>
                  </a:lnTo>
                  <a:lnTo>
                    <a:pt x="1652536" y="1257300"/>
                  </a:lnTo>
                  <a:lnTo>
                    <a:pt x="1632150" y="1219200"/>
                  </a:lnTo>
                  <a:lnTo>
                    <a:pt x="1604417" y="1193800"/>
                  </a:lnTo>
                  <a:close/>
                </a:path>
                <a:path w="1837690" h="1765300">
                  <a:moveTo>
                    <a:pt x="1837186" y="1193800"/>
                  </a:moveTo>
                  <a:lnTo>
                    <a:pt x="1799761" y="1193800"/>
                  </a:lnTo>
                  <a:lnTo>
                    <a:pt x="1772074" y="1219200"/>
                  </a:lnTo>
                  <a:lnTo>
                    <a:pt x="1751705" y="1257300"/>
                  </a:lnTo>
                  <a:lnTo>
                    <a:pt x="1736234" y="1282700"/>
                  </a:lnTo>
                  <a:lnTo>
                    <a:pt x="1728616" y="1295400"/>
                  </a:lnTo>
                  <a:lnTo>
                    <a:pt x="1719773" y="1320800"/>
                  </a:lnTo>
                  <a:lnTo>
                    <a:pt x="1710671" y="1333500"/>
                  </a:lnTo>
                  <a:lnTo>
                    <a:pt x="1795613" y="1333500"/>
                  </a:lnTo>
                  <a:lnTo>
                    <a:pt x="1803382" y="1320800"/>
                  </a:lnTo>
                  <a:lnTo>
                    <a:pt x="1810976" y="1295400"/>
                  </a:lnTo>
                  <a:lnTo>
                    <a:pt x="1819881" y="1282700"/>
                  </a:lnTo>
                  <a:lnTo>
                    <a:pt x="1828987" y="1270000"/>
                  </a:lnTo>
                  <a:lnTo>
                    <a:pt x="1837186" y="1257300"/>
                  </a:lnTo>
                  <a:lnTo>
                    <a:pt x="1837186" y="1193800"/>
                  </a:lnTo>
                  <a:close/>
                </a:path>
                <a:path w="1837690" h="1765300">
                  <a:moveTo>
                    <a:pt x="794409" y="914400"/>
                  </a:moveTo>
                  <a:lnTo>
                    <a:pt x="757099" y="914400"/>
                  </a:lnTo>
                  <a:lnTo>
                    <a:pt x="757099" y="977900"/>
                  </a:lnTo>
                  <a:lnTo>
                    <a:pt x="765356" y="990600"/>
                  </a:lnTo>
                  <a:lnTo>
                    <a:pt x="774478" y="1003300"/>
                  </a:lnTo>
                  <a:lnTo>
                    <a:pt x="783392" y="1016000"/>
                  </a:lnTo>
                  <a:lnTo>
                    <a:pt x="791027" y="1028700"/>
                  </a:lnTo>
                  <a:lnTo>
                    <a:pt x="805882" y="1066800"/>
                  </a:lnTo>
                  <a:lnTo>
                    <a:pt x="826337" y="1092200"/>
                  </a:lnTo>
                  <a:lnTo>
                    <a:pt x="854399" y="1117600"/>
                  </a:lnTo>
                  <a:lnTo>
                    <a:pt x="892072" y="1130300"/>
                  </a:lnTo>
                  <a:lnTo>
                    <a:pt x="929537" y="1117600"/>
                  </a:lnTo>
                  <a:lnTo>
                    <a:pt x="957253" y="1092200"/>
                  </a:lnTo>
                  <a:lnTo>
                    <a:pt x="977640" y="1066800"/>
                  </a:lnTo>
                  <a:lnTo>
                    <a:pt x="982799" y="1054100"/>
                  </a:lnTo>
                  <a:lnTo>
                    <a:pt x="883659" y="1054100"/>
                  </a:lnTo>
                  <a:lnTo>
                    <a:pt x="874555" y="1041400"/>
                  </a:lnTo>
                  <a:lnTo>
                    <a:pt x="865727" y="1016000"/>
                  </a:lnTo>
                  <a:lnTo>
                    <a:pt x="858144" y="1003300"/>
                  </a:lnTo>
                  <a:lnTo>
                    <a:pt x="842615" y="965200"/>
                  </a:lnTo>
                  <a:lnTo>
                    <a:pt x="822142" y="939800"/>
                  </a:lnTo>
                  <a:lnTo>
                    <a:pt x="794409" y="914400"/>
                  </a:lnTo>
                  <a:close/>
                </a:path>
                <a:path w="1837690" h="1765300">
                  <a:moveTo>
                    <a:pt x="1112612" y="977900"/>
                  </a:moveTo>
                  <a:lnTo>
                    <a:pt x="1027044" y="977900"/>
                  </a:lnTo>
                  <a:lnTo>
                    <a:pt x="1035301" y="990600"/>
                  </a:lnTo>
                  <a:lnTo>
                    <a:pt x="1044423" y="1003300"/>
                  </a:lnTo>
                  <a:lnTo>
                    <a:pt x="1053337" y="1016000"/>
                  </a:lnTo>
                  <a:lnTo>
                    <a:pt x="1060972" y="1028700"/>
                  </a:lnTo>
                  <a:lnTo>
                    <a:pt x="1076449" y="1066800"/>
                  </a:lnTo>
                  <a:lnTo>
                    <a:pt x="1096835" y="1092200"/>
                  </a:lnTo>
                  <a:lnTo>
                    <a:pt x="1124551" y="1117600"/>
                  </a:lnTo>
                  <a:lnTo>
                    <a:pt x="1162017" y="1130300"/>
                  </a:lnTo>
                  <a:lnTo>
                    <a:pt x="1199482" y="1117600"/>
                  </a:lnTo>
                  <a:lnTo>
                    <a:pt x="1227198" y="1092200"/>
                  </a:lnTo>
                  <a:lnTo>
                    <a:pt x="1247585" y="1066800"/>
                  </a:lnTo>
                  <a:lnTo>
                    <a:pt x="1252744" y="1054100"/>
                  </a:lnTo>
                  <a:lnTo>
                    <a:pt x="1153760" y="1054100"/>
                  </a:lnTo>
                  <a:lnTo>
                    <a:pt x="1144638" y="1041400"/>
                  </a:lnTo>
                  <a:lnTo>
                    <a:pt x="1135724" y="1016000"/>
                  </a:lnTo>
                  <a:lnTo>
                    <a:pt x="1128089" y="1003300"/>
                  </a:lnTo>
                  <a:lnTo>
                    <a:pt x="1112612" y="977900"/>
                  </a:lnTo>
                  <a:close/>
                </a:path>
                <a:path w="1837690" h="1765300">
                  <a:moveTo>
                    <a:pt x="1382557" y="977900"/>
                  </a:moveTo>
                  <a:lnTo>
                    <a:pt x="1296989" y="977900"/>
                  </a:lnTo>
                  <a:lnTo>
                    <a:pt x="1305246" y="990600"/>
                  </a:lnTo>
                  <a:lnTo>
                    <a:pt x="1314368" y="1003300"/>
                  </a:lnTo>
                  <a:lnTo>
                    <a:pt x="1323282" y="1016000"/>
                  </a:lnTo>
                  <a:lnTo>
                    <a:pt x="1330917" y="1028700"/>
                  </a:lnTo>
                  <a:lnTo>
                    <a:pt x="1346394" y="1066800"/>
                  </a:lnTo>
                  <a:lnTo>
                    <a:pt x="1366780" y="1092200"/>
                  </a:lnTo>
                  <a:lnTo>
                    <a:pt x="1394496" y="1117600"/>
                  </a:lnTo>
                  <a:lnTo>
                    <a:pt x="1431962" y="1130300"/>
                  </a:lnTo>
                  <a:lnTo>
                    <a:pt x="1469427" y="1117600"/>
                  </a:lnTo>
                  <a:lnTo>
                    <a:pt x="1497143" y="1092200"/>
                  </a:lnTo>
                  <a:lnTo>
                    <a:pt x="1517530" y="1066800"/>
                  </a:lnTo>
                  <a:lnTo>
                    <a:pt x="1522689" y="1054100"/>
                  </a:lnTo>
                  <a:lnTo>
                    <a:pt x="1423705" y="1054100"/>
                  </a:lnTo>
                  <a:lnTo>
                    <a:pt x="1414583" y="1041400"/>
                  </a:lnTo>
                  <a:lnTo>
                    <a:pt x="1405669" y="1016000"/>
                  </a:lnTo>
                  <a:lnTo>
                    <a:pt x="1398034" y="1003300"/>
                  </a:lnTo>
                  <a:lnTo>
                    <a:pt x="1382557" y="977900"/>
                  </a:lnTo>
                  <a:close/>
                </a:path>
                <a:path w="1837690" h="1765300">
                  <a:moveTo>
                    <a:pt x="1652536" y="977900"/>
                  </a:moveTo>
                  <a:lnTo>
                    <a:pt x="1566903" y="977900"/>
                  </a:lnTo>
                  <a:lnTo>
                    <a:pt x="1575170" y="990600"/>
                  </a:lnTo>
                  <a:lnTo>
                    <a:pt x="1584286" y="1003300"/>
                  </a:lnTo>
                  <a:lnTo>
                    <a:pt x="1593200" y="1016000"/>
                  </a:lnTo>
                  <a:lnTo>
                    <a:pt x="1600862" y="1028700"/>
                  </a:lnTo>
                  <a:lnTo>
                    <a:pt x="1616448" y="1066800"/>
                  </a:lnTo>
                  <a:lnTo>
                    <a:pt x="1637048" y="1092200"/>
                  </a:lnTo>
                  <a:lnTo>
                    <a:pt x="1664908" y="1117600"/>
                  </a:lnTo>
                  <a:lnTo>
                    <a:pt x="1702275" y="1130300"/>
                  </a:lnTo>
                  <a:lnTo>
                    <a:pt x="1739595" y="1117600"/>
                  </a:lnTo>
                  <a:lnTo>
                    <a:pt x="1767349" y="1092200"/>
                  </a:lnTo>
                  <a:lnTo>
                    <a:pt x="1787843" y="1066800"/>
                  </a:lnTo>
                  <a:lnTo>
                    <a:pt x="1793023" y="1054100"/>
                  </a:lnTo>
                  <a:lnTo>
                    <a:pt x="1693875" y="1054100"/>
                  </a:lnTo>
                  <a:lnTo>
                    <a:pt x="1684739" y="1041400"/>
                  </a:lnTo>
                  <a:lnTo>
                    <a:pt x="1675806" y="1016000"/>
                  </a:lnTo>
                  <a:lnTo>
                    <a:pt x="1668010" y="1003300"/>
                  </a:lnTo>
                  <a:lnTo>
                    <a:pt x="1652536" y="977900"/>
                  </a:lnTo>
                  <a:close/>
                </a:path>
                <a:path w="1837690" h="1765300">
                  <a:moveTo>
                    <a:pt x="1064510" y="914400"/>
                  </a:moveTo>
                  <a:lnTo>
                    <a:pt x="989579" y="914400"/>
                  </a:lnTo>
                  <a:lnTo>
                    <a:pt x="961863" y="939800"/>
                  </a:lnTo>
                  <a:lnTo>
                    <a:pt x="941476" y="977900"/>
                  </a:lnTo>
                  <a:lnTo>
                    <a:pt x="925999" y="1003300"/>
                  </a:lnTo>
                  <a:lnTo>
                    <a:pt x="918416" y="1016000"/>
                  </a:lnTo>
                  <a:lnTo>
                    <a:pt x="909589" y="1041400"/>
                  </a:lnTo>
                  <a:lnTo>
                    <a:pt x="900485" y="1054100"/>
                  </a:lnTo>
                  <a:lnTo>
                    <a:pt x="982799" y="1054100"/>
                  </a:lnTo>
                  <a:lnTo>
                    <a:pt x="993117" y="1028700"/>
                  </a:lnTo>
                  <a:lnTo>
                    <a:pt x="1000752" y="1016000"/>
                  </a:lnTo>
                  <a:lnTo>
                    <a:pt x="1009666" y="1003300"/>
                  </a:lnTo>
                  <a:lnTo>
                    <a:pt x="1018787" y="990600"/>
                  </a:lnTo>
                  <a:lnTo>
                    <a:pt x="1027044" y="977900"/>
                  </a:lnTo>
                  <a:lnTo>
                    <a:pt x="1112612" y="977900"/>
                  </a:lnTo>
                  <a:lnTo>
                    <a:pt x="1092226" y="939800"/>
                  </a:lnTo>
                  <a:lnTo>
                    <a:pt x="1064510" y="914400"/>
                  </a:lnTo>
                  <a:close/>
                </a:path>
                <a:path w="1837690" h="1765300">
                  <a:moveTo>
                    <a:pt x="1334455" y="914400"/>
                  </a:moveTo>
                  <a:lnTo>
                    <a:pt x="1259524" y="914400"/>
                  </a:lnTo>
                  <a:lnTo>
                    <a:pt x="1231808" y="939800"/>
                  </a:lnTo>
                  <a:lnTo>
                    <a:pt x="1211421" y="977900"/>
                  </a:lnTo>
                  <a:lnTo>
                    <a:pt x="1195944" y="1003300"/>
                  </a:lnTo>
                  <a:lnTo>
                    <a:pt x="1188309" y="1016000"/>
                  </a:lnTo>
                  <a:lnTo>
                    <a:pt x="1179395" y="1041400"/>
                  </a:lnTo>
                  <a:lnTo>
                    <a:pt x="1170274" y="1054100"/>
                  </a:lnTo>
                  <a:lnTo>
                    <a:pt x="1252744" y="1054100"/>
                  </a:lnTo>
                  <a:lnTo>
                    <a:pt x="1263062" y="1028700"/>
                  </a:lnTo>
                  <a:lnTo>
                    <a:pt x="1270697" y="1016000"/>
                  </a:lnTo>
                  <a:lnTo>
                    <a:pt x="1279611" y="1003300"/>
                  </a:lnTo>
                  <a:lnTo>
                    <a:pt x="1288732" y="990600"/>
                  </a:lnTo>
                  <a:lnTo>
                    <a:pt x="1296989" y="977900"/>
                  </a:lnTo>
                  <a:lnTo>
                    <a:pt x="1382557" y="977900"/>
                  </a:lnTo>
                  <a:lnTo>
                    <a:pt x="1362171" y="939800"/>
                  </a:lnTo>
                  <a:lnTo>
                    <a:pt x="1334455" y="914400"/>
                  </a:lnTo>
                  <a:close/>
                </a:path>
                <a:path w="1837690" h="1765300">
                  <a:moveTo>
                    <a:pt x="1604417" y="914400"/>
                  </a:moveTo>
                  <a:lnTo>
                    <a:pt x="1529456" y="914400"/>
                  </a:lnTo>
                  <a:lnTo>
                    <a:pt x="1501749" y="939800"/>
                  </a:lnTo>
                  <a:lnTo>
                    <a:pt x="1481366" y="965200"/>
                  </a:lnTo>
                  <a:lnTo>
                    <a:pt x="1465889" y="1003300"/>
                  </a:lnTo>
                  <a:lnTo>
                    <a:pt x="1458254" y="1016000"/>
                  </a:lnTo>
                  <a:lnTo>
                    <a:pt x="1449340" y="1041400"/>
                  </a:lnTo>
                  <a:lnTo>
                    <a:pt x="1440219" y="1054100"/>
                  </a:lnTo>
                  <a:lnTo>
                    <a:pt x="1522689" y="1054100"/>
                  </a:lnTo>
                  <a:lnTo>
                    <a:pt x="1533007" y="1028700"/>
                  </a:lnTo>
                  <a:lnTo>
                    <a:pt x="1540632" y="1016000"/>
                  </a:lnTo>
                  <a:lnTo>
                    <a:pt x="1549529" y="1003300"/>
                  </a:lnTo>
                  <a:lnTo>
                    <a:pt x="1558638" y="990600"/>
                  </a:lnTo>
                  <a:lnTo>
                    <a:pt x="1566903" y="977900"/>
                  </a:lnTo>
                  <a:lnTo>
                    <a:pt x="1652536" y="977900"/>
                  </a:lnTo>
                  <a:lnTo>
                    <a:pt x="1632150" y="939800"/>
                  </a:lnTo>
                  <a:lnTo>
                    <a:pt x="1604417" y="914400"/>
                  </a:lnTo>
                  <a:close/>
                </a:path>
                <a:path w="1837690" h="1765300">
                  <a:moveTo>
                    <a:pt x="1837186" y="914400"/>
                  </a:moveTo>
                  <a:lnTo>
                    <a:pt x="1799761" y="914400"/>
                  </a:lnTo>
                  <a:lnTo>
                    <a:pt x="1772074" y="939800"/>
                  </a:lnTo>
                  <a:lnTo>
                    <a:pt x="1751705" y="977900"/>
                  </a:lnTo>
                  <a:lnTo>
                    <a:pt x="1736234" y="1003300"/>
                  </a:lnTo>
                  <a:lnTo>
                    <a:pt x="1728616" y="1016000"/>
                  </a:lnTo>
                  <a:lnTo>
                    <a:pt x="1719773" y="1041400"/>
                  </a:lnTo>
                  <a:lnTo>
                    <a:pt x="1710671" y="1054100"/>
                  </a:lnTo>
                  <a:lnTo>
                    <a:pt x="1793023" y="1054100"/>
                  </a:lnTo>
                  <a:lnTo>
                    <a:pt x="1803382" y="1028700"/>
                  </a:lnTo>
                  <a:lnTo>
                    <a:pt x="1810976" y="1016000"/>
                  </a:lnTo>
                  <a:lnTo>
                    <a:pt x="1819881" y="1003300"/>
                  </a:lnTo>
                  <a:lnTo>
                    <a:pt x="1828987" y="990600"/>
                  </a:lnTo>
                  <a:lnTo>
                    <a:pt x="1837186" y="977900"/>
                  </a:lnTo>
                  <a:lnTo>
                    <a:pt x="1837186" y="914400"/>
                  </a:lnTo>
                  <a:close/>
                </a:path>
                <a:path w="1837690" h="1765300">
                  <a:moveTo>
                    <a:pt x="259295" y="825500"/>
                  </a:moveTo>
                  <a:lnTo>
                    <a:pt x="73017" y="825500"/>
                  </a:lnTo>
                  <a:lnTo>
                    <a:pt x="105587" y="850900"/>
                  </a:lnTo>
                  <a:lnTo>
                    <a:pt x="143036" y="863600"/>
                  </a:lnTo>
                  <a:lnTo>
                    <a:pt x="184866" y="876300"/>
                  </a:lnTo>
                  <a:lnTo>
                    <a:pt x="230581" y="901700"/>
                  </a:lnTo>
                  <a:lnTo>
                    <a:pt x="279681" y="914400"/>
                  </a:lnTo>
                  <a:lnTo>
                    <a:pt x="331669" y="914400"/>
                  </a:lnTo>
                  <a:lnTo>
                    <a:pt x="442314" y="939800"/>
                  </a:lnTo>
                  <a:lnTo>
                    <a:pt x="558532" y="939800"/>
                  </a:lnTo>
                  <a:lnTo>
                    <a:pt x="617485" y="952500"/>
                  </a:lnTo>
                  <a:lnTo>
                    <a:pt x="676337" y="952500"/>
                  </a:lnTo>
                  <a:lnTo>
                    <a:pt x="676337" y="876300"/>
                  </a:lnTo>
                  <a:lnTo>
                    <a:pt x="592648" y="876300"/>
                  </a:lnTo>
                  <a:lnTo>
                    <a:pt x="514323" y="863600"/>
                  </a:lnTo>
                  <a:lnTo>
                    <a:pt x="441593" y="863600"/>
                  </a:lnTo>
                  <a:lnTo>
                    <a:pt x="374691" y="850900"/>
                  </a:lnTo>
                  <a:lnTo>
                    <a:pt x="313848" y="838200"/>
                  </a:lnTo>
                  <a:lnTo>
                    <a:pt x="259295" y="825500"/>
                  </a:lnTo>
                  <a:close/>
                </a:path>
                <a:path w="1837690" h="1765300">
                  <a:moveTo>
                    <a:pt x="757099" y="622300"/>
                  </a:moveTo>
                  <a:lnTo>
                    <a:pt x="757099" y="698500"/>
                  </a:lnTo>
                  <a:lnTo>
                    <a:pt x="765356" y="711200"/>
                  </a:lnTo>
                  <a:lnTo>
                    <a:pt x="774478" y="723900"/>
                  </a:lnTo>
                  <a:lnTo>
                    <a:pt x="783392" y="736600"/>
                  </a:lnTo>
                  <a:lnTo>
                    <a:pt x="791027" y="749300"/>
                  </a:lnTo>
                  <a:lnTo>
                    <a:pt x="805882" y="787400"/>
                  </a:lnTo>
                  <a:lnTo>
                    <a:pt x="826337" y="812800"/>
                  </a:lnTo>
                  <a:lnTo>
                    <a:pt x="854399" y="838200"/>
                  </a:lnTo>
                  <a:lnTo>
                    <a:pt x="892072" y="850900"/>
                  </a:lnTo>
                  <a:lnTo>
                    <a:pt x="929537" y="838200"/>
                  </a:lnTo>
                  <a:lnTo>
                    <a:pt x="957253" y="812800"/>
                  </a:lnTo>
                  <a:lnTo>
                    <a:pt x="977640" y="787400"/>
                  </a:lnTo>
                  <a:lnTo>
                    <a:pt x="982799" y="774700"/>
                  </a:lnTo>
                  <a:lnTo>
                    <a:pt x="892072" y="774700"/>
                  </a:lnTo>
                  <a:lnTo>
                    <a:pt x="883659" y="762000"/>
                  </a:lnTo>
                  <a:lnTo>
                    <a:pt x="874555" y="749300"/>
                  </a:lnTo>
                  <a:lnTo>
                    <a:pt x="865727" y="736600"/>
                  </a:lnTo>
                  <a:lnTo>
                    <a:pt x="858144" y="723900"/>
                  </a:lnTo>
                  <a:lnTo>
                    <a:pt x="842615" y="685800"/>
                  </a:lnTo>
                  <a:lnTo>
                    <a:pt x="822142" y="660400"/>
                  </a:lnTo>
                  <a:lnTo>
                    <a:pt x="794409" y="635000"/>
                  </a:lnTo>
                  <a:lnTo>
                    <a:pt x="757099" y="622300"/>
                  </a:lnTo>
                  <a:close/>
                </a:path>
                <a:path w="1837690" h="1765300">
                  <a:moveTo>
                    <a:pt x="1117771" y="698500"/>
                  </a:moveTo>
                  <a:lnTo>
                    <a:pt x="1027044" y="698500"/>
                  </a:lnTo>
                  <a:lnTo>
                    <a:pt x="1035301" y="711200"/>
                  </a:lnTo>
                  <a:lnTo>
                    <a:pt x="1044423" y="723900"/>
                  </a:lnTo>
                  <a:lnTo>
                    <a:pt x="1053337" y="736600"/>
                  </a:lnTo>
                  <a:lnTo>
                    <a:pt x="1060972" y="749300"/>
                  </a:lnTo>
                  <a:lnTo>
                    <a:pt x="1076449" y="787400"/>
                  </a:lnTo>
                  <a:lnTo>
                    <a:pt x="1096835" y="812800"/>
                  </a:lnTo>
                  <a:lnTo>
                    <a:pt x="1124551" y="838200"/>
                  </a:lnTo>
                  <a:lnTo>
                    <a:pt x="1162017" y="850900"/>
                  </a:lnTo>
                  <a:lnTo>
                    <a:pt x="1199482" y="838200"/>
                  </a:lnTo>
                  <a:lnTo>
                    <a:pt x="1227198" y="812800"/>
                  </a:lnTo>
                  <a:lnTo>
                    <a:pt x="1247585" y="787400"/>
                  </a:lnTo>
                  <a:lnTo>
                    <a:pt x="1252744" y="774700"/>
                  </a:lnTo>
                  <a:lnTo>
                    <a:pt x="1162017" y="774700"/>
                  </a:lnTo>
                  <a:lnTo>
                    <a:pt x="1153760" y="762000"/>
                  </a:lnTo>
                  <a:lnTo>
                    <a:pt x="1144638" y="749300"/>
                  </a:lnTo>
                  <a:lnTo>
                    <a:pt x="1135724" y="736600"/>
                  </a:lnTo>
                  <a:lnTo>
                    <a:pt x="1128089" y="723900"/>
                  </a:lnTo>
                  <a:lnTo>
                    <a:pt x="1117771" y="698500"/>
                  </a:lnTo>
                  <a:close/>
                </a:path>
                <a:path w="1837690" h="1765300">
                  <a:moveTo>
                    <a:pt x="1387716" y="698500"/>
                  </a:moveTo>
                  <a:lnTo>
                    <a:pt x="1296989" y="698500"/>
                  </a:lnTo>
                  <a:lnTo>
                    <a:pt x="1305246" y="711200"/>
                  </a:lnTo>
                  <a:lnTo>
                    <a:pt x="1314368" y="723900"/>
                  </a:lnTo>
                  <a:lnTo>
                    <a:pt x="1323282" y="736600"/>
                  </a:lnTo>
                  <a:lnTo>
                    <a:pt x="1330917" y="749300"/>
                  </a:lnTo>
                  <a:lnTo>
                    <a:pt x="1346394" y="787400"/>
                  </a:lnTo>
                  <a:lnTo>
                    <a:pt x="1366780" y="812800"/>
                  </a:lnTo>
                  <a:lnTo>
                    <a:pt x="1394496" y="838200"/>
                  </a:lnTo>
                  <a:lnTo>
                    <a:pt x="1431962" y="850900"/>
                  </a:lnTo>
                  <a:lnTo>
                    <a:pt x="1469427" y="838200"/>
                  </a:lnTo>
                  <a:lnTo>
                    <a:pt x="1497143" y="812800"/>
                  </a:lnTo>
                  <a:lnTo>
                    <a:pt x="1517529" y="787400"/>
                  </a:lnTo>
                  <a:lnTo>
                    <a:pt x="1522688" y="774700"/>
                  </a:lnTo>
                  <a:lnTo>
                    <a:pt x="1423704" y="774700"/>
                  </a:lnTo>
                  <a:lnTo>
                    <a:pt x="1414583" y="749300"/>
                  </a:lnTo>
                  <a:lnTo>
                    <a:pt x="1405669" y="736600"/>
                  </a:lnTo>
                  <a:lnTo>
                    <a:pt x="1398034" y="723900"/>
                  </a:lnTo>
                  <a:lnTo>
                    <a:pt x="1387716" y="698500"/>
                  </a:lnTo>
                  <a:close/>
                </a:path>
                <a:path w="1837690" h="1765300">
                  <a:moveTo>
                    <a:pt x="1657752" y="698500"/>
                  </a:moveTo>
                  <a:lnTo>
                    <a:pt x="1566903" y="698500"/>
                  </a:lnTo>
                  <a:lnTo>
                    <a:pt x="1575170" y="711200"/>
                  </a:lnTo>
                  <a:lnTo>
                    <a:pt x="1584286" y="723900"/>
                  </a:lnTo>
                  <a:lnTo>
                    <a:pt x="1593200" y="736600"/>
                  </a:lnTo>
                  <a:lnTo>
                    <a:pt x="1600862" y="749300"/>
                  </a:lnTo>
                  <a:lnTo>
                    <a:pt x="1616448" y="787400"/>
                  </a:lnTo>
                  <a:lnTo>
                    <a:pt x="1637048" y="812800"/>
                  </a:lnTo>
                  <a:lnTo>
                    <a:pt x="1664908" y="838200"/>
                  </a:lnTo>
                  <a:lnTo>
                    <a:pt x="1702275" y="850900"/>
                  </a:lnTo>
                  <a:lnTo>
                    <a:pt x="1739595" y="838200"/>
                  </a:lnTo>
                  <a:lnTo>
                    <a:pt x="1767349" y="812800"/>
                  </a:lnTo>
                  <a:lnTo>
                    <a:pt x="1787843" y="787400"/>
                  </a:lnTo>
                  <a:lnTo>
                    <a:pt x="1793023" y="774700"/>
                  </a:lnTo>
                  <a:lnTo>
                    <a:pt x="1702275" y="774700"/>
                  </a:lnTo>
                  <a:lnTo>
                    <a:pt x="1693875" y="762000"/>
                  </a:lnTo>
                  <a:lnTo>
                    <a:pt x="1684739" y="749300"/>
                  </a:lnTo>
                  <a:lnTo>
                    <a:pt x="1675805" y="736600"/>
                  </a:lnTo>
                  <a:lnTo>
                    <a:pt x="1668010" y="723900"/>
                  </a:lnTo>
                  <a:lnTo>
                    <a:pt x="1657752" y="698500"/>
                  </a:lnTo>
                  <a:close/>
                </a:path>
                <a:path w="1837690" h="1765300">
                  <a:moveTo>
                    <a:pt x="1027044" y="622300"/>
                  </a:moveTo>
                  <a:lnTo>
                    <a:pt x="989579" y="635000"/>
                  </a:lnTo>
                  <a:lnTo>
                    <a:pt x="961863" y="660400"/>
                  </a:lnTo>
                  <a:lnTo>
                    <a:pt x="941476" y="685800"/>
                  </a:lnTo>
                  <a:lnTo>
                    <a:pt x="925999" y="723900"/>
                  </a:lnTo>
                  <a:lnTo>
                    <a:pt x="918416" y="736600"/>
                  </a:lnTo>
                  <a:lnTo>
                    <a:pt x="909589" y="749300"/>
                  </a:lnTo>
                  <a:lnTo>
                    <a:pt x="900484" y="762000"/>
                  </a:lnTo>
                  <a:lnTo>
                    <a:pt x="892072" y="774700"/>
                  </a:lnTo>
                  <a:lnTo>
                    <a:pt x="982799" y="774700"/>
                  </a:lnTo>
                  <a:lnTo>
                    <a:pt x="993117" y="749300"/>
                  </a:lnTo>
                  <a:lnTo>
                    <a:pt x="1000752" y="736600"/>
                  </a:lnTo>
                  <a:lnTo>
                    <a:pt x="1009666" y="723900"/>
                  </a:lnTo>
                  <a:lnTo>
                    <a:pt x="1018787" y="711200"/>
                  </a:lnTo>
                  <a:lnTo>
                    <a:pt x="1027044" y="698500"/>
                  </a:lnTo>
                  <a:lnTo>
                    <a:pt x="1117771" y="698500"/>
                  </a:lnTo>
                  <a:lnTo>
                    <a:pt x="1112612" y="685800"/>
                  </a:lnTo>
                  <a:lnTo>
                    <a:pt x="1092226" y="660400"/>
                  </a:lnTo>
                  <a:lnTo>
                    <a:pt x="1064510" y="635000"/>
                  </a:lnTo>
                  <a:lnTo>
                    <a:pt x="1027044" y="622300"/>
                  </a:lnTo>
                  <a:close/>
                </a:path>
                <a:path w="1837690" h="1765300">
                  <a:moveTo>
                    <a:pt x="1296989" y="622300"/>
                  </a:moveTo>
                  <a:lnTo>
                    <a:pt x="1259420" y="635000"/>
                  </a:lnTo>
                  <a:lnTo>
                    <a:pt x="1231531" y="660400"/>
                  </a:lnTo>
                  <a:lnTo>
                    <a:pt x="1211110" y="685800"/>
                  </a:lnTo>
                  <a:lnTo>
                    <a:pt x="1195944" y="723900"/>
                  </a:lnTo>
                  <a:lnTo>
                    <a:pt x="1188309" y="736600"/>
                  </a:lnTo>
                  <a:lnTo>
                    <a:pt x="1179395" y="749300"/>
                  </a:lnTo>
                  <a:lnTo>
                    <a:pt x="1170274" y="762000"/>
                  </a:lnTo>
                  <a:lnTo>
                    <a:pt x="1162017" y="774700"/>
                  </a:lnTo>
                  <a:lnTo>
                    <a:pt x="1252744" y="774700"/>
                  </a:lnTo>
                  <a:lnTo>
                    <a:pt x="1263062" y="749300"/>
                  </a:lnTo>
                  <a:lnTo>
                    <a:pt x="1270696" y="736600"/>
                  </a:lnTo>
                  <a:lnTo>
                    <a:pt x="1279610" y="723900"/>
                  </a:lnTo>
                  <a:lnTo>
                    <a:pt x="1288732" y="711200"/>
                  </a:lnTo>
                  <a:lnTo>
                    <a:pt x="1296989" y="698500"/>
                  </a:lnTo>
                  <a:lnTo>
                    <a:pt x="1387716" y="698500"/>
                  </a:lnTo>
                  <a:lnTo>
                    <a:pt x="1382557" y="685800"/>
                  </a:lnTo>
                  <a:lnTo>
                    <a:pt x="1362170" y="660400"/>
                  </a:lnTo>
                  <a:lnTo>
                    <a:pt x="1334455" y="635000"/>
                  </a:lnTo>
                  <a:lnTo>
                    <a:pt x="1296989" y="622300"/>
                  </a:lnTo>
                  <a:close/>
                </a:path>
                <a:path w="1837690" h="1765300">
                  <a:moveTo>
                    <a:pt x="1566903" y="622300"/>
                  </a:moveTo>
                  <a:lnTo>
                    <a:pt x="1529144" y="635000"/>
                  </a:lnTo>
                  <a:lnTo>
                    <a:pt x="1501472" y="660400"/>
                  </a:lnTo>
                  <a:lnTo>
                    <a:pt x="1481262" y="685800"/>
                  </a:lnTo>
                  <a:lnTo>
                    <a:pt x="1465889" y="723900"/>
                  </a:lnTo>
                  <a:lnTo>
                    <a:pt x="1458254" y="736600"/>
                  </a:lnTo>
                  <a:lnTo>
                    <a:pt x="1449340" y="749300"/>
                  </a:lnTo>
                  <a:lnTo>
                    <a:pt x="1440219" y="774700"/>
                  </a:lnTo>
                  <a:lnTo>
                    <a:pt x="1522688" y="774700"/>
                  </a:lnTo>
                  <a:lnTo>
                    <a:pt x="1533007" y="749300"/>
                  </a:lnTo>
                  <a:lnTo>
                    <a:pt x="1540632" y="736600"/>
                  </a:lnTo>
                  <a:lnTo>
                    <a:pt x="1549529" y="723900"/>
                  </a:lnTo>
                  <a:lnTo>
                    <a:pt x="1558638" y="711200"/>
                  </a:lnTo>
                  <a:lnTo>
                    <a:pt x="1566903" y="698500"/>
                  </a:lnTo>
                  <a:lnTo>
                    <a:pt x="1657752" y="698500"/>
                  </a:lnTo>
                  <a:lnTo>
                    <a:pt x="1652622" y="685800"/>
                  </a:lnTo>
                  <a:lnTo>
                    <a:pt x="1632380" y="660400"/>
                  </a:lnTo>
                  <a:lnTo>
                    <a:pt x="1604677" y="635000"/>
                  </a:lnTo>
                  <a:lnTo>
                    <a:pt x="1566903" y="622300"/>
                  </a:lnTo>
                  <a:close/>
                </a:path>
                <a:path w="1837690" h="1765300">
                  <a:moveTo>
                    <a:pt x="1837186" y="622300"/>
                  </a:moveTo>
                  <a:lnTo>
                    <a:pt x="1799761" y="635000"/>
                  </a:lnTo>
                  <a:lnTo>
                    <a:pt x="1772074" y="660400"/>
                  </a:lnTo>
                  <a:lnTo>
                    <a:pt x="1751705" y="685800"/>
                  </a:lnTo>
                  <a:lnTo>
                    <a:pt x="1736234" y="723900"/>
                  </a:lnTo>
                  <a:lnTo>
                    <a:pt x="1728616" y="736600"/>
                  </a:lnTo>
                  <a:lnTo>
                    <a:pt x="1719773" y="749300"/>
                  </a:lnTo>
                  <a:lnTo>
                    <a:pt x="1710671" y="762000"/>
                  </a:lnTo>
                  <a:lnTo>
                    <a:pt x="1702275" y="774700"/>
                  </a:lnTo>
                  <a:lnTo>
                    <a:pt x="1793023" y="774700"/>
                  </a:lnTo>
                  <a:lnTo>
                    <a:pt x="1803382" y="749300"/>
                  </a:lnTo>
                  <a:lnTo>
                    <a:pt x="1810976" y="736600"/>
                  </a:lnTo>
                  <a:lnTo>
                    <a:pt x="1819881" y="723900"/>
                  </a:lnTo>
                  <a:lnTo>
                    <a:pt x="1828987" y="711200"/>
                  </a:lnTo>
                  <a:lnTo>
                    <a:pt x="1837186" y="698500"/>
                  </a:lnTo>
                  <a:lnTo>
                    <a:pt x="1837186" y="622300"/>
                  </a:lnTo>
                  <a:close/>
                </a:path>
                <a:path w="1837690" h="1765300">
                  <a:moveTo>
                    <a:pt x="1313215" y="406400"/>
                  </a:moveTo>
                  <a:lnTo>
                    <a:pt x="1239460" y="406400"/>
                  </a:lnTo>
                  <a:lnTo>
                    <a:pt x="1239460" y="546100"/>
                  </a:lnTo>
                  <a:lnTo>
                    <a:pt x="1313215" y="546100"/>
                  </a:lnTo>
                  <a:lnTo>
                    <a:pt x="1313215" y="406400"/>
                  </a:lnTo>
                  <a:close/>
                </a:path>
                <a:path w="1837690" h="1765300">
                  <a:moveTo>
                    <a:pt x="829771" y="520700"/>
                  </a:moveTo>
                  <a:lnTo>
                    <a:pt x="483017" y="520700"/>
                  </a:lnTo>
                  <a:lnTo>
                    <a:pt x="540169" y="533400"/>
                  </a:lnTo>
                  <a:lnTo>
                    <a:pt x="772649" y="533400"/>
                  </a:lnTo>
                  <a:lnTo>
                    <a:pt x="829771" y="520700"/>
                  </a:lnTo>
                  <a:close/>
                </a:path>
                <a:path w="1837690" h="1765300">
                  <a:moveTo>
                    <a:pt x="992195" y="495300"/>
                  </a:moveTo>
                  <a:lnTo>
                    <a:pt x="320467" y="495300"/>
                  </a:lnTo>
                  <a:lnTo>
                    <a:pt x="427071" y="520700"/>
                  </a:lnTo>
                  <a:lnTo>
                    <a:pt x="885680" y="520700"/>
                  </a:lnTo>
                  <a:lnTo>
                    <a:pt x="992195" y="495300"/>
                  </a:lnTo>
                  <a:close/>
                </a:path>
                <a:path w="1837690" h="1765300">
                  <a:moveTo>
                    <a:pt x="253814" y="406400"/>
                  </a:moveTo>
                  <a:lnTo>
                    <a:pt x="73017" y="406400"/>
                  </a:lnTo>
                  <a:lnTo>
                    <a:pt x="104286" y="431800"/>
                  </a:lnTo>
                  <a:lnTo>
                    <a:pt x="140101" y="444500"/>
                  </a:lnTo>
                  <a:lnTo>
                    <a:pt x="180043" y="457200"/>
                  </a:lnTo>
                  <a:lnTo>
                    <a:pt x="223697" y="482600"/>
                  </a:lnTo>
                  <a:lnTo>
                    <a:pt x="270644" y="495300"/>
                  </a:lnTo>
                  <a:lnTo>
                    <a:pt x="1041972" y="495300"/>
                  </a:lnTo>
                  <a:lnTo>
                    <a:pt x="1088876" y="482600"/>
                  </a:lnTo>
                  <a:lnTo>
                    <a:pt x="1132491" y="457200"/>
                  </a:lnTo>
                  <a:lnTo>
                    <a:pt x="500437" y="457200"/>
                  </a:lnTo>
                  <a:lnTo>
                    <a:pt x="430094" y="444500"/>
                  </a:lnTo>
                  <a:lnTo>
                    <a:pt x="365394" y="431800"/>
                  </a:lnTo>
                  <a:lnTo>
                    <a:pt x="306560" y="419100"/>
                  </a:lnTo>
                  <a:lnTo>
                    <a:pt x="253814" y="406400"/>
                  </a:lnTo>
                  <a:close/>
                </a:path>
                <a:path w="1837690" h="1765300">
                  <a:moveTo>
                    <a:pt x="1127536" y="63500"/>
                  </a:moveTo>
                  <a:lnTo>
                    <a:pt x="730186" y="63500"/>
                  </a:lnTo>
                  <a:lnTo>
                    <a:pt x="799419" y="76200"/>
                  </a:lnTo>
                  <a:lnTo>
                    <a:pt x="864601" y="76200"/>
                  </a:lnTo>
                  <a:lnTo>
                    <a:pt x="925473" y="88900"/>
                  </a:lnTo>
                  <a:lnTo>
                    <a:pt x="981777" y="101600"/>
                  </a:lnTo>
                  <a:lnTo>
                    <a:pt x="1033252" y="114300"/>
                  </a:lnTo>
                  <a:lnTo>
                    <a:pt x="1079641" y="127000"/>
                  </a:lnTo>
                  <a:lnTo>
                    <a:pt x="1120684" y="139700"/>
                  </a:lnTo>
                  <a:lnTo>
                    <a:pt x="1156124" y="165100"/>
                  </a:lnTo>
                  <a:lnTo>
                    <a:pt x="1185700" y="177800"/>
                  </a:lnTo>
                  <a:lnTo>
                    <a:pt x="1209154" y="203200"/>
                  </a:lnTo>
                  <a:lnTo>
                    <a:pt x="1226228" y="215900"/>
                  </a:lnTo>
                  <a:lnTo>
                    <a:pt x="1236662" y="241300"/>
                  </a:lnTo>
                  <a:lnTo>
                    <a:pt x="1240197" y="254000"/>
                  </a:lnTo>
                  <a:lnTo>
                    <a:pt x="1240197" y="292100"/>
                  </a:lnTo>
                  <a:lnTo>
                    <a:pt x="1236306" y="304800"/>
                  </a:lnTo>
                  <a:lnTo>
                    <a:pt x="1224780" y="330200"/>
                  </a:lnTo>
                  <a:lnTo>
                    <a:pt x="1205840" y="342900"/>
                  </a:lnTo>
                  <a:lnTo>
                    <a:pt x="1179705" y="355600"/>
                  </a:lnTo>
                  <a:lnTo>
                    <a:pt x="1146597" y="381000"/>
                  </a:lnTo>
                  <a:lnTo>
                    <a:pt x="1106737" y="393700"/>
                  </a:lnTo>
                  <a:lnTo>
                    <a:pt x="1060344" y="406400"/>
                  </a:lnTo>
                  <a:lnTo>
                    <a:pt x="1007639" y="419100"/>
                  </a:lnTo>
                  <a:lnTo>
                    <a:pt x="948843" y="431800"/>
                  </a:lnTo>
                  <a:lnTo>
                    <a:pt x="884177" y="444500"/>
                  </a:lnTo>
                  <a:lnTo>
                    <a:pt x="813861" y="457200"/>
                  </a:lnTo>
                  <a:lnTo>
                    <a:pt x="1132491" y="457200"/>
                  </a:lnTo>
                  <a:lnTo>
                    <a:pt x="1172404" y="444500"/>
                  </a:lnTo>
                  <a:lnTo>
                    <a:pt x="1208198" y="431800"/>
                  </a:lnTo>
                  <a:lnTo>
                    <a:pt x="1239460" y="406400"/>
                  </a:lnTo>
                  <a:lnTo>
                    <a:pt x="1313215" y="406400"/>
                  </a:lnTo>
                  <a:lnTo>
                    <a:pt x="1313215" y="254000"/>
                  </a:lnTo>
                  <a:lnTo>
                    <a:pt x="1300603" y="203200"/>
                  </a:lnTo>
                  <a:lnTo>
                    <a:pt x="1264110" y="152400"/>
                  </a:lnTo>
                  <a:lnTo>
                    <a:pt x="1205750" y="114300"/>
                  </a:lnTo>
                  <a:lnTo>
                    <a:pt x="1168999" y="88900"/>
                  </a:lnTo>
                  <a:lnTo>
                    <a:pt x="1127536" y="6350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1176" y="1541780"/>
              <a:ext cx="698373" cy="22898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6125" y="1675688"/>
              <a:ext cx="90830" cy="2560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3506" y="1541780"/>
              <a:ext cx="1380744" cy="2921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973826" y="1866899"/>
              <a:ext cx="2583815" cy="2870835"/>
            </a:xfrm>
            <a:custGeom>
              <a:avLst/>
              <a:gdLst/>
              <a:ahLst/>
              <a:cxnLst/>
              <a:rect l="l" t="t" r="r" b="b"/>
              <a:pathLst>
                <a:path w="2583815" h="2870835">
                  <a:moveTo>
                    <a:pt x="113284" y="97028"/>
                  </a:moveTo>
                  <a:lnTo>
                    <a:pt x="110363" y="91948"/>
                  </a:lnTo>
                  <a:lnTo>
                    <a:pt x="68948" y="21082"/>
                  </a:lnTo>
                  <a:lnTo>
                    <a:pt x="56642" y="0"/>
                  </a:lnTo>
                  <a:lnTo>
                    <a:pt x="2921" y="91948"/>
                  </a:lnTo>
                  <a:lnTo>
                    <a:pt x="0" y="97028"/>
                  </a:lnTo>
                  <a:lnTo>
                    <a:pt x="1778" y="103632"/>
                  </a:lnTo>
                  <a:lnTo>
                    <a:pt x="11938" y="109474"/>
                  </a:lnTo>
                  <a:lnTo>
                    <a:pt x="18415" y="107823"/>
                  </a:lnTo>
                  <a:lnTo>
                    <a:pt x="21463" y="102743"/>
                  </a:lnTo>
                  <a:lnTo>
                    <a:pt x="45974" y="60731"/>
                  </a:lnTo>
                  <a:lnTo>
                    <a:pt x="45974" y="531876"/>
                  </a:lnTo>
                  <a:lnTo>
                    <a:pt x="67310" y="531876"/>
                  </a:lnTo>
                  <a:lnTo>
                    <a:pt x="67310" y="60731"/>
                  </a:lnTo>
                  <a:lnTo>
                    <a:pt x="91821" y="102743"/>
                  </a:lnTo>
                  <a:lnTo>
                    <a:pt x="94869" y="107823"/>
                  </a:lnTo>
                  <a:lnTo>
                    <a:pt x="101346" y="109474"/>
                  </a:lnTo>
                  <a:lnTo>
                    <a:pt x="111506" y="103632"/>
                  </a:lnTo>
                  <a:lnTo>
                    <a:pt x="113284" y="97028"/>
                  </a:lnTo>
                  <a:close/>
                </a:path>
                <a:path w="2583815" h="2870835">
                  <a:moveTo>
                    <a:pt x="1738122" y="2870327"/>
                  </a:moveTo>
                  <a:lnTo>
                    <a:pt x="1736572" y="2867025"/>
                  </a:lnTo>
                  <a:lnTo>
                    <a:pt x="1693164" y="2773807"/>
                  </a:lnTo>
                  <a:lnTo>
                    <a:pt x="1690624" y="2768473"/>
                  </a:lnTo>
                  <a:lnTo>
                    <a:pt x="1684274" y="2766187"/>
                  </a:lnTo>
                  <a:lnTo>
                    <a:pt x="1678940" y="2768600"/>
                  </a:lnTo>
                  <a:lnTo>
                    <a:pt x="1673606" y="2771140"/>
                  </a:lnTo>
                  <a:lnTo>
                    <a:pt x="1671320" y="2777490"/>
                  </a:lnTo>
                  <a:lnTo>
                    <a:pt x="1673860" y="2782824"/>
                  </a:lnTo>
                  <a:lnTo>
                    <a:pt x="1694395" y="2826994"/>
                  </a:lnTo>
                  <a:lnTo>
                    <a:pt x="1056386" y="2383917"/>
                  </a:lnTo>
                  <a:lnTo>
                    <a:pt x="1044194" y="2401443"/>
                  </a:lnTo>
                  <a:lnTo>
                    <a:pt x="1682343" y="2844622"/>
                  </a:lnTo>
                  <a:lnTo>
                    <a:pt x="1627759" y="2840228"/>
                  </a:lnTo>
                  <a:lnTo>
                    <a:pt x="1622552" y="2844673"/>
                  </a:lnTo>
                  <a:lnTo>
                    <a:pt x="1622171" y="2850515"/>
                  </a:lnTo>
                  <a:lnTo>
                    <a:pt x="1621663" y="2856357"/>
                  </a:lnTo>
                  <a:lnTo>
                    <a:pt x="1626108" y="2861564"/>
                  </a:lnTo>
                  <a:lnTo>
                    <a:pt x="1631950" y="2861945"/>
                  </a:lnTo>
                  <a:lnTo>
                    <a:pt x="1738122" y="2870327"/>
                  </a:lnTo>
                  <a:close/>
                </a:path>
                <a:path w="2583815" h="2870835">
                  <a:moveTo>
                    <a:pt x="1826260" y="277368"/>
                  </a:moveTo>
                  <a:lnTo>
                    <a:pt x="1717675" y="306070"/>
                  </a:lnTo>
                  <a:lnTo>
                    <a:pt x="1714246" y="311785"/>
                  </a:lnTo>
                  <a:lnTo>
                    <a:pt x="1717294" y="323215"/>
                  </a:lnTo>
                  <a:lnTo>
                    <a:pt x="1723136" y="326644"/>
                  </a:lnTo>
                  <a:lnTo>
                    <a:pt x="1775841" y="312712"/>
                  </a:lnTo>
                  <a:lnTo>
                    <a:pt x="1115949" y="973582"/>
                  </a:lnTo>
                  <a:lnTo>
                    <a:pt x="1130935" y="988695"/>
                  </a:lnTo>
                  <a:lnTo>
                    <a:pt x="1790966" y="327812"/>
                  </a:lnTo>
                  <a:lnTo>
                    <a:pt x="1778635" y="374904"/>
                  </a:lnTo>
                  <a:lnTo>
                    <a:pt x="1777111" y="380619"/>
                  </a:lnTo>
                  <a:lnTo>
                    <a:pt x="1780540" y="386461"/>
                  </a:lnTo>
                  <a:lnTo>
                    <a:pt x="1791970" y="389509"/>
                  </a:lnTo>
                  <a:lnTo>
                    <a:pt x="1797812" y="386080"/>
                  </a:lnTo>
                  <a:lnTo>
                    <a:pt x="1799209" y="380365"/>
                  </a:lnTo>
                  <a:lnTo>
                    <a:pt x="1824316" y="284734"/>
                  </a:lnTo>
                  <a:lnTo>
                    <a:pt x="1826260" y="277368"/>
                  </a:lnTo>
                  <a:close/>
                </a:path>
                <a:path w="2583815" h="2870835">
                  <a:moveTo>
                    <a:pt x="2583815" y="1740408"/>
                  </a:moveTo>
                  <a:lnTo>
                    <a:pt x="2565425" y="1729867"/>
                  </a:lnTo>
                  <a:lnTo>
                    <a:pt x="2491486" y="1687449"/>
                  </a:lnTo>
                  <a:lnTo>
                    <a:pt x="2486279" y="1684528"/>
                  </a:lnTo>
                  <a:lnTo>
                    <a:pt x="2479802" y="1686306"/>
                  </a:lnTo>
                  <a:lnTo>
                    <a:pt x="2473960" y="1696466"/>
                  </a:lnTo>
                  <a:lnTo>
                    <a:pt x="2475738" y="1703082"/>
                  </a:lnTo>
                  <a:lnTo>
                    <a:pt x="2523096" y="1730184"/>
                  </a:lnTo>
                  <a:lnTo>
                    <a:pt x="1534795" y="1738007"/>
                  </a:lnTo>
                  <a:lnTo>
                    <a:pt x="1535049" y="1759331"/>
                  </a:lnTo>
                  <a:lnTo>
                    <a:pt x="2523426" y="1751520"/>
                  </a:lnTo>
                  <a:lnTo>
                    <a:pt x="2481453" y="1776476"/>
                  </a:lnTo>
                  <a:lnTo>
                    <a:pt x="2476373" y="1779397"/>
                  </a:lnTo>
                  <a:lnTo>
                    <a:pt x="2474595" y="1786001"/>
                  </a:lnTo>
                  <a:lnTo>
                    <a:pt x="2480691" y="1796161"/>
                  </a:lnTo>
                  <a:lnTo>
                    <a:pt x="2487168" y="1797812"/>
                  </a:lnTo>
                  <a:lnTo>
                    <a:pt x="2583815" y="174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4"/>
              <a:t>Tracker</a:t>
            </a:r>
            <a:r>
              <a:rPr dirty="0" spc="-390"/>
              <a:t> </a:t>
            </a:r>
            <a:r>
              <a:rPr dirty="0" spc="-220"/>
              <a:t>architecture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684712" y="1606296"/>
            <a:ext cx="3084830" cy="3676015"/>
            <a:chOff x="4684712" y="1606296"/>
            <a:chExt cx="3084830" cy="3676015"/>
          </a:xfrm>
        </p:grpSpPr>
        <p:sp>
          <p:nvSpPr>
            <p:cNvPr id="4" name="object 4" descr=""/>
            <p:cNvSpPr/>
            <p:nvPr/>
          </p:nvSpPr>
          <p:spPr>
            <a:xfrm>
              <a:off x="4693920" y="1886712"/>
              <a:ext cx="3066415" cy="3386454"/>
            </a:xfrm>
            <a:custGeom>
              <a:avLst/>
              <a:gdLst/>
              <a:ahLst/>
              <a:cxnLst/>
              <a:rect l="l" t="t" r="r" b="b"/>
              <a:pathLst>
                <a:path w="3066415" h="3386454">
                  <a:moveTo>
                    <a:pt x="0" y="3386328"/>
                  </a:moveTo>
                  <a:lnTo>
                    <a:pt x="3066287" y="3386328"/>
                  </a:lnTo>
                  <a:lnTo>
                    <a:pt x="3066287" y="0"/>
                  </a:lnTo>
                  <a:lnTo>
                    <a:pt x="0" y="0"/>
                  </a:lnTo>
                  <a:lnTo>
                    <a:pt x="0" y="3386328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425440" y="1606296"/>
              <a:ext cx="1320165" cy="615950"/>
            </a:xfrm>
            <a:custGeom>
              <a:avLst/>
              <a:gdLst/>
              <a:ahLst/>
              <a:cxnLst/>
              <a:rect l="l" t="t" r="r" b="b"/>
              <a:pathLst>
                <a:path w="1320165" h="615950">
                  <a:moveTo>
                    <a:pt x="1319784" y="0"/>
                  </a:moveTo>
                  <a:lnTo>
                    <a:pt x="0" y="0"/>
                  </a:lnTo>
                  <a:lnTo>
                    <a:pt x="0" y="615696"/>
                  </a:lnTo>
                  <a:lnTo>
                    <a:pt x="1319784" y="615696"/>
                  </a:lnTo>
                  <a:lnTo>
                    <a:pt x="1319784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849873" y="1579625"/>
            <a:ext cx="46926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596890" y="1884425"/>
            <a:ext cx="979169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944250" y="2474976"/>
            <a:ext cx="3656965" cy="1115060"/>
            <a:chOff x="4944250" y="2474976"/>
            <a:chExt cx="3656965" cy="1115060"/>
          </a:xfrm>
        </p:grpSpPr>
        <p:sp>
          <p:nvSpPr>
            <p:cNvPr id="9" name="object 9" descr=""/>
            <p:cNvSpPr/>
            <p:nvPr/>
          </p:nvSpPr>
          <p:spPr>
            <a:xfrm>
              <a:off x="5736336" y="2877311"/>
              <a:ext cx="2865120" cy="231775"/>
            </a:xfrm>
            <a:custGeom>
              <a:avLst/>
              <a:gdLst/>
              <a:ahLst/>
              <a:cxnLst/>
              <a:rect l="l" t="t" r="r" b="b"/>
              <a:pathLst>
                <a:path w="2865120" h="231775">
                  <a:moveTo>
                    <a:pt x="672465" y="155448"/>
                  </a:moveTo>
                  <a:lnTo>
                    <a:pt x="654177" y="140208"/>
                  </a:lnTo>
                  <a:lnTo>
                    <a:pt x="581025" y="79248"/>
                  </a:lnTo>
                  <a:lnTo>
                    <a:pt x="581025" y="140208"/>
                  </a:lnTo>
                  <a:lnTo>
                    <a:pt x="0" y="140208"/>
                  </a:lnTo>
                  <a:lnTo>
                    <a:pt x="0" y="170688"/>
                  </a:lnTo>
                  <a:lnTo>
                    <a:pt x="581025" y="170688"/>
                  </a:lnTo>
                  <a:lnTo>
                    <a:pt x="581025" y="231648"/>
                  </a:lnTo>
                  <a:lnTo>
                    <a:pt x="654177" y="170688"/>
                  </a:lnTo>
                  <a:lnTo>
                    <a:pt x="672465" y="155448"/>
                  </a:lnTo>
                  <a:close/>
                </a:path>
                <a:path w="2865120" h="231775">
                  <a:moveTo>
                    <a:pt x="2864612" y="76200"/>
                  </a:moveTo>
                  <a:lnTo>
                    <a:pt x="2846324" y="60960"/>
                  </a:lnTo>
                  <a:lnTo>
                    <a:pt x="2773172" y="0"/>
                  </a:lnTo>
                  <a:lnTo>
                    <a:pt x="2773172" y="60960"/>
                  </a:lnTo>
                  <a:lnTo>
                    <a:pt x="1395984" y="60960"/>
                  </a:lnTo>
                  <a:lnTo>
                    <a:pt x="1395984" y="91440"/>
                  </a:lnTo>
                  <a:lnTo>
                    <a:pt x="2773172" y="91440"/>
                  </a:lnTo>
                  <a:lnTo>
                    <a:pt x="2773172" y="152400"/>
                  </a:lnTo>
                  <a:lnTo>
                    <a:pt x="2846324" y="91440"/>
                  </a:lnTo>
                  <a:lnTo>
                    <a:pt x="2864612" y="7620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44249" y="3100209"/>
              <a:ext cx="490220" cy="490220"/>
            </a:xfrm>
            <a:custGeom>
              <a:avLst/>
              <a:gdLst/>
              <a:ahLst/>
              <a:cxnLst/>
              <a:rect l="l" t="t" r="r" b="b"/>
              <a:pathLst>
                <a:path w="490220" h="490220">
                  <a:moveTo>
                    <a:pt x="313309" y="332219"/>
                  </a:moveTo>
                  <a:lnTo>
                    <a:pt x="166763" y="332219"/>
                  </a:lnTo>
                  <a:lnTo>
                    <a:pt x="166763" y="353060"/>
                  </a:lnTo>
                  <a:lnTo>
                    <a:pt x="313309" y="353060"/>
                  </a:lnTo>
                  <a:lnTo>
                    <a:pt x="313309" y="332219"/>
                  </a:lnTo>
                  <a:close/>
                </a:path>
                <a:path w="490220" h="490220">
                  <a:moveTo>
                    <a:pt x="313309" y="283349"/>
                  </a:moveTo>
                  <a:lnTo>
                    <a:pt x="166763" y="283349"/>
                  </a:lnTo>
                  <a:lnTo>
                    <a:pt x="166763" y="304190"/>
                  </a:lnTo>
                  <a:lnTo>
                    <a:pt x="313309" y="304190"/>
                  </a:lnTo>
                  <a:lnTo>
                    <a:pt x="313309" y="283349"/>
                  </a:lnTo>
                  <a:close/>
                </a:path>
                <a:path w="490220" h="490220">
                  <a:moveTo>
                    <a:pt x="313309" y="185597"/>
                  </a:moveTo>
                  <a:lnTo>
                    <a:pt x="166763" y="185597"/>
                  </a:lnTo>
                  <a:lnTo>
                    <a:pt x="166763" y="206438"/>
                  </a:lnTo>
                  <a:lnTo>
                    <a:pt x="313309" y="206438"/>
                  </a:lnTo>
                  <a:lnTo>
                    <a:pt x="313309" y="185597"/>
                  </a:lnTo>
                  <a:close/>
                </a:path>
                <a:path w="490220" h="490220">
                  <a:moveTo>
                    <a:pt x="313309" y="136829"/>
                  </a:moveTo>
                  <a:lnTo>
                    <a:pt x="166763" y="136829"/>
                  </a:lnTo>
                  <a:lnTo>
                    <a:pt x="166763" y="157670"/>
                  </a:lnTo>
                  <a:lnTo>
                    <a:pt x="313309" y="157670"/>
                  </a:lnTo>
                  <a:lnTo>
                    <a:pt x="313309" y="136829"/>
                  </a:lnTo>
                  <a:close/>
                </a:path>
                <a:path w="490220" h="490220">
                  <a:moveTo>
                    <a:pt x="353123" y="274180"/>
                  </a:moveTo>
                  <a:lnTo>
                    <a:pt x="332282" y="274180"/>
                  </a:lnTo>
                  <a:lnTo>
                    <a:pt x="332282" y="380987"/>
                  </a:lnTo>
                  <a:lnTo>
                    <a:pt x="147904" y="380987"/>
                  </a:lnTo>
                  <a:lnTo>
                    <a:pt x="147904" y="274180"/>
                  </a:lnTo>
                  <a:lnTo>
                    <a:pt x="127050" y="274180"/>
                  </a:lnTo>
                  <a:lnTo>
                    <a:pt x="127050" y="397167"/>
                  </a:lnTo>
                  <a:lnTo>
                    <a:pt x="131724" y="401828"/>
                  </a:lnTo>
                  <a:lnTo>
                    <a:pt x="342709" y="401828"/>
                  </a:lnTo>
                  <a:lnTo>
                    <a:pt x="348462" y="401828"/>
                  </a:lnTo>
                  <a:lnTo>
                    <a:pt x="353123" y="397167"/>
                  </a:lnTo>
                  <a:lnTo>
                    <a:pt x="353123" y="274180"/>
                  </a:lnTo>
                  <a:close/>
                </a:path>
                <a:path w="490220" h="490220">
                  <a:moveTo>
                    <a:pt x="353123" y="92621"/>
                  </a:moveTo>
                  <a:lnTo>
                    <a:pt x="348462" y="87960"/>
                  </a:lnTo>
                  <a:lnTo>
                    <a:pt x="131724" y="87960"/>
                  </a:lnTo>
                  <a:lnTo>
                    <a:pt x="127050" y="92621"/>
                  </a:lnTo>
                  <a:lnTo>
                    <a:pt x="127050" y="215607"/>
                  </a:lnTo>
                  <a:lnTo>
                    <a:pt x="147904" y="215607"/>
                  </a:lnTo>
                  <a:lnTo>
                    <a:pt x="147904" y="108800"/>
                  </a:lnTo>
                  <a:lnTo>
                    <a:pt x="332282" y="108800"/>
                  </a:lnTo>
                  <a:lnTo>
                    <a:pt x="332282" y="215607"/>
                  </a:lnTo>
                  <a:lnTo>
                    <a:pt x="353123" y="215607"/>
                  </a:lnTo>
                  <a:lnTo>
                    <a:pt x="353123" y="92621"/>
                  </a:lnTo>
                  <a:close/>
                </a:path>
                <a:path w="490220" h="490220">
                  <a:moveTo>
                    <a:pt x="440372" y="234467"/>
                  </a:moveTo>
                  <a:lnTo>
                    <a:pt x="59296" y="234467"/>
                  </a:lnTo>
                  <a:lnTo>
                    <a:pt x="59296" y="255320"/>
                  </a:lnTo>
                  <a:lnTo>
                    <a:pt x="440372" y="255320"/>
                  </a:lnTo>
                  <a:lnTo>
                    <a:pt x="440372" y="234467"/>
                  </a:lnTo>
                  <a:close/>
                </a:path>
                <a:path w="490220" h="490220">
                  <a:moveTo>
                    <a:pt x="489877" y="244894"/>
                  </a:moveTo>
                  <a:lnTo>
                    <a:pt x="484898" y="195541"/>
                  </a:lnTo>
                  <a:lnTo>
                    <a:pt x="470636" y="149567"/>
                  </a:lnTo>
                  <a:lnTo>
                    <a:pt x="469036" y="146634"/>
                  </a:lnTo>
                  <a:lnTo>
                    <a:pt x="469036" y="244894"/>
                  </a:lnTo>
                  <a:lnTo>
                    <a:pt x="464477" y="290042"/>
                  </a:lnTo>
                  <a:lnTo>
                    <a:pt x="451421" y="332105"/>
                  </a:lnTo>
                  <a:lnTo>
                    <a:pt x="430758" y="370166"/>
                  </a:lnTo>
                  <a:lnTo>
                    <a:pt x="403402" y="403326"/>
                  </a:lnTo>
                  <a:lnTo>
                    <a:pt x="370230" y="430682"/>
                  </a:lnTo>
                  <a:lnTo>
                    <a:pt x="332168" y="451332"/>
                  </a:lnTo>
                  <a:lnTo>
                    <a:pt x="290106" y="464388"/>
                  </a:lnTo>
                  <a:lnTo>
                    <a:pt x="244932" y="468947"/>
                  </a:lnTo>
                  <a:lnTo>
                    <a:pt x="199771" y="464388"/>
                  </a:lnTo>
                  <a:lnTo>
                    <a:pt x="157708" y="451332"/>
                  </a:lnTo>
                  <a:lnTo>
                    <a:pt x="119646" y="430682"/>
                  </a:lnTo>
                  <a:lnTo>
                    <a:pt x="86474" y="403326"/>
                  </a:lnTo>
                  <a:lnTo>
                    <a:pt x="59118" y="370166"/>
                  </a:lnTo>
                  <a:lnTo>
                    <a:pt x="38455" y="332105"/>
                  </a:lnTo>
                  <a:lnTo>
                    <a:pt x="25387" y="290042"/>
                  </a:lnTo>
                  <a:lnTo>
                    <a:pt x="20840" y="244894"/>
                  </a:lnTo>
                  <a:lnTo>
                    <a:pt x="25387" y="199745"/>
                  </a:lnTo>
                  <a:lnTo>
                    <a:pt x="38455" y="157683"/>
                  </a:lnTo>
                  <a:lnTo>
                    <a:pt x="59118" y="119621"/>
                  </a:lnTo>
                  <a:lnTo>
                    <a:pt x="86474" y="86461"/>
                  </a:lnTo>
                  <a:lnTo>
                    <a:pt x="119646" y="59105"/>
                  </a:lnTo>
                  <a:lnTo>
                    <a:pt x="157708" y="38442"/>
                  </a:lnTo>
                  <a:lnTo>
                    <a:pt x="199771" y="25387"/>
                  </a:lnTo>
                  <a:lnTo>
                    <a:pt x="244932" y="20840"/>
                  </a:lnTo>
                  <a:lnTo>
                    <a:pt x="290080" y="25425"/>
                  </a:lnTo>
                  <a:lnTo>
                    <a:pt x="332130" y="38506"/>
                  </a:lnTo>
                  <a:lnTo>
                    <a:pt x="370179" y="59169"/>
                  </a:lnTo>
                  <a:lnTo>
                    <a:pt x="403326" y="86525"/>
                  </a:lnTo>
                  <a:lnTo>
                    <a:pt x="430695" y="119684"/>
                  </a:lnTo>
                  <a:lnTo>
                    <a:pt x="451358" y="157721"/>
                  </a:lnTo>
                  <a:lnTo>
                    <a:pt x="464439" y="199758"/>
                  </a:lnTo>
                  <a:lnTo>
                    <a:pt x="469036" y="244894"/>
                  </a:lnTo>
                  <a:lnTo>
                    <a:pt x="469036" y="146634"/>
                  </a:lnTo>
                  <a:lnTo>
                    <a:pt x="448043" y="107975"/>
                  </a:lnTo>
                  <a:lnTo>
                    <a:pt x="418134" y="71729"/>
                  </a:lnTo>
                  <a:lnTo>
                    <a:pt x="381889" y="41821"/>
                  </a:lnTo>
                  <a:lnTo>
                    <a:pt x="343217" y="20840"/>
                  </a:lnTo>
                  <a:lnTo>
                    <a:pt x="340283" y="19240"/>
                  </a:lnTo>
                  <a:lnTo>
                    <a:pt x="294297" y="4965"/>
                  </a:lnTo>
                  <a:lnTo>
                    <a:pt x="244932" y="0"/>
                  </a:lnTo>
                  <a:lnTo>
                    <a:pt x="195567" y="4965"/>
                  </a:lnTo>
                  <a:lnTo>
                    <a:pt x="149593" y="19240"/>
                  </a:lnTo>
                  <a:lnTo>
                    <a:pt x="107988" y="41821"/>
                  </a:lnTo>
                  <a:lnTo>
                    <a:pt x="71742" y="71729"/>
                  </a:lnTo>
                  <a:lnTo>
                    <a:pt x="41821" y="107975"/>
                  </a:lnTo>
                  <a:lnTo>
                    <a:pt x="19240" y="149567"/>
                  </a:lnTo>
                  <a:lnTo>
                    <a:pt x="4965" y="195541"/>
                  </a:lnTo>
                  <a:lnTo>
                    <a:pt x="0" y="244894"/>
                  </a:lnTo>
                  <a:lnTo>
                    <a:pt x="4965" y="294246"/>
                  </a:lnTo>
                  <a:lnTo>
                    <a:pt x="19240" y="340220"/>
                  </a:lnTo>
                  <a:lnTo>
                    <a:pt x="41821" y="381812"/>
                  </a:lnTo>
                  <a:lnTo>
                    <a:pt x="71742" y="418058"/>
                  </a:lnTo>
                  <a:lnTo>
                    <a:pt x="107988" y="447967"/>
                  </a:lnTo>
                  <a:lnTo>
                    <a:pt x="149593" y="470535"/>
                  </a:lnTo>
                  <a:lnTo>
                    <a:pt x="195567" y="484809"/>
                  </a:lnTo>
                  <a:lnTo>
                    <a:pt x="244932" y="489788"/>
                  </a:lnTo>
                  <a:lnTo>
                    <a:pt x="294284" y="484771"/>
                  </a:lnTo>
                  <a:lnTo>
                    <a:pt x="340245" y="470484"/>
                  </a:lnTo>
                  <a:lnTo>
                    <a:pt x="381838" y="447903"/>
                  </a:lnTo>
                  <a:lnTo>
                    <a:pt x="418071" y="417995"/>
                  </a:lnTo>
                  <a:lnTo>
                    <a:pt x="447979" y="381762"/>
                  </a:lnTo>
                  <a:lnTo>
                    <a:pt x="470573" y="340182"/>
                  </a:lnTo>
                  <a:lnTo>
                    <a:pt x="484860" y="294233"/>
                  </a:lnTo>
                  <a:lnTo>
                    <a:pt x="489877" y="2448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8446" y="3288721"/>
              <a:ext cx="67689" cy="11254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0591" y="2474976"/>
              <a:ext cx="990600" cy="743712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477000" y="3041904"/>
              <a:ext cx="655320" cy="216535"/>
            </a:xfrm>
            <a:custGeom>
              <a:avLst/>
              <a:gdLst/>
              <a:ahLst/>
              <a:cxnLst/>
              <a:rect l="l" t="t" r="r" b="b"/>
              <a:pathLst>
                <a:path w="655320" h="216535">
                  <a:moveTo>
                    <a:pt x="655320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655320" y="216408"/>
                  </a:lnTo>
                  <a:lnTo>
                    <a:pt x="65532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922901" y="3632072"/>
            <a:ext cx="629285" cy="66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nginx request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465189" y="3018536"/>
            <a:ext cx="614045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fluentd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3000" y="2545079"/>
            <a:ext cx="710183" cy="713232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539432" y="1780032"/>
            <a:ext cx="8221980" cy="3347085"/>
            <a:chOff x="539432" y="1780032"/>
            <a:chExt cx="8221980" cy="3347085"/>
          </a:xfrm>
        </p:grpSpPr>
        <p:sp>
          <p:nvSpPr>
            <p:cNvPr id="18" name="object 18" descr=""/>
            <p:cNvSpPr/>
            <p:nvPr/>
          </p:nvSpPr>
          <p:spPr>
            <a:xfrm>
              <a:off x="6419087" y="3788664"/>
              <a:ext cx="655320" cy="624840"/>
            </a:xfrm>
            <a:custGeom>
              <a:avLst/>
              <a:gdLst/>
              <a:ahLst/>
              <a:cxnLst/>
              <a:rect l="l" t="t" r="r" b="b"/>
              <a:pathLst>
                <a:path w="655320" h="624839">
                  <a:moveTo>
                    <a:pt x="327660" y="0"/>
                  </a:moveTo>
                  <a:lnTo>
                    <a:pt x="279237" y="3386"/>
                  </a:lnTo>
                  <a:lnTo>
                    <a:pt x="233022" y="13223"/>
                  </a:lnTo>
                  <a:lnTo>
                    <a:pt x="189521" y="29029"/>
                  </a:lnTo>
                  <a:lnTo>
                    <a:pt x="149239" y="50320"/>
                  </a:lnTo>
                  <a:lnTo>
                    <a:pt x="112685" y="76615"/>
                  </a:lnTo>
                  <a:lnTo>
                    <a:pt x="80364" y="107429"/>
                  </a:lnTo>
                  <a:lnTo>
                    <a:pt x="52784" y="142282"/>
                  </a:lnTo>
                  <a:lnTo>
                    <a:pt x="30451" y="180690"/>
                  </a:lnTo>
                  <a:lnTo>
                    <a:pt x="13871" y="222171"/>
                  </a:lnTo>
                  <a:lnTo>
                    <a:pt x="3552" y="266241"/>
                  </a:lnTo>
                  <a:lnTo>
                    <a:pt x="0" y="312419"/>
                  </a:lnTo>
                  <a:lnTo>
                    <a:pt x="3552" y="358598"/>
                  </a:lnTo>
                  <a:lnTo>
                    <a:pt x="13871" y="402668"/>
                  </a:lnTo>
                  <a:lnTo>
                    <a:pt x="30451" y="444149"/>
                  </a:lnTo>
                  <a:lnTo>
                    <a:pt x="52784" y="482557"/>
                  </a:lnTo>
                  <a:lnTo>
                    <a:pt x="80364" y="517410"/>
                  </a:lnTo>
                  <a:lnTo>
                    <a:pt x="112685" y="548224"/>
                  </a:lnTo>
                  <a:lnTo>
                    <a:pt x="149239" y="574519"/>
                  </a:lnTo>
                  <a:lnTo>
                    <a:pt x="189521" y="595810"/>
                  </a:lnTo>
                  <a:lnTo>
                    <a:pt x="233022" y="611616"/>
                  </a:lnTo>
                  <a:lnTo>
                    <a:pt x="279237" y="621453"/>
                  </a:lnTo>
                  <a:lnTo>
                    <a:pt x="327660" y="624840"/>
                  </a:lnTo>
                  <a:lnTo>
                    <a:pt x="376082" y="621453"/>
                  </a:lnTo>
                  <a:lnTo>
                    <a:pt x="422297" y="611616"/>
                  </a:lnTo>
                  <a:lnTo>
                    <a:pt x="465798" y="595810"/>
                  </a:lnTo>
                  <a:lnTo>
                    <a:pt x="506080" y="574519"/>
                  </a:lnTo>
                  <a:lnTo>
                    <a:pt x="542634" y="548224"/>
                  </a:lnTo>
                  <a:lnTo>
                    <a:pt x="574955" y="517410"/>
                  </a:lnTo>
                  <a:lnTo>
                    <a:pt x="602535" y="482557"/>
                  </a:lnTo>
                  <a:lnTo>
                    <a:pt x="624868" y="444149"/>
                  </a:lnTo>
                  <a:lnTo>
                    <a:pt x="641448" y="402668"/>
                  </a:lnTo>
                  <a:lnTo>
                    <a:pt x="651767" y="358598"/>
                  </a:lnTo>
                  <a:lnTo>
                    <a:pt x="655319" y="312419"/>
                  </a:lnTo>
                  <a:lnTo>
                    <a:pt x="651767" y="266241"/>
                  </a:lnTo>
                  <a:lnTo>
                    <a:pt x="641448" y="222171"/>
                  </a:lnTo>
                  <a:lnTo>
                    <a:pt x="624868" y="180690"/>
                  </a:lnTo>
                  <a:lnTo>
                    <a:pt x="602535" y="142282"/>
                  </a:lnTo>
                  <a:lnTo>
                    <a:pt x="574955" y="107429"/>
                  </a:lnTo>
                  <a:lnTo>
                    <a:pt x="542634" y="76615"/>
                  </a:lnTo>
                  <a:lnTo>
                    <a:pt x="506080" y="50320"/>
                  </a:lnTo>
                  <a:lnTo>
                    <a:pt x="465798" y="29029"/>
                  </a:lnTo>
                  <a:lnTo>
                    <a:pt x="422297" y="13223"/>
                  </a:lnTo>
                  <a:lnTo>
                    <a:pt x="376082" y="3386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6134" y="4038980"/>
              <a:ext cx="730885" cy="169291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745479" y="2206752"/>
              <a:ext cx="0" cy="2651760"/>
            </a:xfrm>
            <a:custGeom>
              <a:avLst/>
              <a:gdLst/>
              <a:ahLst/>
              <a:cxnLst/>
              <a:rect l="l" t="t" r="r" b="b"/>
              <a:pathLst>
                <a:path w="0" h="2651760">
                  <a:moveTo>
                    <a:pt x="0" y="0"/>
                  </a:moveTo>
                  <a:lnTo>
                    <a:pt x="0" y="2651760"/>
                  </a:lnTo>
                </a:path>
              </a:pathLst>
            </a:custGeom>
            <a:ln w="30480">
              <a:solidFill>
                <a:srgbClr val="FFCE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736336" y="4047743"/>
              <a:ext cx="3025140" cy="182880"/>
            </a:xfrm>
            <a:custGeom>
              <a:avLst/>
              <a:gdLst/>
              <a:ahLst/>
              <a:cxnLst/>
              <a:rect l="l" t="t" r="r" b="b"/>
              <a:pathLst>
                <a:path w="3025140" h="182879">
                  <a:moveTo>
                    <a:pt x="672465" y="106680"/>
                  </a:moveTo>
                  <a:lnTo>
                    <a:pt x="654177" y="91440"/>
                  </a:lnTo>
                  <a:lnTo>
                    <a:pt x="581025" y="30480"/>
                  </a:lnTo>
                  <a:lnTo>
                    <a:pt x="581025" y="91440"/>
                  </a:lnTo>
                  <a:lnTo>
                    <a:pt x="0" y="91440"/>
                  </a:lnTo>
                  <a:lnTo>
                    <a:pt x="0" y="121920"/>
                  </a:lnTo>
                  <a:lnTo>
                    <a:pt x="581025" y="121920"/>
                  </a:lnTo>
                  <a:lnTo>
                    <a:pt x="581025" y="182880"/>
                  </a:lnTo>
                  <a:lnTo>
                    <a:pt x="654177" y="121920"/>
                  </a:lnTo>
                  <a:lnTo>
                    <a:pt x="672465" y="106680"/>
                  </a:lnTo>
                  <a:close/>
                </a:path>
                <a:path w="3025140" h="182879">
                  <a:moveTo>
                    <a:pt x="3025013" y="76200"/>
                  </a:moveTo>
                  <a:lnTo>
                    <a:pt x="3006725" y="60960"/>
                  </a:lnTo>
                  <a:lnTo>
                    <a:pt x="2933573" y="0"/>
                  </a:lnTo>
                  <a:lnTo>
                    <a:pt x="2933573" y="60960"/>
                  </a:lnTo>
                  <a:lnTo>
                    <a:pt x="1395984" y="60960"/>
                  </a:lnTo>
                  <a:lnTo>
                    <a:pt x="1395984" y="91440"/>
                  </a:lnTo>
                  <a:lnTo>
                    <a:pt x="2933573" y="91440"/>
                  </a:lnTo>
                  <a:lnTo>
                    <a:pt x="2933573" y="152400"/>
                  </a:lnTo>
                  <a:lnTo>
                    <a:pt x="3006725" y="91440"/>
                  </a:lnTo>
                  <a:lnTo>
                    <a:pt x="3025013" y="7620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86142" y="2535427"/>
              <a:ext cx="846455" cy="829944"/>
            </a:xfrm>
            <a:custGeom>
              <a:avLst/>
              <a:gdLst/>
              <a:ahLst/>
              <a:cxnLst/>
              <a:rect l="l" t="t" r="r" b="b"/>
              <a:pathLst>
                <a:path w="846455" h="829945">
                  <a:moveTo>
                    <a:pt x="778052" y="85153"/>
                  </a:moveTo>
                  <a:lnTo>
                    <a:pt x="776643" y="78117"/>
                  </a:lnTo>
                  <a:lnTo>
                    <a:pt x="772795" y="72390"/>
                  </a:lnTo>
                  <a:lnTo>
                    <a:pt x="767080" y="68529"/>
                  </a:lnTo>
                  <a:lnTo>
                    <a:pt x="760069" y="67119"/>
                  </a:lnTo>
                  <a:lnTo>
                    <a:pt x="742086" y="67119"/>
                  </a:lnTo>
                  <a:lnTo>
                    <a:pt x="742086" y="103187"/>
                  </a:lnTo>
                  <a:lnTo>
                    <a:pt x="742086" y="489940"/>
                  </a:lnTo>
                  <a:lnTo>
                    <a:pt x="103746" y="489940"/>
                  </a:lnTo>
                  <a:lnTo>
                    <a:pt x="103746" y="103187"/>
                  </a:lnTo>
                  <a:lnTo>
                    <a:pt x="742086" y="103187"/>
                  </a:lnTo>
                  <a:lnTo>
                    <a:pt x="742086" y="67119"/>
                  </a:lnTo>
                  <a:lnTo>
                    <a:pt x="85775" y="67119"/>
                  </a:lnTo>
                  <a:lnTo>
                    <a:pt x="78778" y="68529"/>
                  </a:lnTo>
                  <a:lnTo>
                    <a:pt x="73063" y="72390"/>
                  </a:lnTo>
                  <a:lnTo>
                    <a:pt x="69202" y="78117"/>
                  </a:lnTo>
                  <a:lnTo>
                    <a:pt x="67792" y="85153"/>
                  </a:lnTo>
                  <a:lnTo>
                    <a:pt x="67792" y="507974"/>
                  </a:lnTo>
                  <a:lnTo>
                    <a:pt x="69202" y="514997"/>
                  </a:lnTo>
                  <a:lnTo>
                    <a:pt x="73063" y="520738"/>
                  </a:lnTo>
                  <a:lnTo>
                    <a:pt x="78778" y="524598"/>
                  </a:lnTo>
                  <a:lnTo>
                    <a:pt x="85775" y="526021"/>
                  </a:lnTo>
                  <a:lnTo>
                    <a:pt x="760069" y="526021"/>
                  </a:lnTo>
                  <a:lnTo>
                    <a:pt x="767080" y="524598"/>
                  </a:lnTo>
                  <a:lnTo>
                    <a:pt x="772795" y="520738"/>
                  </a:lnTo>
                  <a:lnTo>
                    <a:pt x="776643" y="514997"/>
                  </a:lnTo>
                  <a:lnTo>
                    <a:pt x="778052" y="507974"/>
                  </a:lnTo>
                  <a:lnTo>
                    <a:pt x="778052" y="489940"/>
                  </a:lnTo>
                  <a:lnTo>
                    <a:pt x="778052" y="103187"/>
                  </a:lnTo>
                  <a:lnTo>
                    <a:pt x="778052" y="85153"/>
                  </a:lnTo>
                  <a:close/>
                </a:path>
                <a:path w="846455" h="829945">
                  <a:moveTo>
                    <a:pt x="845108" y="54114"/>
                  </a:moveTo>
                  <a:lnTo>
                    <a:pt x="829322" y="15862"/>
                  </a:lnTo>
                  <a:lnTo>
                    <a:pt x="809891" y="3797"/>
                  </a:lnTo>
                  <a:lnTo>
                    <a:pt x="809891" y="54114"/>
                  </a:lnTo>
                  <a:lnTo>
                    <a:pt x="809815" y="539546"/>
                  </a:lnTo>
                  <a:lnTo>
                    <a:pt x="808469" y="546201"/>
                  </a:lnTo>
                  <a:lnTo>
                    <a:pt x="804608" y="551942"/>
                  </a:lnTo>
                  <a:lnTo>
                    <a:pt x="798893" y="555802"/>
                  </a:lnTo>
                  <a:lnTo>
                    <a:pt x="791908" y="557225"/>
                  </a:lnTo>
                  <a:lnTo>
                    <a:pt x="54660" y="557225"/>
                  </a:lnTo>
                  <a:lnTo>
                    <a:pt x="36677" y="54114"/>
                  </a:lnTo>
                  <a:lnTo>
                    <a:pt x="38100" y="47104"/>
                  </a:lnTo>
                  <a:lnTo>
                    <a:pt x="41948" y="41376"/>
                  </a:lnTo>
                  <a:lnTo>
                    <a:pt x="47663" y="37503"/>
                  </a:lnTo>
                  <a:lnTo>
                    <a:pt x="54660" y="36080"/>
                  </a:lnTo>
                  <a:lnTo>
                    <a:pt x="791908" y="36080"/>
                  </a:lnTo>
                  <a:lnTo>
                    <a:pt x="798893" y="37503"/>
                  </a:lnTo>
                  <a:lnTo>
                    <a:pt x="804608" y="41376"/>
                  </a:lnTo>
                  <a:lnTo>
                    <a:pt x="808469" y="47104"/>
                  </a:lnTo>
                  <a:lnTo>
                    <a:pt x="809891" y="54114"/>
                  </a:lnTo>
                  <a:lnTo>
                    <a:pt x="809891" y="3797"/>
                  </a:lnTo>
                  <a:lnTo>
                    <a:pt x="791159" y="0"/>
                  </a:lnTo>
                  <a:lnTo>
                    <a:pt x="53949" y="0"/>
                  </a:lnTo>
                  <a:lnTo>
                    <a:pt x="32943" y="4254"/>
                  </a:lnTo>
                  <a:lnTo>
                    <a:pt x="15798" y="15862"/>
                  </a:lnTo>
                  <a:lnTo>
                    <a:pt x="4241" y="33070"/>
                  </a:lnTo>
                  <a:lnTo>
                    <a:pt x="0" y="54114"/>
                  </a:lnTo>
                  <a:lnTo>
                    <a:pt x="0" y="539546"/>
                  </a:lnTo>
                  <a:lnTo>
                    <a:pt x="4241" y="560616"/>
                  </a:lnTo>
                  <a:lnTo>
                    <a:pt x="15798" y="577811"/>
                  </a:lnTo>
                  <a:lnTo>
                    <a:pt x="32943" y="589407"/>
                  </a:lnTo>
                  <a:lnTo>
                    <a:pt x="53949" y="593661"/>
                  </a:lnTo>
                  <a:lnTo>
                    <a:pt x="791540" y="593661"/>
                  </a:lnTo>
                  <a:lnTo>
                    <a:pt x="829589" y="577557"/>
                  </a:lnTo>
                  <a:lnTo>
                    <a:pt x="845032" y="539546"/>
                  </a:lnTo>
                  <a:lnTo>
                    <a:pt x="845108" y="54114"/>
                  </a:lnTo>
                  <a:close/>
                </a:path>
                <a:path w="846455" h="829945">
                  <a:moveTo>
                    <a:pt x="845858" y="688721"/>
                  </a:moveTo>
                  <a:lnTo>
                    <a:pt x="840816" y="664044"/>
                  </a:lnTo>
                  <a:lnTo>
                    <a:pt x="838974" y="661301"/>
                  </a:lnTo>
                  <a:lnTo>
                    <a:pt x="827239" y="643877"/>
                  </a:lnTo>
                  <a:lnTo>
                    <a:pt x="809891" y="632129"/>
                  </a:lnTo>
                  <a:lnTo>
                    <a:pt x="809891" y="688721"/>
                  </a:lnTo>
                  <a:lnTo>
                    <a:pt x="809790" y="766826"/>
                  </a:lnTo>
                  <a:lnTo>
                    <a:pt x="807732" y="776960"/>
                  </a:lnTo>
                  <a:lnTo>
                    <a:pt x="801865" y="785672"/>
                  </a:lnTo>
                  <a:lnTo>
                    <a:pt x="793178" y="791552"/>
                  </a:lnTo>
                  <a:lnTo>
                    <a:pt x="782548" y="793711"/>
                  </a:lnTo>
                  <a:lnTo>
                    <a:pt x="63296" y="793711"/>
                  </a:lnTo>
                  <a:lnTo>
                    <a:pt x="52895" y="791502"/>
                  </a:lnTo>
                  <a:lnTo>
                    <a:pt x="44386" y="785749"/>
                  </a:lnTo>
                  <a:lnTo>
                    <a:pt x="38582" y="777240"/>
                  </a:lnTo>
                  <a:lnTo>
                    <a:pt x="36322" y="766826"/>
                  </a:lnTo>
                  <a:lnTo>
                    <a:pt x="36322" y="688721"/>
                  </a:lnTo>
                  <a:lnTo>
                    <a:pt x="38430" y="678141"/>
                  </a:lnTo>
                  <a:lnTo>
                    <a:pt x="44196" y="669455"/>
                  </a:lnTo>
                  <a:lnTo>
                    <a:pt x="52768" y="663562"/>
                  </a:lnTo>
                  <a:lnTo>
                    <a:pt x="63296" y="661301"/>
                  </a:lnTo>
                  <a:lnTo>
                    <a:pt x="782548" y="661301"/>
                  </a:lnTo>
                  <a:lnTo>
                    <a:pt x="793178" y="663460"/>
                  </a:lnTo>
                  <a:lnTo>
                    <a:pt x="801865" y="669328"/>
                  </a:lnTo>
                  <a:lnTo>
                    <a:pt x="807732" y="678053"/>
                  </a:lnTo>
                  <a:lnTo>
                    <a:pt x="809891" y="688721"/>
                  </a:lnTo>
                  <a:lnTo>
                    <a:pt x="809891" y="632129"/>
                  </a:lnTo>
                  <a:lnTo>
                    <a:pt x="807148" y="630262"/>
                  </a:lnTo>
                  <a:lnTo>
                    <a:pt x="782548" y="625233"/>
                  </a:lnTo>
                  <a:lnTo>
                    <a:pt x="63296" y="625221"/>
                  </a:lnTo>
                  <a:lnTo>
                    <a:pt x="38798" y="630364"/>
                  </a:lnTo>
                  <a:lnTo>
                    <a:pt x="18821" y="644004"/>
                  </a:lnTo>
                  <a:lnTo>
                    <a:pt x="5346" y="664133"/>
                  </a:lnTo>
                  <a:lnTo>
                    <a:pt x="355" y="688721"/>
                  </a:lnTo>
                  <a:lnTo>
                    <a:pt x="355" y="766826"/>
                  </a:lnTo>
                  <a:lnTo>
                    <a:pt x="5499" y="791248"/>
                  </a:lnTo>
                  <a:lnTo>
                    <a:pt x="19011" y="811199"/>
                  </a:lnTo>
                  <a:lnTo>
                    <a:pt x="38938" y="824699"/>
                  </a:lnTo>
                  <a:lnTo>
                    <a:pt x="63296" y="829779"/>
                  </a:lnTo>
                  <a:lnTo>
                    <a:pt x="782548" y="829779"/>
                  </a:lnTo>
                  <a:lnTo>
                    <a:pt x="827074" y="811326"/>
                  </a:lnTo>
                  <a:lnTo>
                    <a:pt x="845858" y="766826"/>
                  </a:lnTo>
                  <a:lnTo>
                    <a:pt x="845858" y="6887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5948" y="3228293"/>
              <a:ext cx="238252" cy="6998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023061" y="3753865"/>
              <a:ext cx="478790" cy="916940"/>
            </a:xfrm>
            <a:custGeom>
              <a:avLst/>
              <a:gdLst/>
              <a:ahLst/>
              <a:cxnLst/>
              <a:rect l="l" t="t" r="r" b="b"/>
              <a:pathLst>
                <a:path w="478790" h="916939">
                  <a:moveTo>
                    <a:pt x="330225" y="73139"/>
                  </a:moveTo>
                  <a:lnTo>
                    <a:pt x="220408" y="73139"/>
                  </a:lnTo>
                  <a:lnTo>
                    <a:pt x="220408" y="112141"/>
                  </a:lnTo>
                  <a:lnTo>
                    <a:pt x="330225" y="112141"/>
                  </a:lnTo>
                  <a:lnTo>
                    <a:pt x="330225" y="73139"/>
                  </a:lnTo>
                  <a:close/>
                </a:path>
                <a:path w="478790" h="916939">
                  <a:moveTo>
                    <a:pt x="478663" y="95148"/>
                  </a:moveTo>
                  <a:lnTo>
                    <a:pt x="471385" y="58293"/>
                  </a:lnTo>
                  <a:lnTo>
                    <a:pt x="451243" y="28105"/>
                  </a:lnTo>
                  <a:lnTo>
                    <a:pt x="421259" y="7658"/>
                  </a:lnTo>
                  <a:lnTo>
                    <a:pt x="384454" y="0"/>
                  </a:lnTo>
                  <a:lnTo>
                    <a:pt x="94208" y="0"/>
                  </a:lnTo>
                  <a:lnTo>
                    <a:pt x="57404" y="7658"/>
                  </a:lnTo>
                  <a:lnTo>
                    <a:pt x="27419" y="28105"/>
                  </a:lnTo>
                  <a:lnTo>
                    <a:pt x="7277" y="58293"/>
                  </a:lnTo>
                  <a:lnTo>
                    <a:pt x="0" y="95148"/>
                  </a:lnTo>
                  <a:lnTo>
                    <a:pt x="0" y="838593"/>
                  </a:lnTo>
                  <a:lnTo>
                    <a:pt x="6489" y="871105"/>
                  </a:lnTo>
                  <a:lnTo>
                    <a:pt x="25158" y="895654"/>
                  </a:lnTo>
                  <a:lnTo>
                    <a:pt x="54800" y="911186"/>
                  </a:lnTo>
                  <a:lnTo>
                    <a:pt x="94208" y="916597"/>
                  </a:lnTo>
                  <a:lnTo>
                    <a:pt x="384454" y="916597"/>
                  </a:lnTo>
                  <a:lnTo>
                    <a:pt x="423151" y="911263"/>
                  </a:lnTo>
                  <a:lnTo>
                    <a:pt x="452628" y="895896"/>
                  </a:lnTo>
                  <a:lnTo>
                    <a:pt x="471576" y="871423"/>
                  </a:lnTo>
                  <a:lnTo>
                    <a:pt x="478663" y="838784"/>
                  </a:lnTo>
                  <a:lnTo>
                    <a:pt x="478663" y="792949"/>
                  </a:lnTo>
                  <a:lnTo>
                    <a:pt x="439661" y="792949"/>
                  </a:lnTo>
                  <a:lnTo>
                    <a:pt x="439661" y="838784"/>
                  </a:lnTo>
                  <a:lnTo>
                    <a:pt x="436194" y="855814"/>
                  </a:lnTo>
                  <a:lnTo>
                    <a:pt x="425805" y="868006"/>
                  </a:lnTo>
                  <a:lnTo>
                    <a:pt x="408546" y="875347"/>
                  </a:lnTo>
                  <a:lnTo>
                    <a:pt x="384454" y="877785"/>
                  </a:lnTo>
                  <a:lnTo>
                    <a:pt x="94208" y="877785"/>
                  </a:lnTo>
                  <a:lnTo>
                    <a:pt x="70523" y="875309"/>
                  </a:lnTo>
                  <a:lnTo>
                    <a:pt x="53225" y="867943"/>
                  </a:lnTo>
                  <a:lnTo>
                    <a:pt x="42608" y="855738"/>
                  </a:lnTo>
                  <a:lnTo>
                    <a:pt x="39001" y="838784"/>
                  </a:lnTo>
                  <a:lnTo>
                    <a:pt x="39001" y="95148"/>
                  </a:lnTo>
                  <a:lnTo>
                    <a:pt x="43218" y="73469"/>
                  </a:lnTo>
                  <a:lnTo>
                    <a:pt x="55003" y="55689"/>
                  </a:lnTo>
                  <a:lnTo>
                    <a:pt x="72593" y="43599"/>
                  </a:lnTo>
                  <a:lnTo>
                    <a:pt x="94208" y="39001"/>
                  </a:lnTo>
                  <a:lnTo>
                    <a:pt x="384454" y="39001"/>
                  </a:lnTo>
                  <a:lnTo>
                    <a:pt x="406069" y="43599"/>
                  </a:lnTo>
                  <a:lnTo>
                    <a:pt x="423659" y="55689"/>
                  </a:lnTo>
                  <a:lnTo>
                    <a:pt x="435444" y="73469"/>
                  </a:lnTo>
                  <a:lnTo>
                    <a:pt x="439661" y="95148"/>
                  </a:lnTo>
                  <a:lnTo>
                    <a:pt x="439661" y="165785"/>
                  </a:lnTo>
                  <a:lnTo>
                    <a:pt x="478663" y="165785"/>
                  </a:lnTo>
                  <a:lnTo>
                    <a:pt x="478663" y="951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6782" y="3814316"/>
              <a:ext cx="66319" cy="66305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042365" y="3900144"/>
              <a:ext cx="458470" cy="661035"/>
            </a:xfrm>
            <a:custGeom>
              <a:avLst/>
              <a:gdLst/>
              <a:ahLst/>
              <a:cxnLst/>
              <a:rect l="l" t="t" r="r" b="b"/>
              <a:pathLst>
                <a:path w="458469" h="661035">
                  <a:moveTo>
                    <a:pt x="458393" y="19507"/>
                  </a:moveTo>
                  <a:lnTo>
                    <a:pt x="456857" y="11912"/>
                  </a:lnTo>
                  <a:lnTo>
                    <a:pt x="452678" y="5715"/>
                  </a:lnTo>
                  <a:lnTo>
                    <a:pt x="446481" y="1536"/>
                  </a:lnTo>
                  <a:lnTo>
                    <a:pt x="438886" y="0"/>
                  </a:lnTo>
                  <a:lnTo>
                    <a:pt x="0" y="0"/>
                  </a:lnTo>
                  <a:lnTo>
                    <a:pt x="0" y="39001"/>
                  </a:lnTo>
                  <a:lnTo>
                    <a:pt x="419379" y="39001"/>
                  </a:lnTo>
                  <a:lnTo>
                    <a:pt x="419379" y="531418"/>
                  </a:lnTo>
                  <a:lnTo>
                    <a:pt x="419379" y="568083"/>
                  </a:lnTo>
                  <a:lnTo>
                    <a:pt x="419379" y="621715"/>
                  </a:lnTo>
                  <a:lnTo>
                    <a:pt x="0" y="621715"/>
                  </a:lnTo>
                  <a:lnTo>
                    <a:pt x="0" y="660717"/>
                  </a:lnTo>
                  <a:lnTo>
                    <a:pt x="438886" y="660717"/>
                  </a:lnTo>
                  <a:lnTo>
                    <a:pt x="446481" y="659180"/>
                  </a:lnTo>
                  <a:lnTo>
                    <a:pt x="452678" y="655002"/>
                  </a:lnTo>
                  <a:lnTo>
                    <a:pt x="456857" y="648804"/>
                  </a:lnTo>
                  <a:lnTo>
                    <a:pt x="458393" y="641210"/>
                  </a:lnTo>
                  <a:lnTo>
                    <a:pt x="458393" y="568083"/>
                  </a:lnTo>
                  <a:lnTo>
                    <a:pt x="458393" y="531418"/>
                  </a:lnTo>
                  <a:lnTo>
                    <a:pt x="458393" y="19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48639" y="1947672"/>
              <a:ext cx="1567180" cy="3169920"/>
            </a:xfrm>
            <a:custGeom>
              <a:avLst/>
              <a:gdLst/>
              <a:ahLst/>
              <a:cxnLst/>
              <a:rect l="l" t="t" r="r" b="b"/>
              <a:pathLst>
                <a:path w="1567180" h="3169920">
                  <a:moveTo>
                    <a:pt x="0" y="3169920"/>
                  </a:moveTo>
                  <a:lnTo>
                    <a:pt x="1566672" y="3169920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169920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43711" y="1780032"/>
              <a:ext cx="975360" cy="320040"/>
            </a:xfrm>
            <a:custGeom>
              <a:avLst/>
              <a:gdLst/>
              <a:ahLst/>
              <a:cxnLst/>
              <a:rect l="l" t="t" r="r" b="b"/>
              <a:pathLst>
                <a:path w="975360" h="320039">
                  <a:moveTo>
                    <a:pt x="975360" y="0"/>
                  </a:moveTo>
                  <a:lnTo>
                    <a:pt x="0" y="0"/>
                  </a:lnTo>
                  <a:lnTo>
                    <a:pt x="0" y="320039"/>
                  </a:lnTo>
                  <a:lnTo>
                    <a:pt x="975360" y="320039"/>
                  </a:lnTo>
                  <a:lnTo>
                    <a:pt x="97536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8806053" y="3268726"/>
            <a:ext cx="65659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Kinesis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75976" y="2545079"/>
            <a:ext cx="710183" cy="713232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10328529" y="3268726"/>
            <a:ext cx="106235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9482328" y="2825495"/>
            <a:ext cx="946150" cy="152400"/>
          </a:xfrm>
          <a:custGeom>
            <a:avLst/>
            <a:gdLst/>
            <a:ahLst/>
            <a:cxnLst/>
            <a:rect l="l" t="t" r="r" b="b"/>
            <a:pathLst>
              <a:path w="946150" h="152400">
                <a:moveTo>
                  <a:pt x="854582" y="0"/>
                </a:moveTo>
                <a:lnTo>
                  <a:pt x="854582" y="152400"/>
                </a:lnTo>
                <a:lnTo>
                  <a:pt x="927735" y="91439"/>
                </a:lnTo>
                <a:lnTo>
                  <a:pt x="869823" y="91439"/>
                </a:lnTo>
                <a:lnTo>
                  <a:pt x="869823" y="60959"/>
                </a:lnTo>
                <a:lnTo>
                  <a:pt x="927734" y="60959"/>
                </a:lnTo>
                <a:lnTo>
                  <a:pt x="854582" y="0"/>
                </a:lnTo>
                <a:close/>
              </a:path>
              <a:path w="946150" h="152400">
                <a:moveTo>
                  <a:pt x="854582" y="60959"/>
                </a:moveTo>
                <a:lnTo>
                  <a:pt x="0" y="60959"/>
                </a:lnTo>
                <a:lnTo>
                  <a:pt x="0" y="91439"/>
                </a:lnTo>
                <a:lnTo>
                  <a:pt x="854582" y="91439"/>
                </a:lnTo>
                <a:lnTo>
                  <a:pt x="854582" y="60959"/>
                </a:lnTo>
                <a:close/>
              </a:path>
              <a:path w="946150" h="152400">
                <a:moveTo>
                  <a:pt x="927734" y="60959"/>
                </a:moveTo>
                <a:lnTo>
                  <a:pt x="869823" y="60959"/>
                </a:lnTo>
                <a:lnTo>
                  <a:pt x="869823" y="91439"/>
                </a:lnTo>
                <a:lnTo>
                  <a:pt x="927735" y="91439"/>
                </a:lnTo>
                <a:lnTo>
                  <a:pt x="946023" y="76200"/>
                </a:lnTo>
                <a:lnTo>
                  <a:pt x="927734" y="60959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42247" y="3846576"/>
            <a:ext cx="704088" cy="701040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8661018" y="4520895"/>
            <a:ext cx="106616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32231" y="1752422"/>
            <a:ext cx="80518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Clients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2054351" y="2100072"/>
            <a:ext cx="2778125" cy="1094740"/>
            <a:chOff x="2054351" y="2100072"/>
            <a:chExt cx="2778125" cy="1094740"/>
          </a:xfrm>
        </p:grpSpPr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2279" y="2100072"/>
              <a:ext cx="1094232" cy="1094231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2054352" y="2468879"/>
              <a:ext cx="2778125" cy="241300"/>
            </a:xfrm>
            <a:custGeom>
              <a:avLst/>
              <a:gdLst/>
              <a:ahLst/>
              <a:cxnLst/>
              <a:rect l="l" t="t" r="r" b="b"/>
              <a:pathLst>
                <a:path w="2778125" h="241300">
                  <a:moveTo>
                    <a:pt x="946023" y="164592"/>
                  </a:moveTo>
                  <a:lnTo>
                    <a:pt x="927735" y="149352"/>
                  </a:lnTo>
                  <a:lnTo>
                    <a:pt x="854583" y="88392"/>
                  </a:lnTo>
                  <a:lnTo>
                    <a:pt x="854583" y="149352"/>
                  </a:lnTo>
                  <a:lnTo>
                    <a:pt x="0" y="149352"/>
                  </a:lnTo>
                  <a:lnTo>
                    <a:pt x="0" y="179832"/>
                  </a:lnTo>
                  <a:lnTo>
                    <a:pt x="854583" y="179832"/>
                  </a:lnTo>
                  <a:lnTo>
                    <a:pt x="854583" y="240792"/>
                  </a:lnTo>
                  <a:lnTo>
                    <a:pt x="927735" y="179832"/>
                  </a:lnTo>
                  <a:lnTo>
                    <a:pt x="946023" y="164592"/>
                  </a:lnTo>
                  <a:close/>
                </a:path>
                <a:path w="2778125" h="241300">
                  <a:moveTo>
                    <a:pt x="2777744" y="76200"/>
                  </a:moveTo>
                  <a:lnTo>
                    <a:pt x="2759456" y="60960"/>
                  </a:lnTo>
                  <a:lnTo>
                    <a:pt x="2686304" y="0"/>
                  </a:lnTo>
                  <a:lnTo>
                    <a:pt x="2686304" y="60960"/>
                  </a:lnTo>
                  <a:lnTo>
                    <a:pt x="2075688" y="60960"/>
                  </a:lnTo>
                  <a:lnTo>
                    <a:pt x="2075688" y="91440"/>
                  </a:lnTo>
                  <a:lnTo>
                    <a:pt x="2686304" y="91440"/>
                  </a:lnTo>
                  <a:lnTo>
                    <a:pt x="2686304" y="152400"/>
                  </a:lnTo>
                  <a:lnTo>
                    <a:pt x="2759443" y="91440"/>
                  </a:lnTo>
                  <a:lnTo>
                    <a:pt x="2777744" y="7620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3022219" y="3206242"/>
            <a:ext cx="1121410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13030" marR="5080" indent="-100965">
              <a:lnSpc>
                <a:spcPct val="100000"/>
              </a:lnSpc>
              <a:spcBef>
                <a:spcPts val="105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Elastic</a:t>
            </a:r>
            <a:r>
              <a:rPr dirty="0" sz="16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Load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Balancing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4913376" y="2356104"/>
            <a:ext cx="749935" cy="725805"/>
            <a:chOff x="4913376" y="2356104"/>
            <a:chExt cx="749935" cy="725805"/>
          </a:xfrm>
        </p:grpSpPr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13376" y="2356104"/>
              <a:ext cx="749808" cy="359663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5114544" y="2694432"/>
              <a:ext cx="152400" cy="387350"/>
            </a:xfrm>
            <a:custGeom>
              <a:avLst/>
              <a:gdLst/>
              <a:ahLst/>
              <a:cxnLst/>
              <a:rect l="l" t="t" r="r" b="b"/>
              <a:pathLst>
                <a:path w="152400" h="387350">
                  <a:moveTo>
                    <a:pt x="60959" y="295655"/>
                  </a:moveTo>
                  <a:lnTo>
                    <a:pt x="0" y="295655"/>
                  </a:lnTo>
                  <a:lnTo>
                    <a:pt x="76200" y="387095"/>
                  </a:lnTo>
                  <a:lnTo>
                    <a:pt x="139700" y="310895"/>
                  </a:lnTo>
                  <a:lnTo>
                    <a:pt x="60959" y="310895"/>
                  </a:lnTo>
                  <a:lnTo>
                    <a:pt x="60959" y="295655"/>
                  </a:lnTo>
                  <a:close/>
                </a:path>
                <a:path w="152400" h="387350">
                  <a:moveTo>
                    <a:pt x="91439" y="0"/>
                  </a:moveTo>
                  <a:lnTo>
                    <a:pt x="60959" y="0"/>
                  </a:lnTo>
                  <a:lnTo>
                    <a:pt x="60959" y="310895"/>
                  </a:lnTo>
                  <a:lnTo>
                    <a:pt x="91439" y="310895"/>
                  </a:lnTo>
                  <a:lnTo>
                    <a:pt x="91439" y="0"/>
                  </a:lnTo>
                  <a:close/>
                </a:path>
                <a:path w="152400" h="387350">
                  <a:moveTo>
                    <a:pt x="152400" y="295655"/>
                  </a:moveTo>
                  <a:lnTo>
                    <a:pt x="91439" y="295655"/>
                  </a:lnTo>
                  <a:lnTo>
                    <a:pt x="91439" y="310895"/>
                  </a:lnTo>
                  <a:lnTo>
                    <a:pt x="139700" y="310895"/>
                  </a:lnTo>
                  <a:lnTo>
                    <a:pt x="152400" y="295655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7239634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4"/>
              <a:t>Tracker</a:t>
            </a:r>
            <a:r>
              <a:rPr dirty="0" spc="-405"/>
              <a:t> </a:t>
            </a:r>
            <a:r>
              <a:rPr dirty="0" spc="-165"/>
              <a:t>data</a:t>
            </a:r>
            <a:r>
              <a:rPr dirty="0" spc="-350"/>
              <a:t> </a:t>
            </a:r>
            <a:r>
              <a:rPr dirty="0" spc="-180"/>
              <a:t>in</a:t>
            </a:r>
            <a:r>
              <a:rPr dirty="0" spc="-345"/>
              <a:t> </a:t>
            </a:r>
            <a:r>
              <a:rPr dirty="0" spc="-150"/>
              <a:t>the</a:t>
            </a:r>
            <a:r>
              <a:rPr dirty="0" spc="-375"/>
              <a:t> </a:t>
            </a:r>
            <a:r>
              <a:rPr dirty="0" spc="-165"/>
              <a:t>data</a:t>
            </a:r>
            <a:r>
              <a:rPr dirty="0" spc="-345"/>
              <a:t> </a:t>
            </a:r>
            <a:r>
              <a:rPr dirty="0" spc="-125"/>
              <a:t>lake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8064" y="3084576"/>
            <a:ext cx="713231" cy="71018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1051" y="3977385"/>
            <a:ext cx="645414" cy="154177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0461701" y="1231391"/>
            <a:ext cx="653415" cy="713105"/>
          </a:xfrm>
          <a:custGeom>
            <a:avLst/>
            <a:gdLst/>
            <a:ahLst/>
            <a:cxnLst/>
            <a:rect l="l" t="t" r="r" b="b"/>
            <a:pathLst>
              <a:path w="653415" h="713105">
                <a:moveTo>
                  <a:pt x="85217" y="0"/>
                </a:moveTo>
                <a:lnTo>
                  <a:pt x="44589" y="0"/>
                </a:lnTo>
                <a:lnTo>
                  <a:pt x="27266" y="3568"/>
                </a:lnTo>
                <a:lnTo>
                  <a:pt x="13106" y="13169"/>
                </a:lnTo>
                <a:lnTo>
                  <a:pt x="3543" y="27381"/>
                </a:lnTo>
                <a:lnTo>
                  <a:pt x="0" y="44792"/>
                </a:lnTo>
                <a:lnTo>
                  <a:pt x="0" y="668528"/>
                </a:lnTo>
                <a:lnTo>
                  <a:pt x="3479" y="685838"/>
                </a:lnTo>
                <a:lnTo>
                  <a:pt x="12979" y="699985"/>
                </a:lnTo>
                <a:lnTo>
                  <a:pt x="27063" y="709523"/>
                </a:lnTo>
                <a:lnTo>
                  <a:pt x="44310" y="713016"/>
                </a:lnTo>
                <a:lnTo>
                  <a:pt x="85217" y="713016"/>
                </a:lnTo>
                <a:lnTo>
                  <a:pt x="85217" y="684491"/>
                </a:lnTo>
                <a:lnTo>
                  <a:pt x="35648" y="684491"/>
                </a:lnTo>
                <a:lnTo>
                  <a:pt x="28409" y="677214"/>
                </a:lnTo>
                <a:lnTo>
                  <a:pt x="28486" y="35763"/>
                </a:lnTo>
                <a:lnTo>
                  <a:pt x="35623" y="28638"/>
                </a:lnTo>
                <a:lnTo>
                  <a:pt x="85217" y="28511"/>
                </a:lnTo>
                <a:lnTo>
                  <a:pt x="85217" y="0"/>
                </a:lnTo>
                <a:close/>
              </a:path>
              <a:path w="653415" h="713105">
                <a:moveTo>
                  <a:pt x="540397" y="234734"/>
                </a:moveTo>
                <a:lnTo>
                  <a:pt x="525716" y="216052"/>
                </a:lnTo>
                <a:lnTo>
                  <a:pt x="519709" y="208407"/>
                </a:lnTo>
                <a:lnTo>
                  <a:pt x="508673" y="205130"/>
                </a:lnTo>
                <a:lnTo>
                  <a:pt x="508673" y="234721"/>
                </a:lnTo>
                <a:lnTo>
                  <a:pt x="493560" y="240919"/>
                </a:lnTo>
                <a:lnTo>
                  <a:pt x="491070" y="241503"/>
                </a:lnTo>
                <a:lnTo>
                  <a:pt x="491070" y="269582"/>
                </a:lnTo>
                <a:lnTo>
                  <a:pt x="399224" y="451485"/>
                </a:lnTo>
                <a:lnTo>
                  <a:pt x="397675" y="455676"/>
                </a:lnTo>
                <a:lnTo>
                  <a:pt x="397662" y="502539"/>
                </a:lnTo>
                <a:lnTo>
                  <a:pt x="390740" y="505307"/>
                </a:lnTo>
                <a:lnTo>
                  <a:pt x="383463" y="506222"/>
                </a:lnTo>
                <a:lnTo>
                  <a:pt x="376186" y="505307"/>
                </a:lnTo>
                <a:lnTo>
                  <a:pt x="369265" y="502539"/>
                </a:lnTo>
                <a:lnTo>
                  <a:pt x="369265" y="458470"/>
                </a:lnTo>
                <a:lnTo>
                  <a:pt x="368706" y="454037"/>
                </a:lnTo>
                <a:lnTo>
                  <a:pt x="275285" y="269049"/>
                </a:lnTo>
                <a:lnTo>
                  <a:pt x="296316" y="275297"/>
                </a:lnTo>
                <a:lnTo>
                  <a:pt x="348792" y="281012"/>
                </a:lnTo>
                <a:lnTo>
                  <a:pt x="384175" y="282067"/>
                </a:lnTo>
                <a:lnTo>
                  <a:pt x="419544" y="280987"/>
                </a:lnTo>
                <a:lnTo>
                  <a:pt x="472033" y="275247"/>
                </a:lnTo>
                <a:lnTo>
                  <a:pt x="491070" y="269582"/>
                </a:lnTo>
                <a:lnTo>
                  <a:pt x="491070" y="241503"/>
                </a:lnTo>
                <a:lnTo>
                  <a:pt x="467487" y="247027"/>
                </a:lnTo>
                <a:lnTo>
                  <a:pt x="430898" y="251688"/>
                </a:lnTo>
                <a:lnTo>
                  <a:pt x="384175" y="253555"/>
                </a:lnTo>
                <a:lnTo>
                  <a:pt x="337464" y="251688"/>
                </a:lnTo>
                <a:lnTo>
                  <a:pt x="300913" y="247027"/>
                </a:lnTo>
                <a:lnTo>
                  <a:pt x="274840" y="240919"/>
                </a:lnTo>
                <a:lnTo>
                  <a:pt x="259613" y="234734"/>
                </a:lnTo>
                <a:lnTo>
                  <a:pt x="274828" y="228625"/>
                </a:lnTo>
                <a:lnTo>
                  <a:pt x="300863" y="222554"/>
                </a:lnTo>
                <a:lnTo>
                  <a:pt x="337413" y="217906"/>
                </a:lnTo>
                <a:lnTo>
                  <a:pt x="384175" y="216052"/>
                </a:lnTo>
                <a:lnTo>
                  <a:pt x="430961" y="217906"/>
                </a:lnTo>
                <a:lnTo>
                  <a:pt x="467537" y="222554"/>
                </a:lnTo>
                <a:lnTo>
                  <a:pt x="493585" y="228625"/>
                </a:lnTo>
                <a:lnTo>
                  <a:pt x="508673" y="234721"/>
                </a:lnTo>
                <a:lnTo>
                  <a:pt x="508673" y="205130"/>
                </a:lnTo>
                <a:lnTo>
                  <a:pt x="472186" y="194284"/>
                </a:lnTo>
                <a:lnTo>
                  <a:pt x="419722" y="188582"/>
                </a:lnTo>
                <a:lnTo>
                  <a:pt x="384175" y="187528"/>
                </a:lnTo>
                <a:lnTo>
                  <a:pt x="348615" y="188569"/>
                </a:lnTo>
                <a:lnTo>
                  <a:pt x="296151" y="194233"/>
                </a:lnTo>
                <a:lnTo>
                  <a:pt x="248640" y="208343"/>
                </a:lnTo>
                <a:lnTo>
                  <a:pt x="227952" y="234734"/>
                </a:lnTo>
                <a:lnTo>
                  <a:pt x="231140" y="238810"/>
                </a:lnTo>
                <a:lnTo>
                  <a:pt x="228803" y="240004"/>
                </a:lnTo>
                <a:lnTo>
                  <a:pt x="340283" y="461886"/>
                </a:lnTo>
                <a:lnTo>
                  <a:pt x="340296" y="515937"/>
                </a:lnTo>
                <a:lnTo>
                  <a:pt x="342760" y="520458"/>
                </a:lnTo>
                <a:lnTo>
                  <a:pt x="355320" y="527875"/>
                </a:lnTo>
                <a:lnTo>
                  <a:pt x="364337" y="531456"/>
                </a:lnTo>
                <a:lnTo>
                  <a:pt x="373761" y="533768"/>
                </a:lnTo>
                <a:lnTo>
                  <a:pt x="383463" y="534758"/>
                </a:lnTo>
                <a:lnTo>
                  <a:pt x="393141" y="533831"/>
                </a:lnTo>
                <a:lnTo>
                  <a:pt x="426072" y="461327"/>
                </a:lnTo>
                <a:lnTo>
                  <a:pt x="538124" y="239433"/>
                </a:lnTo>
                <a:lnTo>
                  <a:pt x="537095" y="238912"/>
                </a:lnTo>
                <a:lnTo>
                  <a:pt x="540397" y="234734"/>
                </a:lnTo>
                <a:close/>
              </a:path>
              <a:path w="653415" h="713105">
                <a:moveTo>
                  <a:pt x="582295" y="627456"/>
                </a:moveTo>
                <a:lnTo>
                  <a:pt x="198831" y="627456"/>
                </a:lnTo>
                <a:lnTo>
                  <a:pt x="198831" y="655967"/>
                </a:lnTo>
                <a:lnTo>
                  <a:pt x="582295" y="655967"/>
                </a:lnTo>
                <a:lnTo>
                  <a:pt x="582295" y="627456"/>
                </a:lnTo>
                <a:close/>
              </a:path>
              <a:path w="653415" h="713105">
                <a:moveTo>
                  <a:pt x="582295" y="570407"/>
                </a:moveTo>
                <a:lnTo>
                  <a:pt x="198831" y="570407"/>
                </a:lnTo>
                <a:lnTo>
                  <a:pt x="198831" y="598932"/>
                </a:lnTo>
                <a:lnTo>
                  <a:pt x="582295" y="598932"/>
                </a:lnTo>
                <a:lnTo>
                  <a:pt x="582295" y="570407"/>
                </a:lnTo>
                <a:close/>
              </a:path>
              <a:path w="653415" h="713105">
                <a:moveTo>
                  <a:pt x="582295" y="128346"/>
                </a:moveTo>
                <a:lnTo>
                  <a:pt x="198831" y="128346"/>
                </a:lnTo>
                <a:lnTo>
                  <a:pt x="198831" y="156870"/>
                </a:lnTo>
                <a:lnTo>
                  <a:pt x="582295" y="156870"/>
                </a:lnTo>
                <a:lnTo>
                  <a:pt x="582295" y="128346"/>
                </a:lnTo>
                <a:close/>
              </a:path>
              <a:path w="653415" h="713105">
                <a:moveTo>
                  <a:pt x="582295" y="71297"/>
                </a:moveTo>
                <a:lnTo>
                  <a:pt x="198831" y="71297"/>
                </a:lnTo>
                <a:lnTo>
                  <a:pt x="198831" y="99809"/>
                </a:lnTo>
                <a:lnTo>
                  <a:pt x="582295" y="99822"/>
                </a:lnTo>
                <a:lnTo>
                  <a:pt x="582295" y="71297"/>
                </a:lnTo>
                <a:close/>
              </a:path>
              <a:path w="653415" h="713105">
                <a:moveTo>
                  <a:pt x="653313" y="6413"/>
                </a:moveTo>
                <a:lnTo>
                  <a:pt x="646976" y="0"/>
                </a:lnTo>
                <a:lnTo>
                  <a:pt x="624903" y="0"/>
                </a:lnTo>
                <a:lnTo>
                  <a:pt x="624903" y="28511"/>
                </a:lnTo>
                <a:lnTo>
                  <a:pt x="624903" y="684491"/>
                </a:lnTo>
                <a:lnTo>
                  <a:pt x="142024" y="684491"/>
                </a:lnTo>
                <a:lnTo>
                  <a:pt x="142024" y="28511"/>
                </a:lnTo>
                <a:lnTo>
                  <a:pt x="624903" y="28511"/>
                </a:lnTo>
                <a:lnTo>
                  <a:pt x="624903" y="0"/>
                </a:lnTo>
                <a:lnTo>
                  <a:pt x="119976" y="0"/>
                </a:lnTo>
                <a:lnTo>
                  <a:pt x="113614" y="6413"/>
                </a:lnTo>
                <a:lnTo>
                  <a:pt x="113614" y="706628"/>
                </a:lnTo>
                <a:lnTo>
                  <a:pt x="119976" y="713016"/>
                </a:lnTo>
                <a:lnTo>
                  <a:pt x="646976" y="713016"/>
                </a:lnTo>
                <a:lnTo>
                  <a:pt x="653313" y="706628"/>
                </a:lnTo>
                <a:lnTo>
                  <a:pt x="653313" y="684491"/>
                </a:lnTo>
                <a:lnTo>
                  <a:pt x="653313" y="28511"/>
                </a:lnTo>
                <a:lnTo>
                  <a:pt x="653313" y="6413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0731754" y="2162555"/>
            <a:ext cx="113664" cy="788035"/>
          </a:xfrm>
          <a:custGeom>
            <a:avLst/>
            <a:gdLst/>
            <a:ahLst/>
            <a:cxnLst/>
            <a:rect l="l" t="t" r="r" b="b"/>
            <a:pathLst>
              <a:path w="113665" h="788035">
                <a:moveTo>
                  <a:pt x="56642" y="42436"/>
                </a:moveTo>
                <a:lnTo>
                  <a:pt x="45974" y="60724"/>
                </a:lnTo>
                <a:lnTo>
                  <a:pt x="45974" y="787908"/>
                </a:lnTo>
                <a:lnTo>
                  <a:pt x="67310" y="787908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5" h="788035">
                <a:moveTo>
                  <a:pt x="56642" y="0"/>
                </a:moveTo>
                <a:lnTo>
                  <a:pt x="2921" y="91948"/>
                </a:lnTo>
                <a:lnTo>
                  <a:pt x="0" y="97028"/>
                </a:lnTo>
                <a:lnTo>
                  <a:pt x="1777" y="103632"/>
                </a:lnTo>
                <a:lnTo>
                  <a:pt x="11938" y="109474"/>
                </a:lnTo>
                <a:lnTo>
                  <a:pt x="18415" y="107823"/>
                </a:lnTo>
                <a:lnTo>
                  <a:pt x="21463" y="102743"/>
                </a:lnTo>
                <a:lnTo>
                  <a:pt x="45974" y="60724"/>
                </a:lnTo>
                <a:lnTo>
                  <a:pt x="45974" y="21082"/>
                </a:lnTo>
                <a:lnTo>
                  <a:pt x="68959" y="21082"/>
                </a:lnTo>
                <a:lnTo>
                  <a:pt x="56642" y="0"/>
                </a:lnTo>
                <a:close/>
              </a:path>
              <a:path w="113665" h="788035">
                <a:moveTo>
                  <a:pt x="68959" y="21082"/>
                </a:moveTo>
                <a:lnTo>
                  <a:pt x="67310" y="21082"/>
                </a:lnTo>
                <a:lnTo>
                  <a:pt x="67310" y="60724"/>
                </a:lnTo>
                <a:lnTo>
                  <a:pt x="91821" y="102743"/>
                </a:lnTo>
                <a:lnTo>
                  <a:pt x="94869" y="107823"/>
                </a:lnTo>
                <a:lnTo>
                  <a:pt x="101346" y="109474"/>
                </a:lnTo>
                <a:lnTo>
                  <a:pt x="111505" y="103632"/>
                </a:lnTo>
                <a:lnTo>
                  <a:pt x="113284" y="97028"/>
                </a:lnTo>
                <a:lnTo>
                  <a:pt x="110363" y="91948"/>
                </a:lnTo>
                <a:lnTo>
                  <a:pt x="68959" y="21082"/>
                </a:lnTo>
                <a:close/>
              </a:path>
              <a:path w="113665" h="788035">
                <a:moveTo>
                  <a:pt x="67310" y="21082"/>
                </a:moveTo>
                <a:lnTo>
                  <a:pt x="45974" y="21082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3"/>
                </a:lnTo>
                <a:lnTo>
                  <a:pt x="67310" y="26543"/>
                </a:lnTo>
                <a:lnTo>
                  <a:pt x="67310" y="21082"/>
                </a:lnTo>
                <a:close/>
              </a:path>
              <a:path w="113665" h="788035">
                <a:moveTo>
                  <a:pt x="67310" y="26543"/>
                </a:moveTo>
                <a:lnTo>
                  <a:pt x="65913" y="26543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3"/>
                </a:lnTo>
                <a:close/>
              </a:path>
              <a:path w="113665" h="788035">
                <a:moveTo>
                  <a:pt x="65913" y="26543"/>
                </a:moveTo>
                <a:lnTo>
                  <a:pt x="47371" y="26543"/>
                </a:lnTo>
                <a:lnTo>
                  <a:pt x="56642" y="42436"/>
                </a:lnTo>
                <a:lnTo>
                  <a:pt x="65913" y="265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50552" y="968247"/>
            <a:ext cx="2146554" cy="195579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508503" y="3078473"/>
            <a:ext cx="710565" cy="713105"/>
            <a:chOff x="2508503" y="3078473"/>
            <a:chExt cx="710565" cy="713105"/>
          </a:xfrm>
        </p:grpSpPr>
        <p:sp>
          <p:nvSpPr>
            <p:cNvPr id="9" name="object 9" descr=""/>
            <p:cNvSpPr/>
            <p:nvPr/>
          </p:nvSpPr>
          <p:spPr>
            <a:xfrm>
              <a:off x="2508503" y="3078473"/>
              <a:ext cx="710565" cy="713105"/>
            </a:xfrm>
            <a:custGeom>
              <a:avLst/>
              <a:gdLst/>
              <a:ahLst/>
              <a:cxnLst/>
              <a:rect l="l" t="t" r="r" b="b"/>
              <a:pathLst>
                <a:path w="710564" h="713104">
                  <a:moveTo>
                    <a:pt x="710382" y="0"/>
                  </a:moveTo>
                  <a:lnTo>
                    <a:pt x="0" y="0"/>
                  </a:lnTo>
                  <a:lnTo>
                    <a:pt x="0" y="712714"/>
                  </a:lnTo>
                  <a:lnTo>
                    <a:pt x="710382" y="712715"/>
                  </a:lnTo>
                  <a:lnTo>
                    <a:pt x="710382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626920" y="3222530"/>
              <a:ext cx="473709" cy="425450"/>
            </a:xfrm>
            <a:custGeom>
              <a:avLst/>
              <a:gdLst/>
              <a:ahLst/>
              <a:cxnLst/>
              <a:rect l="l" t="t" r="r" b="b"/>
              <a:pathLst>
                <a:path w="473710" h="425450">
                  <a:moveTo>
                    <a:pt x="407187" y="392951"/>
                  </a:moveTo>
                  <a:lnTo>
                    <a:pt x="388244" y="392951"/>
                  </a:lnTo>
                  <a:lnTo>
                    <a:pt x="390761" y="405363"/>
                  </a:lnTo>
                  <a:lnTo>
                    <a:pt x="397577" y="415501"/>
                  </a:lnTo>
                  <a:lnTo>
                    <a:pt x="407679" y="422347"/>
                  </a:lnTo>
                  <a:lnTo>
                    <a:pt x="420053" y="424881"/>
                  </a:lnTo>
                  <a:lnTo>
                    <a:pt x="441641" y="424881"/>
                  </a:lnTo>
                  <a:lnTo>
                    <a:pt x="454072" y="422364"/>
                  </a:lnTo>
                  <a:lnTo>
                    <a:pt x="464220" y="415501"/>
                  </a:lnTo>
                  <a:lnTo>
                    <a:pt x="470753" y="405780"/>
                  </a:lnTo>
                  <a:lnTo>
                    <a:pt x="412949" y="405780"/>
                  </a:lnTo>
                  <a:lnTo>
                    <a:pt x="407282" y="400086"/>
                  </a:lnTo>
                  <a:lnTo>
                    <a:pt x="407187" y="392951"/>
                  </a:lnTo>
                  <a:close/>
                </a:path>
                <a:path w="473710" h="425450">
                  <a:moveTo>
                    <a:pt x="52833" y="120409"/>
                  </a:moveTo>
                  <a:lnTo>
                    <a:pt x="9307" y="129694"/>
                  </a:lnTo>
                  <a:lnTo>
                    <a:pt x="0" y="393046"/>
                  </a:lnTo>
                  <a:lnTo>
                    <a:pt x="2488" y="405363"/>
                  </a:lnTo>
                  <a:lnTo>
                    <a:pt x="9275" y="415461"/>
                  </a:lnTo>
                  <a:lnTo>
                    <a:pt x="19361" y="422283"/>
                  </a:lnTo>
                  <a:lnTo>
                    <a:pt x="31711" y="424785"/>
                  </a:lnTo>
                  <a:lnTo>
                    <a:pt x="52833" y="424785"/>
                  </a:lnTo>
                  <a:lnTo>
                    <a:pt x="65183" y="422283"/>
                  </a:lnTo>
                  <a:lnTo>
                    <a:pt x="75269" y="415461"/>
                  </a:lnTo>
                  <a:lnTo>
                    <a:pt x="81741" y="405831"/>
                  </a:lnTo>
                  <a:lnTo>
                    <a:pt x="24745" y="405831"/>
                  </a:lnTo>
                  <a:lnTo>
                    <a:pt x="18975" y="400129"/>
                  </a:lnTo>
                  <a:lnTo>
                    <a:pt x="18924" y="373945"/>
                  </a:lnTo>
                  <a:lnTo>
                    <a:pt x="407187" y="373945"/>
                  </a:lnTo>
                  <a:lnTo>
                    <a:pt x="85605" y="373850"/>
                  </a:lnTo>
                  <a:lnTo>
                    <a:pt x="85605" y="354939"/>
                  </a:lnTo>
                  <a:lnTo>
                    <a:pt x="18924" y="354939"/>
                  </a:lnTo>
                  <a:lnTo>
                    <a:pt x="18924" y="193391"/>
                  </a:lnTo>
                  <a:lnTo>
                    <a:pt x="407661" y="193391"/>
                  </a:lnTo>
                  <a:lnTo>
                    <a:pt x="85605" y="193296"/>
                  </a:lnTo>
                  <a:lnTo>
                    <a:pt x="85605" y="174385"/>
                  </a:lnTo>
                  <a:lnTo>
                    <a:pt x="18924" y="174385"/>
                  </a:lnTo>
                  <a:lnTo>
                    <a:pt x="18975" y="145076"/>
                  </a:lnTo>
                  <a:lnTo>
                    <a:pt x="24741" y="139375"/>
                  </a:lnTo>
                  <a:lnTo>
                    <a:pt x="55660" y="139375"/>
                  </a:lnTo>
                  <a:lnTo>
                    <a:pt x="60367" y="139296"/>
                  </a:lnTo>
                  <a:lnTo>
                    <a:pt x="81712" y="139296"/>
                  </a:lnTo>
                  <a:lnTo>
                    <a:pt x="75236" y="129694"/>
                  </a:lnTo>
                  <a:lnTo>
                    <a:pt x="65161" y="122898"/>
                  </a:lnTo>
                  <a:lnTo>
                    <a:pt x="52833" y="120409"/>
                  </a:lnTo>
                  <a:close/>
                </a:path>
                <a:path w="473710" h="425450">
                  <a:moveTo>
                    <a:pt x="53306" y="405780"/>
                  </a:moveTo>
                  <a:lnTo>
                    <a:pt x="31806" y="405780"/>
                  </a:lnTo>
                  <a:lnTo>
                    <a:pt x="24745" y="405831"/>
                  </a:lnTo>
                  <a:lnTo>
                    <a:pt x="60422" y="405831"/>
                  </a:lnTo>
                  <a:lnTo>
                    <a:pt x="53306" y="405780"/>
                  </a:lnTo>
                  <a:close/>
                </a:path>
                <a:path w="473710" h="425450">
                  <a:moveTo>
                    <a:pt x="407187" y="373945"/>
                  </a:moveTo>
                  <a:lnTo>
                    <a:pt x="66283" y="373945"/>
                  </a:lnTo>
                  <a:lnTo>
                    <a:pt x="66187" y="400129"/>
                  </a:lnTo>
                  <a:lnTo>
                    <a:pt x="60422" y="405831"/>
                  </a:lnTo>
                  <a:lnTo>
                    <a:pt x="81741" y="405831"/>
                  </a:lnTo>
                  <a:lnTo>
                    <a:pt x="82074" y="405321"/>
                  </a:lnTo>
                  <a:lnTo>
                    <a:pt x="84563" y="392951"/>
                  </a:lnTo>
                  <a:lnTo>
                    <a:pt x="407187" y="392951"/>
                  </a:lnTo>
                  <a:lnTo>
                    <a:pt x="407187" y="373945"/>
                  </a:lnTo>
                  <a:close/>
                </a:path>
                <a:path w="473710" h="425450">
                  <a:moveTo>
                    <a:pt x="407661" y="345342"/>
                  </a:moveTo>
                  <a:lnTo>
                    <a:pt x="388717" y="345342"/>
                  </a:lnTo>
                  <a:lnTo>
                    <a:pt x="388717" y="373850"/>
                  </a:lnTo>
                  <a:lnTo>
                    <a:pt x="454546" y="373850"/>
                  </a:lnTo>
                  <a:lnTo>
                    <a:pt x="455020" y="392856"/>
                  </a:lnTo>
                  <a:lnTo>
                    <a:pt x="454925" y="400086"/>
                  </a:lnTo>
                  <a:lnTo>
                    <a:pt x="449218" y="405780"/>
                  </a:lnTo>
                  <a:lnTo>
                    <a:pt x="470753" y="405780"/>
                  </a:lnTo>
                  <a:lnTo>
                    <a:pt x="471061" y="405322"/>
                  </a:lnTo>
                  <a:lnTo>
                    <a:pt x="473530" y="393046"/>
                  </a:lnTo>
                  <a:lnTo>
                    <a:pt x="473569" y="354845"/>
                  </a:lnTo>
                  <a:lnTo>
                    <a:pt x="407661" y="354844"/>
                  </a:lnTo>
                  <a:lnTo>
                    <a:pt x="407661" y="345342"/>
                  </a:lnTo>
                  <a:close/>
                </a:path>
                <a:path w="473710" h="425450">
                  <a:moveTo>
                    <a:pt x="407661" y="193391"/>
                  </a:moveTo>
                  <a:lnTo>
                    <a:pt x="66283" y="193391"/>
                  </a:lnTo>
                  <a:lnTo>
                    <a:pt x="66283" y="354939"/>
                  </a:lnTo>
                  <a:lnTo>
                    <a:pt x="85605" y="354939"/>
                  </a:lnTo>
                  <a:lnTo>
                    <a:pt x="85605" y="345341"/>
                  </a:lnTo>
                  <a:lnTo>
                    <a:pt x="407661" y="345342"/>
                  </a:lnTo>
                  <a:lnTo>
                    <a:pt x="407661" y="326336"/>
                  </a:lnTo>
                  <a:lnTo>
                    <a:pt x="85605" y="326336"/>
                  </a:lnTo>
                  <a:lnTo>
                    <a:pt x="85605" y="212301"/>
                  </a:lnTo>
                  <a:lnTo>
                    <a:pt x="407661" y="212302"/>
                  </a:lnTo>
                  <a:lnTo>
                    <a:pt x="407661" y="193391"/>
                  </a:lnTo>
                  <a:close/>
                </a:path>
                <a:path w="473710" h="425450">
                  <a:moveTo>
                    <a:pt x="470709" y="139415"/>
                  </a:moveTo>
                  <a:lnTo>
                    <a:pt x="449337" y="139415"/>
                  </a:lnTo>
                  <a:lnTo>
                    <a:pt x="454980" y="145077"/>
                  </a:lnTo>
                  <a:lnTo>
                    <a:pt x="455020" y="174290"/>
                  </a:lnTo>
                  <a:lnTo>
                    <a:pt x="388717" y="174290"/>
                  </a:lnTo>
                  <a:lnTo>
                    <a:pt x="388717" y="193296"/>
                  </a:lnTo>
                  <a:lnTo>
                    <a:pt x="455020" y="193296"/>
                  </a:lnTo>
                  <a:lnTo>
                    <a:pt x="455020" y="354845"/>
                  </a:lnTo>
                  <a:lnTo>
                    <a:pt x="473569" y="354845"/>
                  </a:lnTo>
                  <a:lnTo>
                    <a:pt x="473512" y="152045"/>
                  </a:lnTo>
                  <a:lnTo>
                    <a:pt x="471043" y="139925"/>
                  </a:lnTo>
                  <a:lnTo>
                    <a:pt x="470709" y="139415"/>
                  </a:lnTo>
                  <a:close/>
                </a:path>
                <a:path w="473710" h="425450">
                  <a:moveTo>
                    <a:pt x="407661" y="212302"/>
                  </a:moveTo>
                  <a:lnTo>
                    <a:pt x="388717" y="212301"/>
                  </a:lnTo>
                  <a:lnTo>
                    <a:pt x="388717" y="326336"/>
                  </a:lnTo>
                  <a:lnTo>
                    <a:pt x="407661" y="326336"/>
                  </a:lnTo>
                  <a:lnTo>
                    <a:pt x="407661" y="212302"/>
                  </a:lnTo>
                  <a:close/>
                </a:path>
                <a:path w="473710" h="425450">
                  <a:moveTo>
                    <a:pt x="81712" y="139296"/>
                  </a:moveTo>
                  <a:lnTo>
                    <a:pt x="60367" y="139296"/>
                  </a:lnTo>
                  <a:lnTo>
                    <a:pt x="66176" y="144958"/>
                  </a:lnTo>
                  <a:lnTo>
                    <a:pt x="66283" y="174385"/>
                  </a:lnTo>
                  <a:lnTo>
                    <a:pt x="85605" y="174385"/>
                  </a:lnTo>
                  <a:lnTo>
                    <a:pt x="407661" y="174290"/>
                  </a:lnTo>
                  <a:lnTo>
                    <a:pt x="407661" y="155292"/>
                  </a:lnTo>
                  <a:lnTo>
                    <a:pt x="84563" y="155292"/>
                  </a:lnTo>
                  <a:lnTo>
                    <a:pt x="84539" y="152045"/>
                  </a:lnTo>
                  <a:lnTo>
                    <a:pt x="82043" y="139786"/>
                  </a:lnTo>
                  <a:lnTo>
                    <a:pt x="81712" y="139296"/>
                  </a:lnTo>
                  <a:close/>
                </a:path>
                <a:path w="473710" h="425450">
                  <a:moveTo>
                    <a:pt x="218210" y="98275"/>
                  </a:moveTo>
                  <a:lnTo>
                    <a:pt x="198887" y="98275"/>
                  </a:lnTo>
                  <a:lnTo>
                    <a:pt x="198887" y="155292"/>
                  </a:lnTo>
                  <a:lnTo>
                    <a:pt x="218210" y="155292"/>
                  </a:lnTo>
                  <a:lnTo>
                    <a:pt x="218210" y="98275"/>
                  </a:lnTo>
                  <a:close/>
                </a:path>
                <a:path w="473710" h="425450">
                  <a:moveTo>
                    <a:pt x="274567" y="98275"/>
                  </a:moveTo>
                  <a:lnTo>
                    <a:pt x="256097" y="98275"/>
                  </a:lnTo>
                  <a:lnTo>
                    <a:pt x="256097" y="155292"/>
                  </a:lnTo>
                  <a:lnTo>
                    <a:pt x="274567" y="155292"/>
                  </a:lnTo>
                  <a:lnTo>
                    <a:pt x="274567" y="98275"/>
                  </a:lnTo>
                  <a:close/>
                </a:path>
                <a:path w="473710" h="425450">
                  <a:moveTo>
                    <a:pt x="441641" y="120409"/>
                  </a:moveTo>
                  <a:lnTo>
                    <a:pt x="397577" y="129788"/>
                  </a:lnTo>
                  <a:lnTo>
                    <a:pt x="388244" y="155292"/>
                  </a:lnTo>
                  <a:lnTo>
                    <a:pt x="407661" y="155292"/>
                  </a:lnTo>
                  <a:lnTo>
                    <a:pt x="407779" y="145077"/>
                  </a:lnTo>
                  <a:lnTo>
                    <a:pt x="413423" y="139415"/>
                  </a:lnTo>
                  <a:lnTo>
                    <a:pt x="470709" y="139415"/>
                  </a:lnTo>
                  <a:lnTo>
                    <a:pt x="464211" y="129788"/>
                  </a:lnTo>
                  <a:lnTo>
                    <a:pt x="454050" y="122918"/>
                  </a:lnTo>
                  <a:lnTo>
                    <a:pt x="441641" y="120409"/>
                  </a:lnTo>
                  <a:close/>
                </a:path>
                <a:path w="473710" h="425450">
                  <a:moveTo>
                    <a:pt x="55660" y="139375"/>
                  </a:moveTo>
                  <a:lnTo>
                    <a:pt x="24741" y="139375"/>
                  </a:lnTo>
                  <a:lnTo>
                    <a:pt x="31805" y="139414"/>
                  </a:lnTo>
                  <a:lnTo>
                    <a:pt x="53306" y="139414"/>
                  </a:lnTo>
                  <a:lnTo>
                    <a:pt x="55660" y="139375"/>
                  </a:lnTo>
                  <a:close/>
                </a:path>
                <a:path w="473710" h="425450">
                  <a:moveTo>
                    <a:pt x="161284" y="31755"/>
                  </a:moveTo>
                  <a:lnTo>
                    <a:pt x="147258" y="35227"/>
                  </a:lnTo>
                  <a:lnTo>
                    <a:pt x="136029" y="43530"/>
                  </a:lnTo>
                  <a:lnTo>
                    <a:pt x="128714" y="55447"/>
                  </a:lnTo>
                  <a:lnTo>
                    <a:pt x="126428" y="69766"/>
                  </a:lnTo>
                  <a:lnTo>
                    <a:pt x="128728" y="84091"/>
                  </a:lnTo>
                  <a:lnTo>
                    <a:pt x="136029" y="95988"/>
                  </a:lnTo>
                  <a:lnTo>
                    <a:pt x="147258" y="104300"/>
                  </a:lnTo>
                  <a:lnTo>
                    <a:pt x="161284" y="107778"/>
                  </a:lnTo>
                  <a:lnTo>
                    <a:pt x="169995" y="107778"/>
                  </a:lnTo>
                  <a:lnTo>
                    <a:pt x="178365" y="104373"/>
                  </a:lnTo>
                  <a:lnTo>
                    <a:pt x="184585" y="98275"/>
                  </a:lnTo>
                  <a:lnTo>
                    <a:pt x="335367" y="98275"/>
                  </a:lnTo>
                  <a:lnTo>
                    <a:pt x="338428" y="96018"/>
                  </a:lnTo>
                  <a:lnTo>
                    <a:pt x="342887" y="88772"/>
                  </a:lnTo>
                  <a:lnTo>
                    <a:pt x="161284" y="88772"/>
                  </a:lnTo>
                  <a:lnTo>
                    <a:pt x="154662" y="86755"/>
                  </a:lnTo>
                  <a:lnTo>
                    <a:pt x="149509" y="82551"/>
                  </a:lnTo>
                  <a:lnTo>
                    <a:pt x="146212" y="76661"/>
                  </a:lnTo>
                  <a:lnTo>
                    <a:pt x="145372" y="69766"/>
                  </a:lnTo>
                  <a:lnTo>
                    <a:pt x="146224" y="62849"/>
                  </a:lnTo>
                  <a:lnTo>
                    <a:pt x="149473" y="57012"/>
                  </a:lnTo>
                  <a:lnTo>
                    <a:pt x="154662" y="52778"/>
                  </a:lnTo>
                  <a:lnTo>
                    <a:pt x="161284" y="50761"/>
                  </a:lnTo>
                  <a:lnTo>
                    <a:pt x="342897" y="50761"/>
                  </a:lnTo>
                  <a:lnTo>
                    <a:pt x="338428" y="43500"/>
                  </a:lnTo>
                  <a:lnTo>
                    <a:pt x="335492" y="41337"/>
                  </a:lnTo>
                  <a:lnTo>
                    <a:pt x="217831" y="41337"/>
                  </a:lnTo>
                  <a:lnTo>
                    <a:pt x="183922" y="41258"/>
                  </a:lnTo>
                  <a:lnTo>
                    <a:pt x="177888" y="35279"/>
                  </a:lnTo>
                  <a:lnTo>
                    <a:pt x="169774" y="31834"/>
                  </a:lnTo>
                  <a:lnTo>
                    <a:pt x="161284" y="31755"/>
                  </a:lnTo>
                  <a:close/>
                </a:path>
                <a:path w="473710" h="425450">
                  <a:moveTo>
                    <a:pt x="335367" y="98275"/>
                  </a:moveTo>
                  <a:lnTo>
                    <a:pt x="289816" y="98275"/>
                  </a:lnTo>
                  <a:lnTo>
                    <a:pt x="296040" y="104322"/>
                  </a:lnTo>
                  <a:lnTo>
                    <a:pt x="304419" y="107738"/>
                  </a:lnTo>
                  <a:lnTo>
                    <a:pt x="313101" y="107778"/>
                  </a:lnTo>
                  <a:lnTo>
                    <a:pt x="327122" y="104333"/>
                  </a:lnTo>
                  <a:lnTo>
                    <a:pt x="335367" y="98275"/>
                  </a:lnTo>
                  <a:close/>
                </a:path>
                <a:path w="473710" h="425450">
                  <a:moveTo>
                    <a:pt x="177434" y="78952"/>
                  </a:moveTo>
                  <a:lnTo>
                    <a:pt x="174592" y="80180"/>
                  </a:lnTo>
                  <a:lnTo>
                    <a:pt x="172788" y="82551"/>
                  </a:lnTo>
                  <a:lnTo>
                    <a:pt x="170176" y="86278"/>
                  </a:lnTo>
                  <a:lnTo>
                    <a:pt x="165902" y="88614"/>
                  </a:lnTo>
                  <a:lnTo>
                    <a:pt x="161284" y="88772"/>
                  </a:lnTo>
                  <a:lnTo>
                    <a:pt x="312943" y="88772"/>
                  </a:lnTo>
                  <a:lnTo>
                    <a:pt x="308326" y="88614"/>
                  </a:lnTo>
                  <a:lnTo>
                    <a:pt x="304024" y="86278"/>
                  </a:lnTo>
                  <a:lnTo>
                    <a:pt x="301380" y="82476"/>
                  </a:lnTo>
                  <a:lnTo>
                    <a:pt x="299604" y="80180"/>
                  </a:lnTo>
                  <a:lnTo>
                    <a:pt x="297496" y="79269"/>
                  </a:lnTo>
                  <a:lnTo>
                    <a:pt x="180323" y="79269"/>
                  </a:lnTo>
                  <a:lnTo>
                    <a:pt x="177434" y="78952"/>
                  </a:lnTo>
                  <a:close/>
                </a:path>
                <a:path w="473710" h="425450">
                  <a:moveTo>
                    <a:pt x="342897" y="50761"/>
                  </a:moveTo>
                  <a:lnTo>
                    <a:pt x="312943" y="50761"/>
                  </a:lnTo>
                  <a:lnTo>
                    <a:pt x="319586" y="52756"/>
                  </a:lnTo>
                  <a:lnTo>
                    <a:pt x="324814" y="57012"/>
                  </a:lnTo>
                  <a:lnTo>
                    <a:pt x="328080" y="62871"/>
                  </a:lnTo>
                  <a:lnTo>
                    <a:pt x="328927" y="69766"/>
                  </a:lnTo>
                  <a:lnTo>
                    <a:pt x="328078" y="76684"/>
                  </a:lnTo>
                  <a:lnTo>
                    <a:pt x="324798" y="82551"/>
                  </a:lnTo>
                  <a:lnTo>
                    <a:pt x="319586" y="86777"/>
                  </a:lnTo>
                  <a:lnTo>
                    <a:pt x="312943" y="88772"/>
                  </a:lnTo>
                  <a:lnTo>
                    <a:pt x="342887" y="88772"/>
                  </a:lnTo>
                  <a:lnTo>
                    <a:pt x="345771" y="84069"/>
                  </a:lnTo>
                  <a:lnTo>
                    <a:pt x="348068" y="69766"/>
                  </a:lnTo>
                  <a:lnTo>
                    <a:pt x="345768" y="55425"/>
                  </a:lnTo>
                  <a:lnTo>
                    <a:pt x="342897" y="50761"/>
                  </a:lnTo>
                  <a:close/>
                </a:path>
                <a:path w="473710" h="425450">
                  <a:moveTo>
                    <a:pt x="296762" y="78953"/>
                  </a:moveTo>
                  <a:lnTo>
                    <a:pt x="293881" y="79269"/>
                  </a:lnTo>
                  <a:lnTo>
                    <a:pt x="297496" y="79269"/>
                  </a:lnTo>
                  <a:lnTo>
                    <a:pt x="296762" y="78953"/>
                  </a:lnTo>
                  <a:close/>
                </a:path>
                <a:path w="473710" h="425450">
                  <a:moveTo>
                    <a:pt x="312943" y="50761"/>
                  </a:moveTo>
                  <a:lnTo>
                    <a:pt x="161284" y="50761"/>
                  </a:lnTo>
                  <a:lnTo>
                    <a:pt x="165724" y="50879"/>
                  </a:lnTo>
                  <a:lnTo>
                    <a:pt x="169876" y="52978"/>
                  </a:lnTo>
                  <a:lnTo>
                    <a:pt x="172556" y="56542"/>
                  </a:lnTo>
                  <a:lnTo>
                    <a:pt x="174340" y="58759"/>
                  </a:lnTo>
                  <a:lnTo>
                    <a:pt x="177015" y="60065"/>
                  </a:lnTo>
                  <a:lnTo>
                    <a:pt x="297236" y="60066"/>
                  </a:lnTo>
                  <a:lnTo>
                    <a:pt x="299959" y="58799"/>
                  </a:lnTo>
                  <a:lnTo>
                    <a:pt x="301735" y="56542"/>
                  </a:lnTo>
                  <a:lnTo>
                    <a:pt x="304419" y="53018"/>
                  </a:lnTo>
                  <a:lnTo>
                    <a:pt x="308523" y="50879"/>
                  </a:lnTo>
                  <a:lnTo>
                    <a:pt x="312943" y="50761"/>
                  </a:lnTo>
                  <a:close/>
                </a:path>
                <a:path w="473710" h="425450">
                  <a:moveTo>
                    <a:pt x="267003" y="18807"/>
                  </a:moveTo>
                  <a:lnTo>
                    <a:pt x="236396" y="18807"/>
                  </a:lnTo>
                  <a:lnTo>
                    <a:pt x="244453" y="21503"/>
                  </a:lnTo>
                  <a:lnTo>
                    <a:pt x="250516" y="26509"/>
                  </a:lnTo>
                  <a:lnTo>
                    <a:pt x="254444" y="33325"/>
                  </a:lnTo>
                  <a:lnTo>
                    <a:pt x="255718" y="41337"/>
                  </a:lnTo>
                  <a:lnTo>
                    <a:pt x="335492" y="41337"/>
                  </a:lnTo>
                  <a:lnTo>
                    <a:pt x="274283" y="41258"/>
                  </a:lnTo>
                  <a:lnTo>
                    <a:pt x="271450" y="25919"/>
                  </a:lnTo>
                  <a:lnTo>
                    <a:pt x="267003" y="18807"/>
                  </a:lnTo>
                  <a:close/>
                </a:path>
                <a:path w="473710" h="425450">
                  <a:moveTo>
                    <a:pt x="236396" y="0"/>
                  </a:moveTo>
                  <a:lnTo>
                    <a:pt x="221391" y="4091"/>
                  </a:lnTo>
                  <a:lnTo>
                    <a:pt x="209337" y="13130"/>
                  </a:lnTo>
                  <a:lnTo>
                    <a:pt x="201341" y="25919"/>
                  </a:lnTo>
                  <a:lnTo>
                    <a:pt x="198508" y="41258"/>
                  </a:lnTo>
                  <a:lnTo>
                    <a:pt x="217843" y="41258"/>
                  </a:lnTo>
                  <a:lnTo>
                    <a:pt x="219032" y="33368"/>
                  </a:lnTo>
                  <a:lnTo>
                    <a:pt x="222860" y="26553"/>
                  </a:lnTo>
                  <a:lnTo>
                    <a:pt x="228814" y="21498"/>
                  </a:lnTo>
                  <a:lnTo>
                    <a:pt x="236396" y="18807"/>
                  </a:lnTo>
                  <a:lnTo>
                    <a:pt x="267003" y="18807"/>
                  </a:lnTo>
                  <a:lnTo>
                    <a:pt x="263454" y="13130"/>
                  </a:lnTo>
                  <a:lnTo>
                    <a:pt x="251400" y="4091"/>
                  </a:lnTo>
                  <a:lnTo>
                    <a:pt x="236396" y="0"/>
                  </a:lnTo>
                  <a:close/>
                </a:path>
                <a:path w="473710" h="425450">
                  <a:moveTo>
                    <a:pt x="313101" y="31755"/>
                  </a:moveTo>
                  <a:lnTo>
                    <a:pt x="304616" y="31834"/>
                  </a:lnTo>
                  <a:lnTo>
                    <a:pt x="296525" y="35279"/>
                  </a:lnTo>
                  <a:lnTo>
                    <a:pt x="290487" y="41258"/>
                  </a:lnTo>
                  <a:lnTo>
                    <a:pt x="335384" y="41258"/>
                  </a:lnTo>
                  <a:lnTo>
                    <a:pt x="327167" y="35205"/>
                  </a:lnTo>
                  <a:lnTo>
                    <a:pt x="313101" y="3175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2695194" y="3986403"/>
            <a:ext cx="398145" cy="175895"/>
            <a:chOff x="2695194" y="3986403"/>
            <a:chExt cx="398145" cy="175895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4754" y="3986530"/>
              <a:ext cx="108584" cy="17526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0924" y="3986403"/>
              <a:ext cx="137668" cy="17526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95194" y="3986530"/>
              <a:ext cx="108966" cy="175260"/>
            </a:xfrm>
            <a:prstGeom prst="rect">
              <a:avLst/>
            </a:prstGeom>
          </p:spPr>
        </p:pic>
      </p:grpSp>
      <p:sp>
        <p:nvSpPr>
          <p:cNvPr id="15" name="object 15" descr=""/>
          <p:cNvSpPr/>
          <p:nvPr/>
        </p:nvSpPr>
        <p:spPr>
          <a:xfrm>
            <a:off x="1693164" y="3379978"/>
            <a:ext cx="577215" cy="113664"/>
          </a:xfrm>
          <a:custGeom>
            <a:avLst/>
            <a:gdLst/>
            <a:ahLst/>
            <a:cxnLst/>
            <a:rect l="l" t="t" r="r" b="b"/>
            <a:pathLst>
              <a:path w="577214" h="113664">
                <a:moveTo>
                  <a:pt x="534270" y="56642"/>
                </a:moveTo>
                <a:lnTo>
                  <a:pt x="473963" y="91821"/>
                </a:lnTo>
                <a:lnTo>
                  <a:pt x="468884" y="94869"/>
                </a:lnTo>
                <a:lnTo>
                  <a:pt x="467106" y="101346"/>
                </a:lnTo>
                <a:lnTo>
                  <a:pt x="470154" y="106425"/>
                </a:lnTo>
                <a:lnTo>
                  <a:pt x="473075" y="111506"/>
                </a:lnTo>
                <a:lnTo>
                  <a:pt x="479552" y="113284"/>
                </a:lnTo>
                <a:lnTo>
                  <a:pt x="558422" y="67310"/>
                </a:lnTo>
                <a:lnTo>
                  <a:pt x="555498" y="67310"/>
                </a:lnTo>
                <a:lnTo>
                  <a:pt x="555498" y="65912"/>
                </a:lnTo>
                <a:lnTo>
                  <a:pt x="550163" y="65912"/>
                </a:lnTo>
                <a:lnTo>
                  <a:pt x="534270" y="56642"/>
                </a:lnTo>
                <a:close/>
              </a:path>
              <a:path w="577214" h="113664">
                <a:moveTo>
                  <a:pt x="515982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515982" y="67310"/>
                </a:lnTo>
                <a:lnTo>
                  <a:pt x="534270" y="56642"/>
                </a:lnTo>
                <a:lnTo>
                  <a:pt x="515982" y="45974"/>
                </a:lnTo>
                <a:close/>
              </a:path>
              <a:path w="577214" h="113664">
                <a:moveTo>
                  <a:pt x="558422" y="45974"/>
                </a:moveTo>
                <a:lnTo>
                  <a:pt x="555498" y="45974"/>
                </a:lnTo>
                <a:lnTo>
                  <a:pt x="555498" y="67310"/>
                </a:lnTo>
                <a:lnTo>
                  <a:pt x="558422" y="67310"/>
                </a:lnTo>
                <a:lnTo>
                  <a:pt x="576707" y="56642"/>
                </a:lnTo>
                <a:lnTo>
                  <a:pt x="558422" y="45974"/>
                </a:lnTo>
                <a:close/>
              </a:path>
              <a:path w="577214" h="113664">
                <a:moveTo>
                  <a:pt x="550163" y="47371"/>
                </a:moveTo>
                <a:lnTo>
                  <a:pt x="534270" y="56642"/>
                </a:lnTo>
                <a:lnTo>
                  <a:pt x="550163" y="65912"/>
                </a:lnTo>
                <a:lnTo>
                  <a:pt x="550163" y="47371"/>
                </a:lnTo>
                <a:close/>
              </a:path>
              <a:path w="577214" h="113664">
                <a:moveTo>
                  <a:pt x="555498" y="47371"/>
                </a:moveTo>
                <a:lnTo>
                  <a:pt x="550163" y="47371"/>
                </a:lnTo>
                <a:lnTo>
                  <a:pt x="550163" y="65912"/>
                </a:lnTo>
                <a:lnTo>
                  <a:pt x="555498" y="65912"/>
                </a:lnTo>
                <a:lnTo>
                  <a:pt x="555498" y="47371"/>
                </a:lnTo>
                <a:close/>
              </a:path>
              <a:path w="577214" h="113664">
                <a:moveTo>
                  <a:pt x="479552" y="0"/>
                </a:moveTo>
                <a:lnTo>
                  <a:pt x="473075" y="1777"/>
                </a:lnTo>
                <a:lnTo>
                  <a:pt x="470154" y="6858"/>
                </a:lnTo>
                <a:lnTo>
                  <a:pt x="467106" y="11937"/>
                </a:lnTo>
                <a:lnTo>
                  <a:pt x="468884" y="18414"/>
                </a:lnTo>
                <a:lnTo>
                  <a:pt x="473963" y="21462"/>
                </a:lnTo>
                <a:lnTo>
                  <a:pt x="534270" y="56642"/>
                </a:lnTo>
                <a:lnTo>
                  <a:pt x="550163" y="47371"/>
                </a:lnTo>
                <a:lnTo>
                  <a:pt x="555498" y="47371"/>
                </a:lnTo>
                <a:lnTo>
                  <a:pt x="555498" y="45974"/>
                </a:lnTo>
                <a:lnTo>
                  <a:pt x="558422" y="45974"/>
                </a:lnTo>
                <a:lnTo>
                  <a:pt x="4795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3396996" y="3379978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2"/>
                </a:moveTo>
                <a:lnTo>
                  <a:pt x="625475" y="91821"/>
                </a:lnTo>
                <a:lnTo>
                  <a:pt x="620394" y="94869"/>
                </a:lnTo>
                <a:lnTo>
                  <a:pt x="618616" y="101346"/>
                </a:lnTo>
                <a:lnTo>
                  <a:pt x="621664" y="106425"/>
                </a:lnTo>
                <a:lnTo>
                  <a:pt x="624586" y="111506"/>
                </a:lnTo>
                <a:lnTo>
                  <a:pt x="631189" y="113284"/>
                </a:lnTo>
                <a:lnTo>
                  <a:pt x="709958" y="67310"/>
                </a:lnTo>
                <a:lnTo>
                  <a:pt x="707008" y="67310"/>
                </a:lnTo>
                <a:lnTo>
                  <a:pt x="707008" y="65912"/>
                </a:lnTo>
                <a:lnTo>
                  <a:pt x="701675" y="65912"/>
                </a:lnTo>
                <a:lnTo>
                  <a:pt x="685781" y="56642"/>
                </a:lnTo>
                <a:close/>
              </a:path>
              <a:path w="728345" h="113664">
                <a:moveTo>
                  <a:pt x="667493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667493" y="67310"/>
                </a:lnTo>
                <a:lnTo>
                  <a:pt x="685781" y="56642"/>
                </a:lnTo>
                <a:lnTo>
                  <a:pt x="667493" y="45974"/>
                </a:lnTo>
                <a:close/>
              </a:path>
              <a:path w="728345" h="113664">
                <a:moveTo>
                  <a:pt x="709958" y="45974"/>
                </a:moveTo>
                <a:lnTo>
                  <a:pt x="707008" y="45974"/>
                </a:lnTo>
                <a:lnTo>
                  <a:pt x="707008" y="67310"/>
                </a:lnTo>
                <a:lnTo>
                  <a:pt x="709958" y="67310"/>
                </a:lnTo>
                <a:lnTo>
                  <a:pt x="728217" y="56642"/>
                </a:lnTo>
                <a:lnTo>
                  <a:pt x="709958" y="45974"/>
                </a:lnTo>
                <a:close/>
              </a:path>
              <a:path w="728345" h="113664">
                <a:moveTo>
                  <a:pt x="701675" y="47371"/>
                </a:moveTo>
                <a:lnTo>
                  <a:pt x="685781" y="56642"/>
                </a:lnTo>
                <a:lnTo>
                  <a:pt x="701675" y="65912"/>
                </a:lnTo>
                <a:lnTo>
                  <a:pt x="701675" y="47371"/>
                </a:lnTo>
                <a:close/>
              </a:path>
              <a:path w="728345" h="113664">
                <a:moveTo>
                  <a:pt x="707008" y="47371"/>
                </a:moveTo>
                <a:lnTo>
                  <a:pt x="701675" y="47371"/>
                </a:lnTo>
                <a:lnTo>
                  <a:pt x="701675" y="65912"/>
                </a:lnTo>
                <a:lnTo>
                  <a:pt x="707008" y="65912"/>
                </a:lnTo>
                <a:lnTo>
                  <a:pt x="707008" y="47371"/>
                </a:lnTo>
                <a:close/>
              </a:path>
              <a:path w="728345" h="113664">
                <a:moveTo>
                  <a:pt x="631189" y="0"/>
                </a:moveTo>
                <a:lnTo>
                  <a:pt x="624586" y="1777"/>
                </a:lnTo>
                <a:lnTo>
                  <a:pt x="621664" y="6858"/>
                </a:lnTo>
                <a:lnTo>
                  <a:pt x="618616" y="11937"/>
                </a:lnTo>
                <a:lnTo>
                  <a:pt x="620394" y="18414"/>
                </a:lnTo>
                <a:lnTo>
                  <a:pt x="625475" y="21462"/>
                </a:lnTo>
                <a:lnTo>
                  <a:pt x="685781" y="56642"/>
                </a:lnTo>
                <a:lnTo>
                  <a:pt x="701675" y="47371"/>
                </a:lnTo>
                <a:lnTo>
                  <a:pt x="707008" y="47371"/>
                </a:lnTo>
                <a:lnTo>
                  <a:pt x="707008" y="45974"/>
                </a:lnTo>
                <a:lnTo>
                  <a:pt x="709958" y="45974"/>
                </a:lnTo>
                <a:lnTo>
                  <a:pt x="631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6759" y="3078479"/>
            <a:ext cx="768096" cy="768096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572516" y="3892041"/>
            <a:ext cx="106616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97679" y="3078479"/>
            <a:ext cx="768096" cy="768096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4148709" y="3880230"/>
            <a:ext cx="1067435" cy="51498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  <a:p>
            <a:pPr marL="103505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(Parquet)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5241035" y="3373882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1"/>
                </a:moveTo>
                <a:lnTo>
                  <a:pt x="625475" y="91820"/>
                </a:lnTo>
                <a:lnTo>
                  <a:pt x="620394" y="94868"/>
                </a:lnTo>
                <a:lnTo>
                  <a:pt x="618616" y="101345"/>
                </a:lnTo>
                <a:lnTo>
                  <a:pt x="621664" y="106425"/>
                </a:lnTo>
                <a:lnTo>
                  <a:pt x="624586" y="111505"/>
                </a:lnTo>
                <a:lnTo>
                  <a:pt x="631189" y="113283"/>
                </a:lnTo>
                <a:lnTo>
                  <a:pt x="709958" y="67309"/>
                </a:lnTo>
                <a:lnTo>
                  <a:pt x="707009" y="67309"/>
                </a:lnTo>
                <a:lnTo>
                  <a:pt x="707009" y="65912"/>
                </a:lnTo>
                <a:lnTo>
                  <a:pt x="701675" y="65912"/>
                </a:lnTo>
                <a:lnTo>
                  <a:pt x="685781" y="56641"/>
                </a:lnTo>
                <a:close/>
              </a:path>
              <a:path w="728345" h="113664">
                <a:moveTo>
                  <a:pt x="667493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667493" y="67309"/>
                </a:lnTo>
                <a:lnTo>
                  <a:pt x="685781" y="56641"/>
                </a:lnTo>
                <a:lnTo>
                  <a:pt x="667493" y="45973"/>
                </a:lnTo>
                <a:close/>
              </a:path>
              <a:path w="728345" h="113664">
                <a:moveTo>
                  <a:pt x="709958" y="45973"/>
                </a:moveTo>
                <a:lnTo>
                  <a:pt x="707009" y="45973"/>
                </a:lnTo>
                <a:lnTo>
                  <a:pt x="707009" y="67309"/>
                </a:lnTo>
                <a:lnTo>
                  <a:pt x="709958" y="67309"/>
                </a:lnTo>
                <a:lnTo>
                  <a:pt x="728217" y="56641"/>
                </a:lnTo>
                <a:lnTo>
                  <a:pt x="709958" y="45973"/>
                </a:lnTo>
                <a:close/>
              </a:path>
              <a:path w="728345" h="113664">
                <a:moveTo>
                  <a:pt x="701675" y="47370"/>
                </a:moveTo>
                <a:lnTo>
                  <a:pt x="685781" y="56641"/>
                </a:lnTo>
                <a:lnTo>
                  <a:pt x="701675" y="65912"/>
                </a:lnTo>
                <a:lnTo>
                  <a:pt x="701675" y="47370"/>
                </a:lnTo>
                <a:close/>
              </a:path>
              <a:path w="728345" h="113664">
                <a:moveTo>
                  <a:pt x="707009" y="47370"/>
                </a:moveTo>
                <a:lnTo>
                  <a:pt x="701675" y="47370"/>
                </a:lnTo>
                <a:lnTo>
                  <a:pt x="701675" y="65912"/>
                </a:lnTo>
                <a:lnTo>
                  <a:pt x="707009" y="65912"/>
                </a:lnTo>
                <a:lnTo>
                  <a:pt x="707009" y="47370"/>
                </a:lnTo>
                <a:close/>
              </a:path>
              <a:path w="728345" h="113664">
                <a:moveTo>
                  <a:pt x="631189" y="0"/>
                </a:moveTo>
                <a:lnTo>
                  <a:pt x="624586" y="1777"/>
                </a:lnTo>
                <a:lnTo>
                  <a:pt x="621664" y="6857"/>
                </a:lnTo>
                <a:lnTo>
                  <a:pt x="618616" y="11937"/>
                </a:lnTo>
                <a:lnTo>
                  <a:pt x="620394" y="18414"/>
                </a:lnTo>
                <a:lnTo>
                  <a:pt x="625475" y="21462"/>
                </a:lnTo>
                <a:lnTo>
                  <a:pt x="685781" y="56641"/>
                </a:lnTo>
                <a:lnTo>
                  <a:pt x="701675" y="47370"/>
                </a:lnTo>
                <a:lnTo>
                  <a:pt x="707009" y="47370"/>
                </a:lnTo>
                <a:lnTo>
                  <a:pt x="707009" y="45973"/>
                </a:lnTo>
                <a:lnTo>
                  <a:pt x="709958" y="45973"/>
                </a:lnTo>
                <a:lnTo>
                  <a:pt x="6311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9517380" y="3407409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1"/>
                </a:moveTo>
                <a:lnTo>
                  <a:pt x="625475" y="91820"/>
                </a:lnTo>
                <a:lnTo>
                  <a:pt x="620395" y="94868"/>
                </a:lnTo>
                <a:lnTo>
                  <a:pt x="618617" y="101345"/>
                </a:lnTo>
                <a:lnTo>
                  <a:pt x="621665" y="106425"/>
                </a:lnTo>
                <a:lnTo>
                  <a:pt x="624586" y="111505"/>
                </a:lnTo>
                <a:lnTo>
                  <a:pt x="631190" y="113284"/>
                </a:lnTo>
                <a:lnTo>
                  <a:pt x="709958" y="67310"/>
                </a:lnTo>
                <a:lnTo>
                  <a:pt x="707009" y="67310"/>
                </a:lnTo>
                <a:lnTo>
                  <a:pt x="707009" y="65912"/>
                </a:lnTo>
                <a:lnTo>
                  <a:pt x="701675" y="65912"/>
                </a:lnTo>
                <a:lnTo>
                  <a:pt x="685781" y="56641"/>
                </a:lnTo>
                <a:close/>
              </a:path>
              <a:path w="728345" h="113664">
                <a:moveTo>
                  <a:pt x="667493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667493" y="67310"/>
                </a:lnTo>
                <a:lnTo>
                  <a:pt x="685781" y="56641"/>
                </a:lnTo>
                <a:lnTo>
                  <a:pt x="667493" y="45974"/>
                </a:lnTo>
                <a:close/>
              </a:path>
              <a:path w="728345" h="113664">
                <a:moveTo>
                  <a:pt x="709958" y="45974"/>
                </a:moveTo>
                <a:lnTo>
                  <a:pt x="707009" y="45974"/>
                </a:lnTo>
                <a:lnTo>
                  <a:pt x="707009" y="67310"/>
                </a:lnTo>
                <a:lnTo>
                  <a:pt x="709958" y="67310"/>
                </a:lnTo>
                <a:lnTo>
                  <a:pt x="728218" y="56641"/>
                </a:lnTo>
                <a:lnTo>
                  <a:pt x="709958" y="45974"/>
                </a:lnTo>
                <a:close/>
              </a:path>
              <a:path w="728345" h="113664">
                <a:moveTo>
                  <a:pt x="701675" y="47370"/>
                </a:moveTo>
                <a:lnTo>
                  <a:pt x="685781" y="56641"/>
                </a:lnTo>
                <a:lnTo>
                  <a:pt x="701675" y="65912"/>
                </a:lnTo>
                <a:lnTo>
                  <a:pt x="701675" y="47370"/>
                </a:lnTo>
                <a:close/>
              </a:path>
              <a:path w="728345" h="113664">
                <a:moveTo>
                  <a:pt x="707009" y="47370"/>
                </a:moveTo>
                <a:lnTo>
                  <a:pt x="701675" y="47370"/>
                </a:lnTo>
                <a:lnTo>
                  <a:pt x="701675" y="65912"/>
                </a:lnTo>
                <a:lnTo>
                  <a:pt x="707009" y="65912"/>
                </a:lnTo>
                <a:lnTo>
                  <a:pt x="707009" y="47370"/>
                </a:lnTo>
                <a:close/>
              </a:path>
              <a:path w="728345" h="113664">
                <a:moveTo>
                  <a:pt x="631190" y="0"/>
                </a:moveTo>
                <a:lnTo>
                  <a:pt x="624586" y="1777"/>
                </a:lnTo>
                <a:lnTo>
                  <a:pt x="621665" y="6857"/>
                </a:lnTo>
                <a:lnTo>
                  <a:pt x="618617" y="11937"/>
                </a:lnTo>
                <a:lnTo>
                  <a:pt x="620395" y="18414"/>
                </a:lnTo>
                <a:lnTo>
                  <a:pt x="625475" y="21462"/>
                </a:lnTo>
                <a:lnTo>
                  <a:pt x="685781" y="56641"/>
                </a:lnTo>
                <a:lnTo>
                  <a:pt x="701675" y="47370"/>
                </a:lnTo>
                <a:lnTo>
                  <a:pt x="707009" y="47370"/>
                </a:lnTo>
                <a:lnTo>
                  <a:pt x="707009" y="45974"/>
                </a:lnTo>
                <a:lnTo>
                  <a:pt x="709958" y="45974"/>
                </a:lnTo>
                <a:lnTo>
                  <a:pt x="631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6096000" y="1304544"/>
            <a:ext cx="3246120" cy="4919980"/>
          </a:xfrm>
          <a:prstGeom prst="rect">
            <a:avLst/>
          </a:prstGeom>
          <a:ln w="18288">
            <a:solidFill>
              <a:srgbClr val="FFCE3E"/>
            </a:solidFill>
          </a:ln>
        </p:spPr>
        <p:txBody>
          <a:bodyPr wrap="square" lIns="0" tIns="163830" rIns="0" bIns="0" rtlCol="0" vert="horz">
            <a:spAutoFit/>
          </a:bodyPr>
          <a:lstStyle/>
          <a:p>
            <a:pPr marL="450215">
              <a:lnSpc>
                <a:spcPct val="100000"/>
              </a:lnSpc>
              <a:spcBef>
                <a:spcPts val="1290"/>
              </a:spcBef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ALTER</a:t>
            </a:r>
            <a:r>
              <a:rPr dirty="0" sz="2000" spc="-3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TABLE</a:t>
            </a:r>
            <a:endParaRPr sz="2000">
              <a:latin typeface="Lucida Console"/>
              <a:cs typeface="Lucida Console"/>
            </a:endParaRPr>
          </a:p>
          <a:p>
            <a:pPr marL="450215" marR="3492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external_schema. table_name</a:t>
            </a:r>
            <a:endParaRPr sz="20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000">
              <a:latin typeface="Lucida Console"/>
              <a:cs typeface="Lucida Console"/>
            </a:endParaRPr>
          </a:p>
          <a:p>
            <a:pPr marL="45021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ADD</a:t>
            </a:r>
            <a:r>
              <a:rPr dirty="0" sz="2000" spc="-2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IF</a:t>
            </a:r>
            <a:r>
              <a:rPr dirty="0" sz="2000" spc="-1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Lucida Console"/>
                <a:cs typeface="Lucida Console"/>
              </a:rPr>
              <a:t>NOT</a:t>
            </a:r>
            <a:endParaRPr sz="2000">
              <a:latin typeface="Lucida Console"/>
              <a:cs typeface="Lucida Console"/>
            </a:endParaRPr>
          </a:p>
          <a:p>
            <a:pPr marL="45021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EXISTS</a:t>
            </a:r>
            <a:r>
              <a:rPr dirty="0" sz="2000" spc="-3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PARTITION</a:t>
            </a:r>
            <a:endParaRPr sz="2000">
              <a:latin typeface="Lucida Console"/>
              <a:cs typeface="Lucida Console"/>
            </a:endParaRPr>
          </a:p>
          <a:p>
            <a:pPr marL="450215" marR="34925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 year=2019,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month=12,</a:t>
            </a:r>
            <a:r>
              <a:rPr dirty="0" sz="2000" spc="-5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day=3,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hour=1</a:t>
            </a:r>
            <a:r>
              <a:rPr dirty="0" sz="2000" spc="-3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5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  <a:endParaRPr sz="20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2000">
              <a:latin typeface="Lucida Console"/>
              <a:cs typeface="Lucida Console"/>
            </a:endParaRPr>
          </a:p>
          <a:p>
            <a:pPr marL="450215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LOCATION</a:t>
            </a:r>
            <a:endParaRPr sz="2000">
              <a:latin typeface="Lucida Console"/>
              <a:cs typeface="Lucida Console"/>
            </a:endParaRPr>
          </a:p>
          <a:p>
            <a:pPr algn="just" marL="450215" marR="349250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's3://bucket/fol der/year=2019/mo nth=12/day=3/hou </a:t>
            </a:r>
            <a:r>
              <a:rPr dirty="0" sz="2000" spc="-20">
                <a:solidFill>
                  <a:srgbClr val="FFFFFF"/>
                </a:solidFill>
                <a:latin typeface="Lucida Console"/>
                <a:cs typeface="Lucida Console"/>
              </a:rPr>
              <a:t>r=1'</a:t>
            </a:r>
            <a:endParaRPr sz="2000">
              <a:latin typeface="Lucida Console"/>
              <a:cs typeface="Lucida Console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7766" y="1468119"/>
            <a:ext cx="2967570" cy="388365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8431" y="2130044"/>
            <a:ext cx="5282971" cy="36398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418084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0"/>
              <a:t>Third-</a:t>
            </a:r>
            <a:r>
              <a:rPr dirty="0" spc="-180"/>
              <a:t>party</a:t>
            </a:r>
            <a:r>
              <a:rPr dirty="0" spc="-365"/>
              <a:t> </a:t>
            </a:r>
            <a:r>
              <a:rPr dirty="0" spc="-85"/>
              <a:t>data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189180" y="2801259"/>
            <a:ext cx="1156335" cy="1156970"/>
            <a:chOff x="2189180" y="2801259"/>
            <a:chExt cx="1156335" cy="1156970"/>
          </a:xfrm>
        </p:grpSpPr>
        <p:sp>
          <p:nvSpPr>
            <p:cNvPr id="4" name="object 4" descr=""/>
            <p:cNvSpPr/>
            <p:nvPr/>
          </p:nvSpPr>
          <p:spPr>
            <a:xfrm>
              <a:off x="2209582" y="2822178"/>
              <a:ext cx="1115695" cy="1115060"/>
            </a:xfrm>
            <a:custGeom>
              <a:avLst/>
              <a:gdLst/>
              <a:ahLst/>
              <a:cxnLst/>
              <a:rect l="l" t="t" r="r" b="b"/>
              <a:pathLst>
                <a:path w="1115695" h="1115060">
                  <a:moveTo>
                    <a:pt x="1115259" y="0"/>
                  </a:moveTo>
                  <a:lnTo>
                    <a:pt x="0" y="0"/>
                  </a:lnTo>
                  <a:lnTo>
                    <a:pt x="0" y="1114999"/>
                  </a:lnTo>
                  <a:lnTo>
                    <a:pt x="1115259" y="1114999"/>
                  </a:lnTo>
                  <a:lnTo>
                    <a:pt x="1115259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89175" y="2801264"/>
              <a:ext cx="1156335" cy="1156970"/>
            </a:xfrm>
            <a:custGeom>
              <a:avLst/>
              <a:gdLst/>
              <a:ahLst/>
              <a:cxnLst/>
              <a:rect l="l" t="t" r="r" b="b"/>
              <a:pathLst>
                <a:path w="1156335" h="1156970">
                  <a:moveTo>
                    <a:pt x="1156055" y="0"/>
                  </a:moveTo>
                  <a:lnTo>
                    <a:pt x="1115263" y="0"/>
                  </a:lnTo>
                  <a:lnTo>
                    <a:pt x="1115263" y="41910"/>
                  </a:lnTo>
                  <a:lnTo>
                    <a:pt x="1115263" y="1114933"/>
                  </a:lnTo>
                  <a:lnTo>
                    <a:pt x="40805" y="1114933"/>
                  </a:lnTo>
                  <a:lnTo>
                    <a:pt x="40805" y="41910"/>
                  </a:lnTo>
                  <a:lnTo>
                    <a:pt x="1115263" y="41910"/>
                  </a:lnTo>
                  <a:lnTo>
                    <a:pt x="1115263" y="0"/>
                  </a:lnTo>
                  <a:lnTo>
                    <a:pt x="0" y="0"/>
                  </a:lnTo>
                  <a:lnTo>
                    <a:pt x="0" y="41910"/>
                  </a:lnTo>
                  <a:lnTo>
                    <a:pt x="0" y="1114933"/>
                  </a:lnTo>
                  <a:lnTo>
                    <a:pt x="0" y="1156830"/>
                  </a:lnTo>
                  <a:lnTo>
                    <a:pt x="1156055" y="1156843"/>
                  </a:lnTo>
                  <a:lnTo>
                    <a:pt x="1156055" y="1115529"/>
                  </a:lnTo>
                  <a:lnTo>
                    <a:pt x="1156055" y="1114933"/>
                  </a:lnTo>
                  <a:lnTo>
                    <a:pt x="1156055" y="41910"/>
                  </a:lnTo>
                  <a:lnTo>
                    <a:pt x="1156055" y="41338"/>
                  </a:lnTo>
                  <a:lnTo>
                    <a:pt x="11560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447594" y="3060152"/>
              <a:ext cx="653415" cy="652780"/>
            </a:xfrm>
            <a:custGeom>
              <a:avLst/>
              <a:gdLst/>
              <a:ahLst/>
              <a:cxnLst/>
              <a:rect l="l" t="t" r="r" b="b"/>
              <a:pathLst>
                <a:path w="653414" h="652779">
                  <a:moveTo>
                    <a:pt x="606309" y="0"/>
                  </a:moveTo>
                  <a:lnTo>
                    <a:pt x="46514" y="0"/>
                  </a:lnTo>
                  <a:lnTo>
                    <a:pt x="3655" y="28371"/>
                  </a:lnTo>
                  <a:lnTo>
                    <a:pt x="0" y="46458"/>
                  </a:lnTo>
                  <a:lnTo>
                    <a:pt x="0" y="606162"/>
                  </a:lnTo>
                  <a:lnTo>
                    <a:pt x="28409" y="649011"/>
                  </a:lnTo>
                  <a:lnTo>
                    <a:pt x="606309" y="652665"/>
                  </a:lnTo>
                  <a:lnTo>
                    <a:pt x="624432" y="649011"/>
                  </a:lnTo>
                  <a:lnTo>
                    <a:pt x="639220" y="639044"/>
                  </a:lnTo>
                  <a:lnTo>
                    <a:pt x="648369" y="625470"/>
                  </a:lnTo>
                  <a:lnTo>
                    <a:pt x="46514" y="625470"/>
                  </a:lnTo>
                  <a:lnTo>
                    <a:pt x="39019" y="623917"/>
                  </a:lnTo>
                  <a:lnTo>
                    <a:pt x="32896" y="619774"/>
                  </a:lnTo>
                  <a:lnTo>
                    <a:pt x="28754" y="613652"/>
                  </a:lnTo>
                  <a:lnTo>
                    <a:pt x="27201" y="606162"/>
                  </a:lnTo>
                  <a:lnTo>
                    <a:pt x="27201" y="339938"/>
                  </a:lnTo>
                  <a:lnTo>
                    <a:pt x="134919" y="339938"/>
                  </a:lnTo>
                  <a:lnTo>
                    <a:pt x="138047" y="336086"/>
                  </a:lnTo>
                  <a:lnTo>
                    <a:pt x="142048" y="332290"/>
                  </a:lnTo>
                  <a:lnTo>
                    <a:pt x="143340" y="326454"/>
                  </a:lnTo>
                  <a:lnTo>
                    <a:pt x="141311" y="321298"/>
                  </a:lnTo>
                  <a:lnTo>
                    <a:pt x="139248" y="316143"/>
                  </a:lnTo>
                  <a:lnTo>
                    <a:pt x="134239" y="312743"/>
                  </a:lnTo>
                  <a:lnTo>
                    <a:pt x="27201" y="312743"/>
                  </a:lnTo>
                  <a:lnTo>
                    <a:pt x="27201" y="46458"/>
                  </a:lnTo>
                  <a:lnTo>
                    <a:pt x="28754" y="38986"/>
                  </a:lnTo>
                  <a:lnTo>
                    <a:pt x="32896" y="32874"/>
                  </a:lnTo>
                  <a:lnTo>
                    <a:pt x="39019" y="28739"/>
                  </a:lnTo>
                  <a:lnTo>
                    <a:pt x="46514" y="27195"/>
                  </a:lnTo>
                  <a:lnTo>
                    <a:pt x="648389" y="27195"/>
                  </a:lnTo>
                  <a:lnTo>
                    <a:pt x="639220" y="13604"/>
                  </a:lnTo>
                  <a:lnTo>
                    <a:pt x="624432" y="3649"/>
                  </a:lnTo>
                  <a:lnTo>
                    <a:pt x="606309" y="0"/>
                  </a:lnTo>
                  <a:close/>
                </a:path>
                <a:path w="653414" h="652779">
                  <a:moveTo>
                    <a:pt x="322394" y="500741"/>
                  </a:moveTo>
                  <a:lnTo>
                    <a:pt x="314063" y="508724"/>
                  </a:lnTo>
                  <a:lnTo>
                    <a:pt x="312533" y="512661"/>
                  </a:lnTo>
                  <a:lnTo>
                    <a:pt x="312711" y="515187"/>
                  </a:lnTo>
                  <a:lnTo>
                    <a:pt x="312816" y="625470"/>
                  </a:lnTo>
                  <a:lnTo>
                    <a:pt x="340018" y="625470"/>
                  </a:lnTo>
                  <a:lnTo>
                    <a:pt x="340018" y="542389"/>
                  </a:lnTo>
                  <a:lnTo>
                    <a:pt x="399144" y="542389"/>
                  </a:lnTo>
                  <a:lnTo>
                    <a:pt x="408181" y="538631"/>
                  </a:lnTo>
                  <a:lnTo>
                    <a:pt x="423705" y="526478"/>
                  </a:lnTo>
                  <a:lnTo>
                    <a:pt x="427407" y="521497"/>
                  </a:lnTo>
                  <a:lnTo>
                    <a:pt x="370114" y="521497"/>
                  </a:lnTo>
                  <a:lnTo>
                    <a:pt x="357649" y="519615"/>
                  </a:lnTo>
                  <a:lnTo>
                    <a:pt x="346130" y="514503"/>
                  </a:lnTo>
                  <a:lnTo>
                    <a:pt x="336221" y="506356"/>
                  </a:lnTo>
                  <a:lnTo>
                    <a:pt x="331007" y="500928"/>
                  </a:lnTo>
                  <a:lnTo>
                    <a:pt x="322394" y="500741"/>
                  </a:lnTo>
                  <a:close/>
                </a:path>
                <a:path w="653414" h="652779">
                  <a:moveTo>
                    <a:pt x="539509" y="235764"/>
                  </a:moveTo>
                  <a:lnTo>
                    <a:pt x="489581" y="235764"/>
                  </a:lnTo>
                  <a:lnTo>
                    <a:pt x="506577" y="241958"/>
                  </a:lnTo>
                  <a:lnTo>
                    <a:pt x="520014" y="254069"/>
                  </a:lnTo>
                  <a:lnTo>
                    <a:pt x="528048" y="270988"/>
                  </a:lnTo>
                  <a:lnTo>
                    <a:pt x="529427" y="283411"/>
                  </a:lnTo>
                  <a:lnTo>
                    <a:pt x="527559" y="295548"/>
                  </a:lnTo>
                  <a:lnTo>
                    <a:pt x="522621" y="306793"/>
                  </a:lnTo>
                  <a:lnTo>
                    <a:pt x="514787" y="316539"/>
                  </a:lnTo>
                  <a:lnTo>
                    <a:pt x="510764" y="320335"/>
                  </a:lnTo>
                  <a:lnTo>
                    <a:pt x="509517" y="326228"/>
                  </a:lnTo>
                  <a:lnTo>
                    <a:pt x="511500" y="331327"/>
                  </a:lnTo>
                  <a:lnTo>
                    <a:pt x="513597" y="336539"/>
                  </a:lnTo>
                  <a:lnTo>
                    <a:pt x="518584" y="339938"/>
                  </a:lnTo>
                  <a:lnTo>
                    <a:pt x="625633" y="339938"/>
                  </a:lnTo>
                  <a:lnTo>
                    <a:pt x="625633" y="606162"/>
                  </a:lnTo>
                  <a:lnTo>
                    <a:pt x="624088" y="613652"/>
                  </a:lnTo>
                  <a:lnTo>
                    <a:pt x="619945" y="619774"/>
                  </a:lnTo>
                  <a:lnTo>
                    <a:pt x="613815" y="623917"/>
                  </a:lnTo>
                  <a:lnTo>
                    <a:pt x="606309" y="625470"/>
                  </a:lnTo>
                  <a:lnTo>
                    <a:pt x="648369" y="625470"/>
                  </a:lnTo>
                  <a:lnTo>
                    <a:pt x="649183" y="624263"/>
                  </a:lnTo>
                  <a:lnTo>
                    <a:pt x="652835" y="606162"/>
                  </a:lnTo>
                  <a:lnTo>
                    <a:pt x="652835" y="312743"/>
                  </a:lnTo>
                  <a:lnTo>
                    <a:pt x="550716" y="312743"/>
                  </a:lnTo>
                  <a:lnTo>
                    <a:pt x="556936" y="288796"/>
                  </a:lnTo>
                  <a:lnTo>
                    <a:pt x="555086" y="264748"/>
                  </a:lnTo>
                  <a:lnTo>
                    <a:pt x="545639" y="242559"/>
                  </a:lnTo>
                  <a:lnTo>
                    <a:pt x="539509" y="235764"/>
                  </a:lnTo>
                  <a:close/>
                </a:path>
                <a:path w="653414" h="652779">
                  <a:moveTo>
                    <a:pt x="399144" y="542389"/>
                  </a:moveTo>
                  <a:lnTo>
                    <a:pt x="340018" y="542389"/>
                  </a:lnTo>
                  <a:lnTo>
                    <a:pt x="352054" y="546521"/>
                  </a:lnTo>
                  <a:lnTo>
                    <a:pt x="364520" y="548570"/>
                  </a:lnTo>
                  <a:lnTo>
                    <a:pt x="377146" y="548514"/>
                  </a:lnTo>
                  <a:lnTo>
                    <a:pt x="389660" y="546332"/>
                  </a:lnTo>
                  <a:lnTo>
                    <a:pt x="399144" y="542389"/>
                  </a:lnTo>
                  <a:close/>
                </a:path>
                <a:path w="653414" h="652779">
                  <a:moveTo>
                    <a:pt x="428396" y="427407"/>
                  </a:moveTo>
                  <a:lnTo>
                    <a:pt x="369231" y="427407"/>
                  </a:lnTo>
                  <a:lnTo>
                    <a:pt x="387064" y="430432"/>
                  </a:lnTo>
                  <a:lnTo>
                    <a:pt x="402921" y="440424"/>
                  </a:lnTo>
                  <a:lnTo>
                    <a:pt x="410755" y="450158"/>
                  </a:lnTo>
                  <a:lnTo>
                    <a:pt x="415693" y="461405"/>
                  </a:lnTo>
                  <a:lnTo>
                    <a:pt x="417561" y="473545"/>
                  </a:lnTo>
                  <a:lnTo>
                    <a:pt x="416182" y="485959"/>
                  </a:lnTo>
                  <a:lnTo>
                    <a:pt x="382860" y="519953"/>
                  </a:lnTo>
                  <a:lnTo>
                    <a:pt x="370114" y="521497"/>
                  </a:lnTo>
                  <a:lnTo>
                    <a:pt x="427407" y="521497"/>
                  </a:lnTo>
                  <a:lnTo>
                    <a:pt x="435467" y="510654"/>
                  </a:lnTo>
                  <a:lnTo>
                    <a:pt x="442703" y="491942"/>
                  </a:lnTo>
                  <a:lnTo>
                    <a:pt x="444818" y="475114"/>
                  </a:lnTo>
                  <a:lnTo>
                    <a:pt x="443171" y="458442"/>
                  </a:lnTo>
                  <a:lnTo>
                    <a:pt x="437890" y="442544"/>
                  </a:lnTo>
                  <a:lnTo>
                    <a:pt x="429103" y="428039"/>
                  </a:lnTo>
                  <a:lnTo>
                    <a:pt x="428396" y="427407"/>
                  </a:lnTo>
                  <a:close/>
                </a:path>
                <a:path w="653414" h="652779">
                  <a:moveTo>
                    <a:pt x="340018" y="339938"/>
                  </a:moveTo>
                  <a:lnTo>
                    <a:pt x="312816" y="339938"/>
                  </a:lnTo>
                  <a:lnTo>
                    <a:pt x="312873" y="440164"/>
                  </a:lnTo>
                  <a:lnTo>
                    <a:pt x="318937" y="446226"/>
                  </a:lnTo>
                  <a:lnTo>
                    <a:pt x="330157" y="446186"/>
                  </a:lnTo>
                  <a:lnTo>
                    <a:pt x="333671" y="444685"/>
                  </a:lnTo>
                  <a:lnTo>
                    <a:pt x="336221" y="442039"/>
                  </a:lnTo>
                  <a:lnTo>
                    <a:pt x="351568" y="431295"/>
                  </a:lnTo>
                  <a:lnTo>
                    <a:pt x="369231" y="427407"/>
                  </a:lnTo>
                  <a:lnTo>
                    <a:pt x="428396" y="427407"/>
                  </a:lnTo>
                  <a:lnTo>
                    <a:pt x="410569" y="411450"/>
                  </a:lnTo>
                  <a:lnTo>
                    <a:pt x="398995" y="406566"/>
                  </a:lnTo>
                  <a:lnTo>
                    <a:pt x="340018" y="406566"/>
                  </a:lnTo>
                  <a:lnTo>
                    <a:pt x="340018" y="339938"/>
                  </a:lnTo>
                  <a:close/>
                </a:path>
                <a:path w="653414" h="652779">
                  <a:moveTo>
                    <a:pt x="134919" y="339938"/>
                  </a:moveTo>
                  <a:lnTo>
                    <a:pt x="102141" y="339938"/>
                  </a:lnTo>
                  <a:lnTo>
                    <a:pt x="97973" y="351940"/>
                  </a:lnTo>
                  <a:lnTo>
                    <a:pt x="95889" y="364393"/>
                  </a:lnTo>
                  <a:lnTo>
                    <a:pt x="95911" y="377026"/>
                  </a:lnTo>
                  <a:lnTo>
                    <a:pt x="117933" y="423583"/>
                  </a:lnTo>
                  <a:lnTo>
                    <a:pt x="152464" y="442583"/>
                  </a:lnTo>
                  <a:lnTo>
                    <a:pt x="169873" y="444487"/>
                  </a:lnTo>
                  <a:lnTo>
                    <a:pt x="198759" y="438828"/>
                  </a:lnTo>
                  <a:lnTo>
                    <a:pt x="222411" y="423080"/>
                  </a:lnTo>
                  <a:lnTo>
                    <a:pt x="226246" y="417463"/>
                  </a:lnTo>
                  <a:lnTo>
                    <a:pt x="170998" y="417463"/>
                  </a:lnTo>
                  <a:lnTo>
                    <a:pt x="158584" y="416085"/>
                  </a:lnTo>
                  <a:lnTo>
                    <a:pt x="124446" y="382771"/>
                  </a:lnTo>
                  <a:lnTo>
                    <a:pt x="122966" y="370035"/>
                  </a:lnTo>
                  <a:lnTo>
                    <a:pt x="124867" y="357580"/>
                  </a:lnTo>
                  <a:lnTo>
                    <a:pt x="129958" y="346049"/>
                  </a:lnTo>
                  <a:lnTo>
                    <a:pt x="134919" y="339938"/>
                  </a:lnTo>
                  <a:close/>
                </a:path>
                <a:path w="653414" h="652779">
                  <a:moveTo>
                    <a:pt x="340018" y="229628"/>
                  </a:moveTo>
                  <a:lnTo>
                    <a:pt x="312816" y="229628"/>
                  </a:lnTo>
                  <a:lnTo>
                    <a:pt x="312816" y="312743"/>
                  </a:lnTo>
                  <a:lnTo>
                    <a:pt x="206323" y="312743"/>
                  </a:lnTo>
                  <a:lnTo>
                    <a:pt x="201313" y="316143"/>
                  </a:lnTo>
                  <a:lnTo>
                    <a:pt x="199250" y="321298"/>
                  </a:lnTo>
                  <a:lnTo>
                    <a:pt x="197221" y="326454"/>
                  </a:lnTo>
                  <a:lnTo>
                    <a:pt x="198514" y="332290"/>
                  </a:lnTo>
                  <a:lnTo>
                    <a:pt x="202514" y="336086"/>
                  </a:lnTo>
                  <a:lnTo>
                    <a:pt x="213263" y="351462"/>
                  </a:lnTo>
                  <a:lnTo>
                    <a:pt x="217142" y="369138"/>
                  </a:lnTo>
                  <a:lnTo>
                    <a:pt x="214110" y="386973"/>
                  </a:lnTo>
                  <a:lnTo>
                    <a:pt x="204129" y="402827"/>
                  </a:lnTo>
                  <a:lnTo>
                    <a:pt x="194393" y="410659"/>
                  </a:lnTo>
                  <a:lnTo>
                    <a:pt x="183142" y="415596"/>
                  </a:lnTo>
                  <a:lnTo>
                    <a:pt x="170998" y="417463"/>
                  </a:lnTo>
                  <a:lnTo>
                    <a:pt x="226246" y="417463"/>
                  </a:lnTo>
                  <a:lnTo>
                    <a:pt x="238430" y="399618"/>
                  </a:lnTo>
                  <a:lnTo>
                    <a:pt x="244416" y="370816"/>
                  </a:lnTo>
                  <a:lnTo>
                    <a:pt x="244035" y="362860"/>
                  </a:lnTo>
                  <a:lnTo>
                    <a:pt x="242815" y="355016"/>
                  </a:lnTo>
                  <a:lnTo>
                    <a:pt x="240766" y="347352"/>
                  </a:lnTo>
                  <a:lnTo>
                    <a:pt x="237899" y="339938"/>
                  </a:lnTo>
                  <a:lnTo>
                    <a:pt x="446500" y="339938"/>
                  </a:lnTo>
                  <a:lnTo>
                    <a:pt x="451544" y="336539"/>
                  </a:lnTo>
                  <a:lnTo>
                    <a:pt x="453584" y="331327"/>
                  </a:lnTo>
                  <a:lnTo>
                    <a:pt x="455624" y="326228"/>
                  </a:lnTo>
                  <a:lnTo>
                    <a:pt x="454321" y="320335"/>
                  </a:lnTo>
                  <a:lnTo>
                    <a:pt x="450297" y="316539"/>
                  </a:lnTo>
                  <a:lnTo>
                    <a:pt x="447624" y="313253"/>
                  </a:lnTo>
                  <a:lnTo>
                    <a:pt x="340018" y="313253"/>
                  </a:lnTo>
                  <a:lnTo>
                    <a:pt x="340018" y="229628"/>
                  </a:lnTo>
                  <a:close/>
                </a:path>
                <a:path w="653414" h="652779">
                  <a:moveTo>
                    <a:pt x="364066" y="400241"/>
                  </a:moveTo>
                  <a:lnTo>
                    <a:pt x="340018" y="406566"/>
                  </a:lnTo>
                  <a:lnTo>
                    <a:pt x="398995" y="406566"/>
                  </a:lnTo>
                  <a:lnTo>
                    <a:pt x="388237" y="402027"/>
                  </a:lnTo>
                  <a:lnTo>
                    <a:pt x="364066" y="400241"/>
                  </a:lnTo>
                  <a:close/>
                </a:path>
                <a:path w="653414" h="652779">
                  <a:moveTo>
                    <a:pt x="482082" y="208478"/>
                  </a:moveTo>
                  <a:lnTo>
                    <a:pt x="430725" y="229671"/>
                  </a:lnTo>
                  <a:lnTo>
                    <a:pt x="410855" y="263792"/>
                  </a:lnTo>
                  <a:lnTo>
                    <a:pt x="408709" y="288884"/>
                  </a:lnTo>
                  <a:lnTo>
                    <a:pt x="410783" y="301294"/>
                  </a:lnTo>
                  <a:lnTo>
                    <a:pt x="414935" y="313253"/>
                  </a:lnTo>
                  <a:lnTo>
                    <a:pt x="447624" y="313253"/>
                  </a:lnTo>
                  <a:lnTo>
                    <a:pt x="442211" y="306601"/>
                  </a:lnTo>
                  <a:lnTo>
                    <a:pt x="437121" y="295074"/>
                  </a:lnTo>
                  <a:lnTo>
                    <a:pt x="435219" y="282622"/>
                  </a:lnTo>
                  <a:lnTo>
                    <a:pt x="436696" y="269911"/>
                  </a:lnTo>
                  <a:lnTo>
                    <a:pt x="441534" y="258276"/>
                  </a:lnTo>
                  <a:lnTo>
                    <a:pt x="449171" y="248516"/>
                  </a:lnTo>
                  <a:lnTo>
                    <a:pt x="459114" y="241125"/>
                  </a:lnTo>
                  <a:lnTo>
                    <a:pt x="470868" y="236597"/>
                  </a:lnTo>
                  <a:lnTo>
                    <a:pt x="489581" y="235764"/>
                  </a:lnTo>
                  <a:lnTo>
                    <a:pt x="539509" y="235764"/>
                  </a:lnTo>
                  <a:lnTo>
                    <a:pt x="529068" y="224189"/>
                  </a:lnTo>
                  <a:lnTo>
                    <a:pt x="514603" y="215404"/>
                  </a:lnTo>
                  <a:lnTo>
                    <a:pt x="498735" y="210124"/>
                  </a:lnTo>
                  <a:lnTo>
                    <a:pt x="482082" y="208478"/>
                  </a:lnTo>
                  <a:close/>
                </a:path>
                <a:path w="653414" h="652779">
                  <a:moveTo>
                    <a:pt x="648389" y="27195"/>
                  </a:moveTo>
                  <a:lnTo>
                    <a:pt x="606309" y="27195"/>
                  </a:lnTo>
                  <a:lnTo>
                    <a:pt x="613815" y="28739"/>
                  </a:lnTo>
                  <a:lnTo>
                    <a:pt x="619945" y="32874"/>
                  </a:lnTo>
                  <a:lnTo>
                    <a:pt x="624088" y="38986"/>
                  </a:lnTo>
                  <a:lnTo>
                    <a:pt x="625633" y="46458"/>
                  </a:lnTo>
                  <a:lnTo>
                    <a:pt x="625633" y="312743"/>
                  </a:lnTo>
                  <a:lnTo>
                    <a:pt x="652835" y="312743"/>
                  </a:lnTo>
                  <a:lnTo>
                    <a:pt x="652835" y="46458"/>
                  </a:lnTo>
                  <a:lnTo>
                    <a:pt x="649183" y="28371"/>
                  </a:lnTo>
                  <a:lnTo>
                    <a:pt x="648389" y="27195"/>
                  </a:lnTo>
                  <a:close/>
                </a:path>
                <a:path w="653414" h="652779">
                  <a:moveTo>
                    <a:pt x="288880" y="87667"/>
                  </a:moveTo>
                  <a:lnTo>
                    <a:pt x="242688" y="98938"/>
                  </a:lnTo>
                  <a:lnTo>
                    <a:pt x="215505" y="129936"/>
                  </a:lnTo>
                  <a:lnTo>
                    <a:pt x="208563" y="162496"/>
                  </a:lnTo>
                  <a:lnTo>
                    <a:pt x="210675" y="179317"/>
                  </a:lnTo>
                  <a:lnTo>
                    <a:pt x="229651" y="213885"/>
                  </a:lnTo>
                  <a:lnTo>
                    <a:pt x="263740" y="233708"/>
                  </a:lnTo>
                  <a:lnTo>
                    <a:pt x="288645" y="235803"/>
                  </a:lnTo>
                  <a:lnTo>
                    <a:pt x="300917" y="233747"/>
                  </a:lnTo>
                  <a:lnTo>
                    <a:pt x="312816" y="229628"/>
                  </a:lnTo>
                  <a:lnTo>
                    <a:pt x="340018" y="229628"/>
                  </a:lnTo>
                  <a:lnTo>
                    <a:pt x="340018" y="209696"/>
                  </a:lnTo>
                  <a:lnTo>
                    <a:pt x="282720" y="209696"/>
                  </a:lnTo>
                  <a:lnTo>
                    <a:pt x="269974" y="208155"/>
                  </a:lnTo>
                  <a:lnTo>
                    <a:pt x="236652" y="174162"/>
                  </a:lnTo>
                  <a:lnTo>
                    <a:pt x="235819" y="155453"/>
                  </a:lnTo>
                  <a:lnTo>
                    <a:pt x="242015" y="138461"/>
                  </a:lnTo>
                  <a:lnTo>
                    <a:pt x="254129" y="125027"/>
                  </a:lnTo>
                  <a:lnTo>
                    <a:pt x="271051" y="116995"/>
                  </a:lnTo>
                  <a:lnTo>
                    <a:pt x="283485" y="115617"/>
                  </a:lnTo>
                  <a:lnTo>
                    <a:pt x="340018" y="115617"/>
                  </a:lnTo>
                  <a:lnTo>
                    <a:pt x="340018" y="93823"/>
                  </a:lnTo>
                  <a:lnTo>
                    <a:pt x="312816" y="93823"/>
                  </a:lnTo>
                  <a:lnTo>
                    <a:pt x="288880" y="87667"/>
                  </a:lnTo>
                  <a:close/>
                </a:path>
                <a:path w="653414" h="652779">
                  <a:moveTo>
                    <a:pt x="333897" y="190365"/>
                  </a:moveTo>
                  <a:lnTo>
                    <a:pt x="326360" y="190422"/>
                  </a:lnTo>
                  <a:lnTo>
                    <a:pt x="322677" y="190422"/>
                  </a:lnTo>
                  <a:lnTo>
                    <a:pt x="319163" y="191895"/>
                  </a:lnTo>
                  <a:lnTo>
                    <a:pt x="316613" y="194558"/>
                  </a:lnTo>
                  <a:lnTo>
                    <a:pt x="306704" y="202706"/>
                  </a:lnTo>
                  <a:lnTo>
                    <a:pt x="295185" y="207816"/>
                  </a:lnTo>
                  <a:lnTo>
                    <a:pt x="282720" y="209696"/>
                  </a:lnTo>
                  <a:lnTo>
                    <a:pt x="340018" y="209696"/>
                  </a:lnTo>
                  <a:lnTo>
                    <a:pt x="339961" y="196428"/>
                  </a:lnTo>
                  <a:lnTo>
                    <a:pt x="333897" y="190365"/>
                  </a:lnTo>
                  <a:close/>
                </a:path>
                <a:path w="653414" h="652779">
                  <a:moveTo>
                    <a:pt x="340018" y="115617"/>
                  </a:moveTo>
                  <a:lnTo>
                    <a:pt x="283485" y="115617"/>
                  </a:lnTo>
                  <a:lnTo>
                    <a:pt x="295638" y="117484"/>
                  </a:lnTo>
                  <a:lnTo>
                    <a:pt x="306888" y="122421"/>
                  </a:lnTo>
                  <a:lnTo>
                    <a:pt x="316613" y="130253"/>
                  </a:lnTo>
                  <a:lnTo>
                    <a:pt x="321827" y="135692"/>
                  </a:lnTo>
                  <a:lnTo>
                    <a:pt x="330441" y="135862"/>
                  </a:lnTo>
                  <a:lnTo>
                    <a:pt x="338771" y="127873"/>
                  </a:lnTo>
                  <a:lnTo>
                    <a:pt x="340301" y="123964"/>
                  </a:lnTo>
                  <a:lnTo>
                    <a:pt x="340018" y="119885"/>
                  </a:lnTo>
                  <a:lnTo>
                    <a:pt x="340018" y="115617"/>
                  </a:lnTo>
                  <a:close/>
                </a:path>
                <a:path w="653414" h="652779">
                  <a:moveTo>
                    <a:pt x="340018" y="27195"/>
                  </a:moveTo>
                  <a:lnTo>
                    <a:pt x="312816" y="27195"/>
                  </a:lnTo>
                  <a:lnTo>
                    <a:pt x="312816" y="93823"/>
                  </a:lnTo>
                  <a:lnTo>
                    <a:pt x="340018" y="93823"/>
                  </a:lnTo>
                  <a:lnTo>
                    <a:pt x="340018" y="2719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762505" y="4232655"/>
            <a:ext cx="2243455" cy="292100"/>
            <a:chOff x="1762505" y="4232655"/>
            <a:chExt cx="2243455" cy="29210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2505" y="4232655"/>
              <a:ext cx="698245" cy="22885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4708" y="4232655"/>
              <a:ext cx="1380744" cy="29197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7327" y="4366437"/>
              <a:ext cx="90830" cy="25603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07680" y="1103375"/>
            <a:ext cx="899159" cy="89916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99094" y="2107692"/>
            <a:ext cx="1235709" cy="291973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8781288" y="3191250"/>
            <a:ext cx="899794" cy="898525"/>
            <a:chOff x="8781288" y="3191250"/>
            <a:chExt cx="899794" cy="898525"/>
          </a:xfrm>
        </p:grpSpPr>
        <p:sp>
          <p:nvSpPr>
            <p:cNvPr id="14" name="object 14" descr=""/>
            <p:cNvSpPr/>
            <p:nvPr/>
          </p:nvSpPr>
          <p:spPr>
            <a:xfrm>
              <a:off x="8781288" y="3191250"/>
              <a:ext cx="899794" cy="898525"/>
            </a:xfrm>
            <a:custGeom>
              <a:avLst/>
              <a:gdLst/>
              <a:ahLst/>
              <a:cxnLst/>
              <a:rect l="l" t="t" r="r" b="b"/>
              <a:pathLst>
                <a:path w="899795" h="898525">
                  <a:moveTo>
                    <a:pt x="899404" y="0"/>
                  </a:moveTo>
                  <a:lnTo>
                    <a:pt x="0" y="0"/>
                  </a:lnTo>
                  <a:lnTo>
                    <a:pt x="0" y="898505"/>
                  </a:lnTo>
                  <a:lnTo>
                    <a:pt x="899404" y="898505"/>
                  </a:lnTo>
                  <a:lnTo>
                    <a:pt x="899404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931910" y="3353803"/>
              <a:ext cx="599440" cy="574040"/>
            </a:xfrm>
            <a:custGeom>
              <a:avLst/>
              <a:gdLst/>
              <a:ahLst/>
              <a:cxnLst/>
              <a:rect l="l" t="t" r="r" b="b"/>
              <a:pathLst>
                <a:path w="599440" h="574039">
                  <a:moveTo>
                    <a:pt x="418998" y="268732"/>
                  </a:moveTo>
                  <a:lnTo>
                    <a:pt x="335051" y="268732"/>
                  </a:lnTo>
                  <a:lnTo>
                    <a:pt x="335051" y="292696"/>
                  </a:lnTo>
                  <a:lnTo>
                    <a:pt x="418998" y="292696"/>
                  </a:lnTo>
                  <a:lnTo>
                    <a:pt x="418998" y="268732"/>
                  </a:lnTo>
                  <a:close/>
                </a:path>
                <a:path w="599440" h="574039">
                  <a:moveTo>
                    <a:pt x="454964" y="352602"/>
                  </a:moveTo>
                  <a:lnTo>
                    <a:pt x="191147" y="352602"/>
                  </a:lnTo>
                  <a:lnTo>
                    <a:pt x="191147" y="220827"/>
                  </a:lnTo>
                  <a:lnTo>
                    <a:pt x="191147" y="196862"/>
                  </a:lnTo>
                  <a:lnTo>
                    <a:pt x="191147" y="65087"/>
                  </a:lnTo>
                  <a:lnTo>
                    <a:pt x="191147" y="46469"/>
                  </a:lnTo>
                  <a:lnTo>
                    <a:pt x="185775" y="41122"/>
                  </a:lnTo>
                  <a:lnTo>
                    <a:pt x="105765" y="41122"/>
                  </a:lnTo>
                  <a:lnTo>
                    <a:pt x="97663" y="23152"/>
                  </a:lnTo>
                  <a:lnTo>
                    <a:pt x="96964" y="21590"/>
                  </a:lnTo>
                  <a:lnTo>
                    <a:pt x="83210" y="8712"/>
                  </a:lnTo>
                  <a:lnTo>
                    <a:pt x="83210" y="53111"/>
                  </a:lnTo>
                  <a:lnTo>
                    <a:pt x="80860" y="64757"/>
                  </a:lnTo>
                  <a:lnTo>
                    <a:pt x="74434" y="74282"/>
                  </a:lnTo>
                  <a:lnTo>
                    <a:pt x="64909" y="80695"/>
                  </a:lnTo>
                  <a:lnTo>
                    <a:pt x="53238" y="83058"/>
                  </a:lnTo>
                  <a:lnTo>
                    <a:pt x="41567" y="80695"/>
                  </a:lnTo>
                  <a:lnTo>
                    <a:pt x="32042" y="74282"/>
                  </a:lnTo>
                  <a:lnTo>
                    <a:pt x="25615" y="64757"/>
                  </a:lnTo>
                  <a:lnTo>
                    <a:pt x="23253" y="53111"/>
                  </a:lnTo>
                  <a:lnTo>
                    <a:pt x="25615" y="41440"/>
                  </a:lnTo>
                  <a:lnTo>
                    <a:pt x="64909" y="25501"/>
                  </a:lnTo>
                  <a:lnTo>
                    <a:pt x="83210" y="53111"/>
                  </a:lnTo>
                  <a:lnTo>
                    <a:pt x="83210" y="8712"/>
                  </a:lnTo>
                  <a:lnTo>
                    <a:pt x="81876" y="7454"/>
                  </a:lnTo>
                  <a:lnTo>
                    <a:pt x="62572" y="0"/>
                  </a:lnTo>
                  <a:lnTo>
                    <a:pt x="41160" y="546"/>
                  </a:lnTo>
                  <a:lnTo>
                    <a:pt x="21615" y="9321"/>
                  </a:lnTo>
                  <a:lnTo>
                    <a:pt x="7467" y="24396"/>
                  </a:lnTo>
                  <a:lnTo>
                    <a:pt x="0" y="43675"/>
                  </a:lnTo>
                  <a:lnTo>
                    <a:pt x="533" y="65087"/>
                  </a:lnTo>
                  <a:lnTo>
                    <a:pt x="9334" y="84594"/>
                  </a:lnTo>
                  <a:lnTo>
                    <a:pt x="24422" y="98729"/>
                  </a:lnTo>
                  <a:lnTo>
                    <a:pt x="43713" y="106184"/>
                  </a:lnTo>
                  <a:lnTo>
                    <a:pt x="65138" y="105664"/>
                  </a:lnTo>
                  <a:lnTo>
                    <a:pt x="97472" y="83058"/>
                  </a:lnTo>
                  <a:lnTo>
                    <a:pt x="105765" y="65087"/>
                  </a:lnTo>
                  <a:lnTo>
                    <a:pt x="167157" y="65087"/>
                  </a:lnTo>
                  <a:lnTo>
                    <a:pt x="167157" y="196862"/>
                  </a:lnTo>
                  <a:lnTo>
                    <a:pt x="105765" y="196862"/>
                  </a:lnTo>
                  <a:lnTo>
                    <a:pt x="97663" y="178892"/>
                  </a:lnTo>
                  <a:lnTo>
                    <a:pt x="96964" y="177330"/>
                  </a:lnTo>
                  <a:lnTo>
                    <a:pt x="83210" y="164452"/>
                  </a:lnTo>
                  <a:lnTo>
                    <a:pt x="83210" y="208851"/>
                  </a:lnTo>
                  <a:lnTo>
                    <a:pt x="80860" y="220497"/>
                  </a:lnTo>
                  <a:lnTo>
                    <a:pt x="74434" y="230009"/>
                  </a:lnTo>
                  <a:lnTo>
                    <a:pt x="64909" y="236435"/>
                  </a:lnTo>
                  <a:lnTo>
                    <a:pt x="53238" y="238785"/>
                  </a:lnTo>
                  <a:lnTo>
                    <a:pt x="41567" y="236435"/>
                  </a:lnTo>
                  <a:lnTo>
                    <a:pt x="32042" y="230009"/>
                  </a:lnTo>
                  <a:lnTo>
                    <a:pt x="25615" y="220497"/>
                  </a:lnTo>
                  <a:lnTo>
                    <a:pt x="23253" y="208851"/>
                  </a:lnTo>
                  <a:lnTo>
                    <a:pt x="25615" y="197180"/>
                  </a:lnTo>
                  <a:lnTo>
                    <a:pt x="64909" y="181241"/>
                  </a:lnTo>
                  <a:lnTo>
                    <a:pt x="83210" y="208851"/>
                  </a:lnTo>
                  <a:lnTo>
                    <a:pt x="83210" y="164452"/>
                  </a:lnTo>
                  <a:lnTo>
                    <a:pt x="81876" y="163195"/>
                  </a:lnTo>
                  <a:lnTo>
                    <a:pt x="62572" y="155740"/>
                  </a:lnTo>
                  <a:lnTo>
                    <a:pt x="41160" y="156286"/>
                  </a:lnTo>
                  <a:lnTo>
                    <a:pt x="21615" y="165061"/>
                  </a:lnTo>
                  <a:lnTo>
                    <a:pt x="7467" y="180136"/>
                  </a:lnTo>
                  <a:lnTo>
                    <a:pt x="0" y="199415"/>
                  </a:lnTo>
                  <a:lnTo>
                    <a:pt x="533" y="220827"/>
                  </a:lnTo>
                  <a:lnTo>
                    <a:pt x="9334" y="240334"/>
                  </a:lnTo>
                  <a:lnTo>
                    <a:pt x="24422" y="254469"/>
                  </a:lnTo>
                  <a:lnTo>
                    <a:pt x="43713" y="261924"/>
                  </a:lnTo>
                  <a:lnTo>
                    <a:pt x="65138" y="261404"/>
                  </a:lnTo>
                  <a:lnTo>
                    <a:pt x="97485" y="238785"/>
                  </a:lnTo>
                  <a:lnTo>
                    <a:pt x="105765" y="220827"/>
                  </a:lnTo>
                  <a:lnTo>
                    <a:pt x="167157" y="220827"/>
                  </a:lnTo>
                  <a:lnTo>
                    <a:pt x="167157" y="352602"/>
                  </a:lnTo>
                  <a:lnTo>
                    <a:pt x="105765" y="352602"/>
                  </a:lnTo>
                  <a:lnTo>
                    <a:pt x="97663" y="334632"/>
                  </a:lnTo>
                  <a:lnTo>
                    <a:pt x="96964" y="333082"/>
                  </a:lnTo>
                  <a:lnTo>
                    <a:pt x="83210" y="320192"/>
                  </a:lnTo>
                  <a:lnTo>
                    <a:pt x="83210" y="364578"/>
                  </a:lnTo>
                  <a:lnTo>
                    <a:pt x="80860" y="376237"/>
                  </a:lnTo>
                  <a:lnTo>
                    <a:pt x="74434" y="385749"/>
                  </a:lnTo>
                  <a:lnTo>
                    <a:pt x="64909" y="392176"/>
                  </a:lnTo>
                  <a:lnTo>
                    <a:pt x="53238" y="394525"/>
                  </a:lnTo>
                  <a:lnTo>
                    <a:pt x="41567" y="392176"/>
                  </a:lnTo>
                  <a:lnTo>
                    <a:pt x="32042" y="385749"/>
                  </a:lnTo>
                  <a:lnTo>
                    <a:pt x="25615" y="376237"/>
                  </a:lnTo>
                  <a:lnTo>
                    <a:pt x="23253" y="364578"/>
                  </a:lnTo>
                  <a:lnTo>
                    <a:pt x="25615" y="352920"/>
                  </a:lnTo>
                  <a:lnTo>
                    <a:pt x="64909" y="336981"/>
                  </a:lnTo>
                  <a:lnTo>
                    <a:pt x="83210" y="364578"/>
                  </a:lnTo>
                  <a:lnTo>
                    <a:pt x="83210" y="320192"/>
                  </a:lnTo>
                  <a:lnTo>
                    <a:pt x="81876" y="318935"/>
                  </a:lnTo>
                  <a:lnTo>
                    <a:pt x="62572" y="311480"/>
                  </a:lnTo>
                  <a:lnTo>
                    <a:pt x="41160" y="312013"/>
                  </a:lnTo>
                  <a:lnTo>
                    <a:pt x="21615" y="320802"/>
                  </a:lnTo>
                  <a:lnTo>
                    <a:pt x="7467" y="335876"/>
                  </a:lnTo>
                  <a:lnTo>
                    <a:pt x="0" y="355155"/>
                  </a:lnTo>
                  <a:lnTo>
                    <a:pt x="533" y="376555"/>
                  </a:lnTo>
                  <a:lnTo>
                    <a:pt x="9334" y="396074"/>
                  </a:lnTo>
                  <a:lnTo>
                    <a:pt x="24422" y="410210"/>
                  </a:lnTo>
                  <a:lnTo>
                    <a:pt x="43713" y="417677"/>
                  </a:lnTo>
                  <a:lnTo>
                    <a:pt x="65138" y="417144"/>
                  </a:lnTo>
                  <a:lnTo>
                    <a:pt x="79375" y="411695"/>
                  </a:lnTo>
                  <a:lnTo>
                    <a:pt x="91300" y="402691"/>
                  </a:lnTo>
                  <a:lnTo>
                    <a:pt x="97472" y="394525"/>
                  </a:lnTo>
                  <a:lnTo>
                    <a:pt x="100317" y="390779"/>
                  </a:lnTo>
                  <a:lnTo>
                    <a:pt x="105765" y="376555"/>
                  </a:lnTo>
                  <a:lnTo>
                    <a:pt x="167157" y="376555"/>
                  </a:lnTo>
                  <a:lnTo>
                    <a:pt x="167157" y="508342"/>
                  </a:lnTo>
                  <a:lnTo>
                    <a:pt x="105765" y="508342"/>
                  </a:lnTo>
                  <a:lnTo>
                    <a:pt x="97663" y="490372"/>
                  </a:lnTo>
                  <a:lnTo>
                    <a:pt x="96964" y="488823"/>
                  </a:lnTo>
                  <a:lnTo>
                    <a:pt x="83210" y="475932"/>
                  </a:lnTo>
                  <a:lnTo>
                    <a:pt x="83210" y="520319"/>
                  </a:lnTo>
                  <a:lnTo>
                    <a:pt x="80860" y="531977"/>
                  </a:lnTo>
                  <a:lnTo>
                    <a:pt x="74434" y="541489"/>
                  </a:lnTo>
                  <a:lnTo>
                    <a:pt x="64909" y="547916"/>
                  </a:lnTo>
                  <a:lnTo>
                    <a:pt x="53238" y="550265"/>
                  </a:lnTo>
                  <a:lnTo>
                    <a:pt x="41567" y="547916"/>
                  </a:lnTo>
                  <a:lnTo>
                    <a:pt x="32042" y="541489"/>
                  </a:lnTo>
                  <a:lnTo>
                    <a:pt x="25615" y="531977"/>
                  </a:lnTo>
                  <a:lnTo>
                    <a:pt x="23253" y="520319"/>
                  </a:lnTo>
                  <a:lnTo>
                    <a:pt x="25615" y="508660"/>
                  </a:lnTo>
                  <a:lnTo>
                    <a:pt x="64909" y="492721"/>
                  </a:lnTo>
                  <a:lnTo>
                    <a:pt x="83210" y="520319"/>
                  </a:lnTo>
                  <a:lnTo>
                    <a:pt x="83210" y="475932"/>
                  </a:lnTo>
                  <a:lnTo>
                    <a:pt x="81876" y="474675"/>
                  </a:lnTo>
                  <a:lnTo>
                    <a:pt x="62572" y="467220"/>
                  </a:lnTo>
                  <a:lnTo>
                    <a:pt x="41160" y="467753"/>
                  </a:lnTo>
                  <a:lnTo>
                    <a:pt x="21615" y="476554"/>
                  </a:lnTo>
                  <a:lnTo>
                    <a:pt x="7467" y="491617"/>
                  </a:lnTo>
                  <a:lnTo>
                    <a:pt x="0" y="510895"/>
                  </a:lnTo>
                  <a:lnTo>
                    <a:pt x="533" y="532295"/>
                  </a:lnTo>
                  <a:lnTo>
                    <a:pt x="9334" y="551815"/>
                  </a:lnTo>
                  <a:lnTo>
                    <a:pt x="24422" y="565950"/>
                  </a:lnTo>
                  <a:lnTo>
                    <a:pt x="43713" y="573417"/>
                  </a:lnTo>
                  <a:lnTo>
                    <a:pt x="65138" y="572884"/>
                  </a:lnTo>
                  <a:lnTo>
                    <a:pt x="79375" y="567436"/>
                  </a:lnTo>
                  <a:lnTo>
                    <a:pt x="91300" y="558431"/>
                  </a:lnTo>
                  <a:lnTo>
                    <a:pt x="97472" y="550265"/>
                  </a:lnTo>
                  <a:lnTo>
                    <a:pt x="100317" y="546519"/>
                  </a:lnTo>
                  <a:lnTo>
                    <a:pt x="105765" y="532295"/>
                  </a:lnTo>
                  <a:lnTo>
                    <a:pt x="185775" y="532295"/>
                  </a:lnTo>
                  <a:lnTo>
                    <a:pt x="191147" y="526935"/>
                  </a:lnTo>
                  <a:lnTo>
                    <a:pt x="191147" y="508342"/>
                  </a:lnTo>
                  <a:lnTo>
                    <a:pt x="191147" y="376555"/>
                  </a:lnTo>
                  <a:lnTo>
                    <a:pt x="454964" y="376555"/>
                  </a:lnTo>
                  <a:lnTo>
                    <a:pt x="454964" y="352602"/>
                  </a:lnTo>
                  <a:close/>
                </a:path>
                <a:path w="599440" h="574039">
                  <a:moveTo>
                    <a:pt x="478955" y="208851"/>
                  </a:moveTo>
                  <a:lnTo>
                    <a:pt x="335051" y="208851"/>
                  </a:lnTo>
                  <a:lnTo>
                    <a:pt x="335051" y="232803"/>
                  </a:lnTo>
                  <a:lnTo>
                    <a:pt x="478955" y="232803"/>
                  </a:lnTo>
                  <a:lnTo>
                    <a:pt x="478955" y="208851"/>
                  </a:lnTo>
                  <a:close/>
                </a:path>
                <a:path w="599440" h="574039">
                  <a:moveTo>
                    <a:pt x="550900" y="352602"/>
                  </a:moveTo>
                  <a:lnTo>
                    <a:pt x="478955" y="352602"/>
                  </a:lnTo>
                  <a:lnTo>
                    <a:pt x="478955" y="376555"/>
                  </a:lnTo>
                  <a:lnTo>
                    <a:pt x="550900" y="376555"/>
                  </a:lnTo>
                  <a:lnTo>
                    <a:pt x="550900" y="352602"/>
                  </a:lnTo>
                  <a:close/>
                </a:path>
                <a:path w="599440" h="574039">
                  <a:moveTo>
                    <a:pt x="550900" y="268732"/>
                  </a:moveTo>
                  <a:lnTo>
                    <a:pt x="514934" y="268732"/>
                  </a:lnTo>
                  <a:lnTo>
                    <a:pt x="514934" y="292696"/>
                  </a:lnTo>
                  <a:lnTo>
                    <a:pt x="550900" y="292696"/>
                  </a:lnTo>
                  <a:lnTo>
                    <a:pt x="550900" y="268732"/>
                  </a:lnTo>
                  <a:close/>
                </a:path>
                <a:path w="599440" h="574039">
                  <a:moveTo>
                    <a:pt x="550900" y="208851"/>
                  </a:moveTo>
                  <a:lnTo>
                    <a:pt x="514934" y="208851"/>
                  </a:lnTo>
                  <a:lnTo>
                    <a:pt x="514934" y="232803"/>
                  </a:lnTo>
                  <a:lnTo>
                    <a:pt x="550900" y="232803"/>
                  </a:lnTo>
                  <a:lnTo>
                    <a:pt x="550900" y="208851"/>
                  </a:lnTo>
                  <a:close/>
                </a:path>
                <a:path w="599440" h="574039">
                  <a:moveTo>
                    <a:pt x="598881" y="496354"/>
                  </a:moveTo>
                  <a:lnTo>
                    <a:pt x="598779" y="158978"/>
                  </a:lnTo>
                  <a:lnTo>
                    <a:pt x="598525" y="158026"/>
                  </a:lnTo>
                  <a:lnTo>
                    <a:pt x="598030" y="155930"/>
                  </a:lnTo>
                  <a:lnTo>
                    <a:pt x="596925" y="153987"/>
                  </a:lnTo>
                  <a:lnTo>
                    <a:pt x="595376" y="152387"/>
                  </a:lnTo>
                  <a:lnTo>
                    <a:pt x="591934" y="148945"/>
                  </a:lnTo>
                  <a:lnTo>
                    <a:pt x="557999" y="115062"/>
                  </a:lnTo>
                  <a:lnTo>
                    <a:pt x="557999" y="148945"/>
                  </a:lnTo>
                  <a:lnTo>
                    <a:pt x="502589" y="148945"/>
                  </a:lnTo>
                  <a:lnTo>
                    <a:pt x="502589" y="93941"/>
                  </a:lnTo>
                  <a:lnTo>
                    <a:pt x="557999" y="148945"/>
                  </a:lnTo>
                  <a:lnTo>
                    <a:pt x="557999" y="115062"/>
                  </a:lnTo>
                  <a:lnTo>
                    <a:pt x="519976" y="77063"/>
                  </a:lnTo>
                  <a:lnTo>
                    <a:pt x="492848" y="53301"/>
                  </a:lnTo>
                  <a:lnTo>
                    <a:pt x="491896" y="53301"/>
                  </a:lnTo>
                  <a:lnTo>
                    <a:pt x="490943" y="53454"/>
                  </a:lnTo>
                  <a:lnTo>
                    <a:pt x="292455" y="53454"/>
                  </a:lnTo>
                  <a:lnTo>
                    <a:pt x="287083" y="58801"/>
                  </a:lnTo>
                  <a:lnTo>
                    <a:pt x="287083" y="328637"/>
                  </a:lnTo>
                  <a:lnTo>
                    <a:pt x="311061" y="328637"/>
                  </a:lnTo>
                  <a:lnTo>
                    <a:pt x="311061" y="77063"/>
                  </a:lnTo>
                  <a:lnTo>
                    <a:pt x="478955" y="77063"/>
                  </a:lnTo>
                  <a:lnTo>
                    <a:pt x="478955" y="167513"/>
                  </a:lnTo>
                  <a:lnTo>
                    <a:pt x="484301" y="172910"/>
                  </a:lnTo>
                  <a:lnTo>
                    <a:pt x="574890" y="172910"/>
                  </a:lnTo>
                  <a:lnTo>
                    <a:pt x="574890" y="496354"/>
                  </a:lnTo>
                  <a:lnTo>
                    <a:pt x="311061" y="496354"/>
                  </a:lnTo>
                  <a:lnTo>
                    <a:pt x="311061" y="400519"/>
                  </a:lnTo>
                  <a:lnTo>
                    <a:pt x="287083" y="400519"/>
                  </a:lnTo>
                  <a:lnTo>
                    <a:pt x="287083" y="514946"/>
                  </a:lnTo>
                  <a:lnTo>
                    <a:pt x="292455" y="520319"/>
                  </a:lnTo>
                  <a:lnTo>
                    <a:pt x="593534" y="520319"/>
                  </a:lnTo>
                  <a:lnTo>
                    <a:pt x="598881" y="514946"/>
                  </a:lnTo>
                  <a:lnTo>
                    <a:pt x="598881" y="49635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42222" y="4259834"/>
            <a:ext cx="1320419" cy="284988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7875761" y="4980046"/>
            <a:ext cx="959485" cy="958850"/>
            <a:chOff x="7875761" y="4980046"/>
            <a:chExt cx="959485" cy="958850"/>
          </a:xfrm>
        </p:grpSpPr>
        <p:sp>
          <p:nvSpPr>
            <p:cNvPr id="18" name="object 18" descr=""/>
            <p:cNvSpPr/>
            <p:nvPr/>
          </p:nvSpPr>
          <p:spPr>
            <a:xfrm>
              <a:off x="7892684" y="4997098"/>
              <a:ext cx="925194" cy="925194"/>
            </a:xfrm>
            <a:custGeom>
              <a:avLst/>
              <a:gdLst/>
              <a:ahLst/>
              <a:cxnLst/>
              <a:rect l="l" t="t" r="r" b="b"/>
              <a:pathLst>
                <a:path w="925195" h="925195">
                  <a:moveTo>
                    <a:pt x="925169" y="0"/>
                  </a:moveTo>
                  <a:lnTo>
                    <a:pt x="0" y="0"/>
                  </a:lnTo>
                  <a:lnTo>
                    <a:pt x="0" y="924953"/>
                  </a:lnTo>
                  <a:lnTo>
                    <a:pt x="925170" y="924954"/>
                  </a:lnTo>
                  <a:lnTo>
                    <a:pt x="925169" y="0"/>
                  </a:lnTo>
                  <a:close/>
                </a:path>
              </a:pathLst>
            </a:custGeom>
            <a:solidFill>
              <a:srgbClr val="55C0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875752" y="4980050"/>
              <a:ext cx="959485" cy="958850"/>
            </a:xfrm>
            <a:custGeom>
              <a:avLst/>
              <a:gdLst/>
              <a:ahLst/>
              <a:cxnLst/>
              <a:rect l="l" t="t" r="r" b="b"/>
              <a:pathLst>
                <a:path w="959484" h="958850">
                  <a:moveTo>
                    <a:pt x="959015" y="0"/>
                  </a:moveTo>
                  <a:lnTo>
                    <a:pt x="925169" y="0"/>
                  </a:lnTo>
                  <a:lnTo>
                    <a:pt x="925169" y="34290"/>
                  </a:lnTo>
                  <a:lnTo>
                    <a:pt x="925169" y="924458"/>
                  </a:lnTo>
                  <a:lnTo>
                    <a:pt x="33845" y="924458"/>
                  </a:lnTo>
                  <a:lnTo>
                    <a:pt x="33845" y="34290"/>
                  </a:lnTo>
                  <a:lnTo>
                    <a:pt x="925169" y="34290"/>
                  </a:lnTo>
                  <a:lnTo>
                    <a:pt x="92516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924458"/>
                  </a:lnTo>
                  <a:lnTo>
                    <a:pt x="0" y="958735"/>
                  </a:lnTo>
                  <a:lnTo>
                    <a:pt x="959015" y="958735"/>
                  </a:lnTo>
                  <a:lnTo>
                    <a:pt x="959015" y="925093"/>
                  </a:lnTo>
                  <a:lnTo>
                    <a:pt x="959015" y="924458"/>
                  </a:lnTo>
                  <a:lnTo>
                    <a:pt x="959015" y="34290"/>
                  </a:lnTo>
                  <a:lnTo>
                    <a:pt x="959015" y="33985"/>
                  </a:lnTo>
                  <a:lnTo>
                    <a:pt x="959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383006" y="5194511"/>
              <a:ext cx="260350" cy="557530"/>
            </a:xfrm>
            <a:custGeom>
              <a:avLst/>
              <a:gdLst/>
              <a:ahLst/>
              <a:cxnLst/>
              <a:rect l="l" t="t" r="r" b="b"/>
              <a:pathLst>
                <a:path w="260350" h="557529">
                  <a:moveTo>
                    <a:pt x="43665" y="516719"/>
                  </a:moveTo>
                  <a:lnTo>
                    <a:pt x="18616" y="516719"/>
                  </a:lnTo>
                  <a:lnTo>
                    <a:pt x="31168" y="549431"/>
                  </a:lnTo>
                  <a:lnTo>
                    <a:pt x="32296" y="552293"/>
                  </a:lnTo>
                  <a:lnTo>
                    <a:pt x="34506" y="554572"/>
                  </a:lnTo>
                  <a:lnTo>
                    <a:pt x="37373" y="555747"/>
                  </a:lnTo>
                  <a:lnTo>
                    <a:pt x="40288" y="557035"/>
                  </a:lnTo>
                  <a:lnTo>
                    <a:pt x="43579" y="557035"/>
                  </a:lnTo>
                  <a:lnTo>
                    <a:pt x="103960" y="530142"/>
                  </a:lnTo>
                  <a:lnTo>
                    <a:pt x="48656" y="530142"/>
                  </a:lnTo>
                  <a:lnTo>
                    <a:pt x="43665" y="516719"/>
                  </a:lnTo>
                  <a:close/>
                </a:path>
                <a:path w="260350" h="557529">
                  <a:moveTo>
                    <a:pt x="172012" y="393105"/>
                  </a:moveTo>
                  <a:lnTo>
                    <a:pt x="166088" y="394820"/>
                  </a:lnTo>
                  <a:lnTo>
                    <a:pt x="163033" y="399408"/>
                  </a:lnTo>
                  <a:lnTo>
                    <a:pt x="152078" y="414346"/>
                  </a:lnTo>
                  <a:lnTo>
                    <a:pt x="139921" y="428284"/>
                  </a:lnTo>
                  <a:lnTo>
                    <a:pt x="126627" y="441151"/>
                  </a:lnTo>
                  <a:lnTo>
                    <a:pt x="112261" y="452874"/>
                  </a:lnTo>
                  <a:lnTo>
                    <a:pt x="107748" y="456155"/>
                  </a:lnTo>
                  <a:lnTo>
                    <a:pt x="106338" y="462246"/>
                  </a:lnTo>
                  <a:lnTo>
                    <a:pt x="108876" y="467200"/>
                  </a:lnTo>
                  <a:lnTo>
                    <a:pt x="124578" y="496302"/>
                  </a:lnTo>
                  <a:lnTo>
                    <a:pt x="48656" y="530142"/>
                  </a:lnTo>
                  <a:lnTo>
                    <a:pt x="103960" y="530142"/>
                  </a:lnTo>
                  <a:lnTo>
                    <a:pt x="144228" y="512207"/>
                  </a:lnTo>
                  <a:lnTo>
                    <a:pt x="149964" y="509763"/>
                  </a:lnTo>
                  <a:lnTo>
                    <a:pt x="152596" y="503141"/>
                  </a:lnTo>
                  <a:lnTo>
                    <a:pt x="150152" y="497407"/>
                  </a:lnTo>
                  <a:lnTo>
                    <a:pt x="150011" y="497031"/>
                  </a:lnTo>
                  <a:lnTo>
                    <a:pt x="133510" y="465170"/>
                  </a:lnTo>
                  <a:lnTo>
                    <a:pt x="145334" y="454958"/>
                  </a:lnTo>
                  <a:lnTo>
                    <a:pt x="156457" y="444011"/>
                  </a:lnTo>
                  <a:lnTo>
                    <a:pt x="166849" y="432363"/>
                  </a:lnTo>
                  <a:lnTo>
                    <a:pt x="176478" y="420050"/>
                  </a:lnTo>
                  <a:lnTo>
                    <a:pt x="227232" y="420050"/>
                  </a:lnTo>
                  <a:lnTo>
                    <a:pt x="231711" y="408319"/>
                  </a:lnTo>
                  <a:lnTo>
                    <a:pt x="207176" y="408319"/>
                  </a:lnTo>
                  <a:lnTo>
                    <a:pt x="177042" y="395347"/>
                  </a:lnTo>
                  <a:lnTo>
                    <a:pt x="172012" y="393105"/>
                  </a:lnTo>
                  <a:close/>
                </a:path>
                <a:path w="260350" h="557529">
                  <a:moveTo>
                    <a:pt x="29381" y="491574"/>
                  </a:moveTo>
                  <a:lnTo>
                    <a:pt x="23834" y="493144"/>
                  </a:lnTo>
                  <a:lnTo>
                    <a:pt x="16077" y="494605"/>
                  </a:lnTo>
                  <a:lnTo>
                    <a:pt x="8321" y="495658"/>
                  </a:lnTo>
                  <a:lnTo>
                    <a:pt x="470" y="496302"/>
                  </a:lnTo>
                  <a:lnTo>
                    <a:pt x="470" y="518862"/>
                  </a:lnTo>
                  <a:lnTo>
                    <a:pt x="6581" y="518646"/>
                  </a:lnTo>
                  <a:lnTo>
                    <a:pt x="12646" y="517931"/>
                  </a:lnTo>
                  <a:lnTo>
                    <a:pt x="18616" y="516719"/>
                  </a:lnTo>
                  <a:lnTo>
                    <a:pt x="43665" y="516719"/>
                  </a:lnTo>
                  <a:lnTo>
                    <a:pt x="37373" y="499799"/>
                  </a:lnTo>
                  <a:lnTo>
                    <a:pt x="35211" y="494446"/>
                  </a:lnTo>
                  <a:lnTo>
                    <a:pt x="29381" y="491574"/>
                  </a:lnTo>
                  <a:close/>
                </a:path>
                <a:path w="260350" h="557529">
                  <a:moveTo>
                    <a:pt x="227232" y="420050"/>
                  </a:moveTo>
                  <a:lnTo>
                    <a:pt x="176478" y="420050"/>
                  </a:lnTo>
                  <a:lnTo>
                    <a:pt x="208633" y="434375"/>
                  </a:lnTo>
                  <a:lnTo>
                    <a:pt x="214227" y="437106"/>
                  </a:lnTo>
                  <a:lnTo>
                    <a:pt x="220997" y="434784"/>
                  </a:lnTo>
                  <a:lnTo>
                    <a:pt x="223911" y="428811"/>
                  </a:lnTo>
                  <a:lnTo>
                    <a:pt x="223958" y="428623"/>
                  </a:lnTo>
                  <a:lnTo>
                    <a:pt x="227232" y="420050"/>
                  </a:lnTo>
                  <a:close/>
                </a:path>
                <a:path w="260350" h="557529">
                  <a:moveTo>
                    <a:pt x="223859" y="135359"/>
                  </a:moveTo>
                  <a:lnTo>
                    <a:pt x="199607" y="135359"/>
                  </a:lnTo>
                  <a:lnTo>
                    <a:pt x="233455" y="210934"/>
                  </a:lnTo>
                  <a:lnTo>
                    <a:pt x="202757" y="222214"/>
                  </a:lnTo>
                  <a:lnTo>
                    <a:pt x="197632" y="224188"/>
                  </a:lnTo>
                  <a:lnTo>
                    <a:pt x="194671" y="229546"/>
                  </a:lnTo>
                  <a:lnTo>
                    <a:pt x="195752" y="234951"/>
                  </a:lnTo>
                  <a:lnTo>
                    <a:pt x="198627" y="253183"/>
                  </a:lnTo>
                  <a:lnTo>
                    <a:pt x="199924" y="271605"/>
                  </a:lnTo>
                  <a:lnTo>
                    <a:pt x="199652" y="290000"/>
                  </a:lnTo>
                  <a:lnTo>
                    <a:pt x="197820" y="308364"/>
                  </a:lnTo>
                  <a:lnTo>
                    <a:pt x="196880" y="313957"/>
                  </a:lnTo>
                  <a:lnTo>
                    <a:pt x="200218" y="319362"/>
                  </a:lnTo>
                  <a:lnTo>
                    <a:pt x="236839" y="330830"/>
                  </a:lnTo>
                  <a:lnTo>
                    <a:pt x="207176" y="408319"/>
                  </a:lnTo>
                  <a:lnTo>
                    <a:pt x="231711" y="408319"/>
                  </a:lnTo>
                  <a:lnTo>
                    <a:pt x="259969" y="334308"/>
                  </a:lnTo>
                  <a:lnTo>
                    <a:pt x="259969" y="317059"/>
                  </a:lnTo>
                  <a:lnTo>
                    <a:pt x="258652" y="315414"/>
                  </a:lnTo>
                  <a:lnTo>
                    <a:pt x="256913" y="314192"/>
                  </a:lnTo>
                  <a:lnTo>
                    <a:pt x="254891" y="313581"/>
                  </a:lnTo>
                  <a:lnTo>
                    <a:pt x="221044" y="302866"/>
                  </a:lnTo>
                  <a:lnTo>
                    <a:pt x="222154" y="287251"/>
                  </a:lnTo>
                  <a:lnTo>
                    <a:pt x="222240" y="271570"/>
                  </a:lnTo>
                  <a:lnTo>
                    <a:pt x="221308" y="255986"/>
                  </a:lnTo>
                  <a:lnTo>
                    <a:pt x="219351" y="240450"/>
                  </a:lnTo>
                  <a:lnTo>
                    <a:pt x="255314" y="226867"/>
                  </a:lnTo>
                  <a:lnTo>
                    <a:pt x="257665" y="224611"/>
                  </a:lnTo>
                  <a:lnTo>
                    <a:pt x="258840" y="221744"/>
                  </a:lnTo>
                  <a:lnTo>
                    <a:pt x="260063" y="218924"/>
                  </a:lnTo>
                  <a:lnTo>
                    <a:pt x="260063" y="215681"/>
                  </a:lnTo>
                  <a:lnTo>
                    <a:pt x="258840" y="212814"/>
                  </a:lnTo>
                  <a:lnTo>
                    <a:pt x="223859" y="135359"/>
                  </a:lnTo>
                  <a:close/>
                </a:path>
                <a:path w="260350" h="557529">
                  <a:moveTo>
                    <a:pt x="99067" y="23546"/>
                  </a:moveTo>
                  <a:lnTo>
                    <a:pt x="33753" y="23546"/>
                  </a:lnTo>
                  <a:lnTo>
                    <a:pt x="111509" y="53673"/>
                  </a:lnTo>
                  <a:lnTo>
                    <a:pt x="97970" y="83236"/>
                  </a:lnTo>
                  <a:lnTo>
                    <a:pt x="95948" y="88124"/>
                  </a:lnTo>
                  <a:lnTo>
                    <a:pt x="97641" y="93764"/>
                  </a:lnTo>
                  <a:lnTo>
                    <a:pt x="102013" y="96772"/>
                  </a:lnTo>
                  <a:lnTo>
                    <a:pt x="117004" y="107599"/>
                  </a:lnTo>
                  <a:lnTo>
                    <a:pt x="130977" y="119661"/>
                  </a:lnTo>
                  <a:lnTo>
                    <a:pt x="143866" y="132885"/>
                  </a:lnTo>
                  <a:lnTo>
                    <a:pt x="155605" y="147203"/>
                  </a:lnTo>
                  <a:lnTo>
                    <a:pt x="158896" y="151715"/>
                  </a:lnTo>
                  <a:lnTo>
                    <a:pt x="164960" y="153125"/>
                  </a:lnTo>
                  <a:lnTo>
                    <a:pt x="199607" y="135359"/>
                  </a:lnTo>
                  <a:lnTo>
                    <a:pt x="223859" y="135359"/>
                  </a:lnTo>
                  <a:lnTo>
                    <a:pt x="219423" y="125536"/>
                  </a:lnTo>
                  <a:lnTo>
                    <a:pt x="167922" y="125536"/>
                  </a:lnTo>
                  <a:lnTo>
                    <a:pt x="157684" y="113757"/>
                  </a:lnTo>
                  <a:lnTo>
                    <a:pt x="146732" y="102688"/>
                  </a:lnTo>
                  <a:lnTo>
                    <a:pt x="135092" y="92350"/>
                  </a:lnTo>
                  <a:lnTo>
                    <a:pt x="122791" y="82766"/>
                  </a:lnTo>
                  <a:lnTo>
                    <a:pt x="137318" y="50524"/>
                  </a:lnTo>
                  <a:lnTo>
                    <a:pt x="139856" y="44837"/>
                  </a:lnTo>
                  <a:lnTo>
                    <a:pt x="137271" y="38163"/>
                  </a:lnTo>
                  <a:lnTo>
                    <a:pt x="131582" y="35625"/>
                  </a:lnTo>
                  <a:lnTo>
                    <a:pt x="99067" y="23546"/>
                  </a:lnTo>
                  <a:close/>
                </a:path>
                <a:path w="260350" h="557529">
                  <a:moveTo>
                    <a:pt x="205859" y="106877"/>
                  </a:moveTo>
                  <a:lnTo>
                    <a:pt x="200077" y="109274"/>
                  </a:lnTo>
                  <a:lnTo>
                    <a:pt x="199278" y="109274"/>
                  </a:lnTo>
                  <a:lnTo>
                    <a:pt x="167922" y="125536"/>
                  </a:lnTo>
                  <a:lnTo>
                    <a:pt x="219423" y="125536"/>
                  </a:lnTo>
                  <a:lnTo>
                    <a:pt x="214838" y="115384"/>
                  </a:lnTo>
                  <a:lnTo>
                    <a:pt x="212441" y="109603"/>
                  </a:lnTo>
                  <a:lnTo>
                    <a:pt x="205859" y="106877"/>
                  </a:lnTo>
                  <a:close/>
                </a:path>
                <a:path w="260350" h="557529">
                  <a:moveTo>
                    <a:pt x="20421" y="61334"/>
                  </a:moveTo>
                  <a:lnTo>
                    <a:pt x="3807" y="61334"/>
                  </a:lnTo>
                  <a:lnTo>
                    <a:pt x="7615" y="61710"/>
                  </a:lnTo>
                  <a:lnTo>
                    <a:pt x="11282" y="62697"/>
                  </a:lnTo>
                  <a:lnTo>
                    <a:pt x="16829" y="63590"/>
                  </a:lnTo>
                  <a:lnTo>
                    <a:pt x="20421" y="61334"/>
                  </a:lnTo>
                  <a:close/>
                </a:path>
                <a:path w="260350" h="557529">
                  <a:moveTo>
                    <a:pt x="35681" y="0"/>
                  </a:moveTo>
                  <a:lnTo>
                    <a:pt x="4419" y="39009"/>
                  </a:lnTo>
                  <a:lnTo>
                    <a:pt x="0" y="39009"/>
                  </a:lnTo>
                  <a:lnTo>
                    <a:pt x="0" y="61569"/>
                  </a:lnTo>
                  <a:lnTo>
                    <a:pt x="3807" y="61334"/>
                  </a:lnTo>
                  <a:lnTo>
                    <a:pt x="20421" y="61334"/>
                  </a:lnTo>
                  <a:lnTo>
                    <a:pt x="22142" y="60253"/>
                  </a:lnTo>
                  <a:lnTo>
                    <a:pt x="33753" y="23546"/>
                  </a:lnTo>
                  <a:lnTo>
                    <a:pt x="99067" y="23546"/>
                  </a:lnTo>
                  <a:lnTo>
                    <a:pt x="3568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3476" y="5351490"/>
              <a:ext cx="101543" cy="237804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8078692" y="5187978"/>
              <a:ext cx="294005" cy="563880"/>
            </a:xfrm>
            <a:custGeom>
              <a:avLst/>
              <a:gdLst/>
              <a:ahLst/>
              <a:cxnLst/>
              <a:rect l="l" t="t" r="r" b="b"/>
              <a:pathLst>
                <a:path w="294004" h="563879">
                  <a:moveTo>
                    <a:pt x="217015" y="0"/>
                  </a:moveTo>
                  <a:lnTo>
                    <a:pt x="212690" y="0"/>
                  </a:lnTo>
                  <a:lnTo>
                    <a:pt x="209211" y="2020"/>
                  </a:lnTo>
                  <a:lnTo>
                    <a:pt x="73830" y="82108"/>
                  </a:lnTo>
                  <a:lnTo>
                    <a:pt x="70219" y="83941"/>
                  </a:lnTo>
                  <a:lnTo>
                    <a:pt x="67892" y="87607"/>
                  </a:lnTo>
                  <a:lnTo>
                    <a:pt x="67737" y="91696"/>
                  </a:lnTo>
                  <a:lnTo>
                    <a:pt x="67737" y="171783"/>
                  </a:lnTo>
                  <a:lnTo>
                    <a:pt x="6360" y="204025"/>
                  </a:lnTo>
                  <a:lnTo>
                    <a:pt x="2486" y="205905"/>
                  </a:lnTo>
                  <a:lnTo>
                    <a:pt x="32" y="209853"/>
                  </a:lnTo>
                  <a:lnTo>
                    <a:pt x="0" y="353343"/>
                  </a:lnTo>
                  <a:lnTo>
                    <a:pt x="1866" y="356868"/>
                  </a:lnTo>
                  <a:lnTo>
                    <a:pt x="5006" y="359030"/>
                  </a:lnTo>
                  <a:lnTo>
                    <a:pt x="67850" y="399962"/>
                  </a:lnTo>
                  <a:lnTo>
                    <a:pt x="67803" y="477554"/>
                  </a:lnTo>
                  <a:lnTo>
                    <a:pt x="69815" y="481234"/>
                  </a:lnTo>
                  <a:lnTo>
                    <a:pt x="73153" y="483321"/>
                  </a:lnTo>
                  <a:lnTo>
                    <a:pt x="208553" y="561378"/>
                  </a:lnTo>
                  <a:lnTo>
                    <a:pt x="210292" y="562699"/>
                  </a:lnTo>
                  <a:lnTo>
                    <a:pt x="212361" y="563516"/>
                  </a:lnTo>
                  <a:lnTo>
                    <a:pt x="214523" y="563747"/>
                  </a:lnTo>
                  <a:lnTo>
                    <a:pt x="216545" y="563747"/>
                  </a:lnTo>
                  <a:lnTo>
                    <a:pt x="218519" y="563202"/>
                  </a:lnTo>
                  <a:lnTo>
                    <a:pt x="259501" y="539156"/>
                  </a:lnTo>
                  <a:lnTo>
                    <a:pt x="214523" y="539156"/>
                  </a:lnTo>
                  <a:lnTo>
                    <a:pt x="163865" y="509941"/>
                  </a:lnTo>
                  <a:lnTo>
                    <a:pt x="185311" y="497082"/>
                  </a:lnTo>
                  <a:lnTo>
                    <a:pt x="141864" y="497082"/>
                  </a:lnTo>
                  <a:lnTo>
                    <a:pt x="90415" y="467529"/>
                  </a:lnTo>
                  <a:lnTo>
                    <a:pt x="90415" y="400639"/>
                  </a:lnTo>
                  <a:lnTo>
                    <a:pt x="124863" y="380786"/>
                  </a:lnTo>
                  <a:lnTo>
                    <a:pt x="79133" y="380786"/>
                  </a:lnTo>
                  <a:lnTo>
                    <a:pt x="22720" y="342862"/>
                  </a:lnTo>
                  <a:lnTo>
                    <a:pt x="22720" y="289283"/>
                  </a:lnTo>
                  <a:lnTo>
                    <a:pt x="68383" y="263245"/>
                  </a:lnTo>
                  <a:lnTo>
                    <a:pt x="22720" y="263245"/>
                  </a:lnTo>
                  <a:lnTo>
                    <a:pt x="22720" y="220851"/>
                  </a:lnTo>
                  <a:lnTo>
                    <a:pt x="79132" y="191617"/>
                  </a:lnTo>
                  <a:lnTo>
                    <a:pt x="134907" y="191617"/>
                  </a:lnTo>
                  <a:lnTo>
                    <a:pt x="90415" y="166707"/>
                  </a:lnTo>
                  <a:lnTo>
                    <a:pt x="90415" y="93388"/>
                  </a:lnTo>
                  <a:lnTo>
                    <a:pt x="135545" y="66175"/>
                  </a:lnTo>
                  <a:lnTo>
                    <a:pt x="158110" y="66175"/>
                  </a:lnTo>
                  <a:lnTo>
                    <a:pt x="158110" y="52874"/>
                  </a:lnTo>
                  <a:lnTo>
                    <a:pt x="214523" y="19927"/>
                  </a:lnTo>
                  <a:lnTo>
                    <a:pt x="249637" y="19927"/>
                  </a:lnTo>
                  <a:lnTo>
                    <a:pt x="220493" y="2020"/>
                  </a:lnTo>
                  <a:lnTo>
                    <a:pt x="217015" y="0"/>
                  </a:lnTo>
                  <a:close/>
                </a:path>
                <a:path w="294004" h="563879">
                  <a:moveTo>
                    <a:pt x="293595" y="371875"/>
                  </a:moveTo>
                  <a:lnTo>
                    <a:pt x="270936" y="371875"/>
                  </a:lnTo>
                  <a:lnTo>
                    <a:pt x="270936" y="506106"/>
                  </a:lnTo>
                  <a:lnTo>
                    <a:pt x="214523" y="539156"/>
                  </a:lnTo>
                  <a:lnTo>
                    <a:pt x="259501" y="539156"/>
                  </a:lnTo>
                  <a:lnTo>
                    <a:pt x="287954" y="522462"/>
                  </a:lnTo>
                  <a:lnTo>
                    <a:pt x="291433" y="520460"/>
                  </a:lnTo>
                  <a:lnTo>
                    <a:pt x="293595" y="516766"/>
                  </a:lnTo>
                  <a:lnTo>
                    <a:pt x="293595" y="371875"/>
                  </a:lnTo>
                  <a:close/>
                </a:path>
                <a:path w="294004" h="563879">
                  <a:moveTo>
                    <a:pt x="215981" y="452639"/>
                  </a:moveTo>
                  <a:lnTo>
                    <a:pt x="141864" y="497082"/>
                  </a:lnTo>
                  <a:lnTo>
                    <a:pt x="185311" y="497082"/>
                  </a:lnTo>
                  <a:lnTo>
                    <a:pt x="227263" y="471928"/>
                  </a:lnTo>
                  <a:lnTo>
                    <a:pt x="215981" y="452639"/>
                  </a:lnTo>
                  <a:close/>
                </a:path>
                <a:path w="294004" h="563879">
                  <a:moveTo>
                    <a:pt x="207023" y="294500"/>
                  </a:moveTo>
                  <a:lnTo>
                    <a:pt x="146828" y="294500"/>
                  </a:lnTo>
                  <a:lnTo>
                    <a:pt x="203241" y="322370"/>
                  </a:lnTo>
                  <a:lnTo>
                    <a:pt x="203241" y="386652"/>
                  </a:lnTo>
                  <a:lnTo>
                    <a:pt x="131145" y="428049"/>
                  </a:lnTo>
                  <a:lnTo>
                    <a:pt x="142428" y="447789"/>
                  </a:lnTo>
                  <a:lnTo>
                    <a:pt x="268263" y="373454"/>
                  </a:lnTo>
                  <a:lnTo>
                    <a:pt x="225806" y="373454"/>
                  </a:lnTo>
                  <a:lnTo>
                    <a:pt x="225900" y="306813"/>
                  </a:lnTo>
                  <a:lnTo>
                    <a:pt x="223549" y="302913"/>
                  </a:lnTo>
                  <a:lnTo>
                    <a:pt x="219835" y="300939"/>
                  </a:lnTo>
                  <a:lnTo>
                    <a:pt x="207023" y="294500"/>
                  </a:lnTo>
                  <a:close/>
                </a:path>
                <a:path w="294004" h="563879">
                  <a:moveTo>
                    <a:pt x="139833" y="346152"/>
                  </a:moveTo>
                  <a:lnTo>
                    <a:pt x="79133" y="380786"/>
                  </a:lnTo>
                  <a:lnTo>
                    <a:pt x="124863" y="380786"/>
                  </a:lnTo>
                  <a:lnTo>
                    <a:pt x="151115" y="365657"/>
                  </a:lnTo>
                  <a:lnTo>
                    <a:pt x="139833" y="346152"/>
                  </a:lnTo>
                  <a:close/>
                </a:path>
                <a:path w="294004" h="563879">
                  <a:moveTo>
                    <a:pt x="231776" y="228606"/>
                  </a:moveTo>
                  <a:lnTo>
                    <a:pt x="220494" y="248111"/>
                  </a:lnTo>
                  <a:lnTo>
                    <a:pt x="270936" y="277251"/>
                  </a:lnTo>
                  <a:lnTo>
                    <a:pt x="270936" y="347844"/>
                  </a:lnTo>
                  <a:lnTo>
                    <a:pt x="225806" y="373454"/>
                  </a:lnTo>
                  <a:lnTo>
                    <a:pt x="268263" y="373454"/>
                  </a:lnTo>
                  <a:lnTo>
                    <a:pt x="270936" y="371875"/>
                  </a:lnTo>
                  <a:lnTo>
                    <a:pt x="293595" y="371875"/>
                  </a:lnTo>
                  <a:lnTo>
                    <a:pt x="293595" y="251166"/>
                  </a:lnTo>
                  <a:lnTo>
                    <a:pt x="270936" y="251166"/>
                  </a:lnTo>
                  <a:lnTo>
                    <a:pt x="231776" y="228606"/>
                  </a:lnTo>
                  <a:close/>
                </a:path>
                <a:path w="294004" h="563879">
                  <a:moveTo>
                    <a:pt x="134907" y="191617"/>
                  </a:moveTo>
                  <a:lnTo>
                    <a:pt x="79132" y="191617"/>
                  </a:lnTo>
                  <a:lnTo>
                    <a:pt x="135545" y="223201"/>
                  </a:lnTo>
                  <a:lnTo>
                    <a:pt x="135545" y="275888"/>
                  </a:lnTo>
                  <a:lnTo>
                    <a:pt x="72137" y="312077"/>
                  </a:lnTo>
                  <a:lnTo>
                    <a:pt x="83420" y="331394"/>
                  </a:lnTo>
                  <a:lnTo>
                    <a:pt x="146828" y="294500"/>
                  </a:lnTo>
                  <a:lnTo>
                    <a:pt x="207023" y="294500"/>
                  </a:lnTo>
                  <a:lnTo>
                    <a:pt x="158110" y="269919"/>
                  </a:lnTo>
                  <a:lnTo>
                    <a:pt x="158110" y="218689"/>
                  </a:lnTo>
                  <a:lnTo>
                    <a:pt x="194361" y="198291"/>
                  </a:lnTo>
                  <a:lnTo>
                    <a:pt x="146828" y="198291"/>
                  </a:lnTo>
                  <a:lnTo>
                    <a:pt x="134907" y="191617"/>
                  </a:lnTo>
                  <a:close/>
                </a:path>
                <a:path w="294004" h="563879">
                  <a:moveTo>
                    <a:pt x="70783" y="235938"/>
                  </a:moveTo>
                  <a:lnTo>
                    <a:pt x="22720" y="263245"/>
                  </a:lnTo>
                  <a:lnTo>
                    <a:pt x="68383" y="263245"/>
                  </a:lnTo>
                  <a:lnTo>
                    <a:pt x="82066" y="255443"/>
                  </a:lnTo>
                  <a:lnTo>
                    <a:pt x="70783" y="235938"/>
                  </a:lnTo>
                  <a:close/>
                </a:path>
                <a:path w="294004" h="563879">
                  <a:moveTo>
                    <a:pt x="249637" y="19927"/>
                  </a:moveTo>
                  <a:lnTo>
                    <a:pt x="214523" y="19927"/>
                  </a:lnTo>
                  <a:lnTo>
                    <a:pt x="270936" y="54801"/>
                  </a:lnTo>
                  <a:lnTo>
                    <a:pt x="270936" y="251166"/>
                  </a:lnTo>
                  <a:lnTo>
                    <a:pt x="293595" y="251166"/>
                  </a:lnTo>
                  <a:lnTo>
                    <a:pt x="293642" y="49349"/>
                  </a:lnTo>
                  <a:lnTo>
                    <a:pt x="291573" y="45683"/>
                  </a:lnTo>
                  <a:lnTo>
                    <a:pt x="249637" y="19927"/>
                  </a:lnTo>
                  <a:close/>
                </a:path>
                <a:path w="294004" h="563879">
                  <a:moveTo>
                    <a:pt x="225806" y="85492"/>
                  </a:moveTo>
                  <a:lnTo>
                    <a:pt x="203240" y="85492"/>
                  </a:lnTo>
                  <a:lnTo>
                    <a:pt x="203241" y="167130"/>
                  </a:lnTo>
                  <a:lnTo>
                    <a:pt x="146828" y="198291"/>
                  </a:lnTo>
                  <a:lnTo>
                    <a:pt x="194361" y="198291"/>
                  </a:lnTo>
                  <a:lnTo>
                    <a:pt x="223596" y="181841"/>
                  </a:lnTo>
                  <a:lnTo>
                    <a:pt x="225806" y="178081"/>
                  </a:lnTo>
                  <a:lnTo>
                    <a:pt x="225806" y="85492"/>
                  </a:lnTo>
                  <a:close/>
                </a:path>
                <a:path w="294004" h="563879">
                  <a:moveTo>
                    <a:pt x="158110" y="66175"/>
                  </a:moveTo>
                  <a:lnTo>
                    <a:pt x="135545" y="66175"/>
                  </a:lnTo>
                  <a:lnTo>
                    <a:pt x="135545" y="130612"/>
                  </a:lnTo>
                  <a:lnTo>
                    <a:pt x="158110" y="130612"/>
                  </a:lnTo>
                  <a:lnTo>
                    <a:pt x="158110" y="6617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30744" y="6131293"/>
            <a:ext cx="2326131" cy="291998"/>
          </a:xfrm>
          <a:prstGeom prst="rect">
            <a:avLst/>
          </a:prstGeom>
        </p:spPr>
      </p:pic>
      <p:sp>
        <p:nvSpPr>
          <p:cNvPr id="24" name="object 24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5352558" y="2144267"/>
            <a:ext cx="3205480" cy="2593340"/>
            <a:chOff x="5352558" y="2144267"/>
            <a:chExt cx="3205480" cy="2593340"/>
          </a:xfrm>
        </p:grpSpPr>
        <p:sp>
          <p:nvSpPr>
            <p:cNvPr id="26" name="object 26" descr=""/>
            <p:cNvSpPr/>
            <p:nvPr/>
          </p:nvSpPr>
          <p:spPr>
            <a:xfrm>
              <a:off x="5352558" y="2601822"/>
              <a:ext cx="1837689" cy="1765300"/>
            </a:xfrm>
            <a:custGeom>
              <a:avLst/>
              <a:gdLst/>
              <a:ahLst/>
              <a:cxnLst/>
              <a:rect l="l" t="t" r="r" b="b"/>
              <a:pathLst>
                <a:path w="1837690" h="1765300">
                  <a:moveTo>
                    <a:pt x="907336" y="1752600"/>
                  </a:moveTo>
                  <a:lnTo>
                    <a:pt x="405879" y="1752600"/>
                  </a:lnTo>
                  <a:lnTo>
                    <a:pt x="444054" y="1765300"/>
                  </a:lnTo>
                  <a:lnTo>
                    <a:pt x="869162" y="1765300"/>
                  </a:lnTo>
                  <a:lnTo>
                    <a:pt x="907336" y="1752600"/>
                  </a:lnTo>
                  <a:close/>
                </a:path>
                <a:path w="1837690" h="1765300">
                  <a:moveTo>
                    <a:pt x="858358" y="0"/>
                  </a:moveTo>
                  <a:lnTo>
                    <a:pt x="454522" y="0"/>
                  </a:lnTo>
                  <a:lnTo>
                    <a:pt x="393300" y="12700"/>
                  </a:lnTo>
                  <a:lnTo>
                    <a:pt x="335536" y="25400"/>
                  </a:lnTo>
                  <a:lnTo>
                    <a:pt x="281480" y="38100"/>
                  </a:lnTo>
                  <a:lnTo>
                    <a:pt x="231383" y="50800"/>
                  </a:lnTo>
                  <a:lnTo>
                    <a:pt x="185494" y="63500"/>
                  </a:lnTo>
                  <a:lnTo>
                    <a:pt x="144066" y="88900"/>
                  </a:lnTo>
                  <a:lnTo>
                    <a:pt x="107348" y="114300"/>
                  </a:lnTo>
                  <a:lnTo>
                    <a:pt x="75592" y="127000"/>
                  </a:lnTo>
                  <a:lnTo>
                    <a:pt x="27965" y="177800"/>
                  </a:lnTo>
                  <a:lnTo>
                    <a:pt x="3190" y="228600"/>
                  </a:lnTo>
                  <a:lnTo>
                    <a:pt x="0" y="254000"/>
                  </a:lnTo>
                  <a:lnTo>
                    <a:pt x="0" y="1511300"/>
                  </a:lnTo>
                  <a:lnTo>
                    <a:pt x="15837" y="1574800"/>
                  </a:lnTo>
                  <a:lnTo>
                    <a:pt x="62261" y="1625600"/>
                  </a:lnTo>
                  <a:lnTo>
                    <a:pt x="96435" y="1651000"/>
                  </a:lnTo>
                  <a:lnTo>
                    <a:pt x="137645" y="1676400"/>
                  </a:lnTo>
                  <a:lnTo>
                    <a:pt x="185688" y="1701800"/>
                  </a:lnTo>
                  <a:lnTo>
                    <a:pt x="240360" y="1714500"/>
                  </a:lnTo>
                  <a:lnTo>
                    <a:pt x="301457" y="1739900"/>
                  </a:lnTo>
                  <a:lnTo>
                    <a:pt x="368777" y="1752600"/>
                  </a:lnTo>
                  <a:lnTo>
                    <a:pt x="944438" y="1752600"/>
                  </a:lnTo>
                  <a:lnTo>
                    <a:pt x="1011847" y="1739900"/>
                  </a:lnTo>
                  <a:lnTo>
                    <a:pt x="1072997" y="1714500"/>
                  </a:lnTo>
                  <a:lnTo>
                    <a:pt x="1127690" y="1701800"/>
                  </a:lnTo>
                  <a:lnTo>
                    <a:pt x="543860" y="1701800"/>
                  </a:lnTo>
                  <a:lnTo>
                    <a:pt x="528089" y="1689100"/>
                  </a:lnTo>
                  <a:lnTo>
                    <a:pt x="452812" y="1689100"/>
                  </a:lnTo>
                  <a:lnTo>
                    <a:pt x="416228" y="1676400"/>
                  </a:lnTo>
                  <a:lnTo>
                    <a:pt x="380578" y="1676400"/>
                  </a:lnTo>
                  <a:lnTo>
                    <a:pt x="313682" y="1663700"/>
                  </a:lnTo>
                  <a:lnTo>
                    <a:pt x="253644" y="1651000"/>
                  </a:lnTo>
                  <a:lnTo>
                    <a:pt x="201099" y="1625600"/>
                  </a:lnTo>
                  <a:lnTo>
                    <a:pt x="156684" y="1612900"/>
                  </a:lnTo>
                  <a:lnTo>
                    <a:pt x="121033" y="1587500"/>
                  </a:lnTo>
                  <a:lnTo>
                    <a:pt x="78564" y="1536700"/>
                  </a:lnTo>
                  <a:lnTo>
                    <a:pt x="73018" y="1257300"/>
                  </a:lnTo>
                  <a:lnTo>
                    <a:pt x="297444" y="1257300"/>
                  </a:lnTo>
                  <a:lnTo>
                    <a:pt x="245378" y="1244600"/>
                  </a:lnTo>
                  <a:lnTo>
                    <a:pt x="200043" y="1231900"/>
                  </a:lnTo>
                  <a:lnTo>
                    <a:pt x="161502" y="1219200"/>
                  </a:lnTo>
                  <a:lnTo>
                    <a:pt x="105068" y="1193800"/>
                  </a:lnTo>
                  <a:lnTo>
                    <a:pt x="87306" y="1168400"/>
                  </a:lnTo>
                  <a:lnTo>
                    <a:pt x="76601" y="1155700"/>
                  </a:lnTo>
                  <a:lnTo>
                    <a:pt x="73018" y="1143000"/>
                  </a:lnTo>
                  <a:lnTo>
                    <a:pt x="73017" y="825500"/>
                  </a:lnTo>
                  <a:lnTo>
                    <a:pt x="259295" y="825500"/>
                  </a:lnTo>
                  <a:lnTo>
                    <a:pt x="211264" y="812800"/>
                  </a:lnTo>
                  <a:lnTo>
                    <a:pt x="169987" y="800100"/>
                  </a:lnTo>
                  <a:lnTo>
                    <a:pt x="135696" y="787400"/>
                  </a:lnTo>
                  <a:lnTo>
                    <a:pt x="108622" y="762000"/>
                  </a:lnTo>
                  <a:lnTo>
                    <a:pt x="88996" y="749300"/>
                  </a:lnTo>
                  <a:lnTo>
                    <a:pt x="77051" y="736600"/>
                  </a:lnTo>
                  <a:lnTo>
                    <a:pt x="73017" y="723900"/>
                  </a:lnTo>
                  <a:lnTo>
                    <a:pt x="73017" y="406400"/>
                  </a:lnTo>
                  <a:lnTo>
                    <a:pt x="253814" y="406400"/>
                  </a:lnTo>
                  <a:lnTo>
                    <a:pt x="207379" y="393700"/>
                  </a:lnTo>
                  <a:lnTo>
                    <a:pt x="167477" y="381000"/>
                  </a:lnTo>
                  <a:lnTo>
                    <a:pt x="134330" y="355600"/>
                  </a:lnTo>
                  <a:lnTo>
                    <a:pt x="108163" y="342900"/>
                  </a:lnTo>
                  <a:lnTo>
                    <a:pt x="89196" y="330200"/>
                  </a:lnTo>
                  <a:lnTo>
                    <a:pt x="77652" y="304800"/>
                  </a:lnTo>
                  <a:lnTo>
                    <a:pt x="73755" y="292100"/>
                  </a:lnTo>
                  <a:lnTo>
                    <a:pt x="73755" y="254000"/>
                  </a:lnTo>
                  <a:lnTo>
                    <a:pt x="77296" y="241300"/>
                  </a:lnTo>
                  <a:lnTo>
                    <a:pt x="87745" y="215900"/>
                  </a:lnTo>
                  <a:lnTo>
                    <a:pt x="104841" y="203200"/>
                  </a:lnTo>
                  <a:lnTo>
                    <a:pt x="128325" y="177800"/>
                  </a:lnTo>
                  <a:lnTo>
                    <a:pt x="157936" y="165100"/>
                  </a:lnTo>
                  <a:lnTo>
                    <a:pt x="193413" y="139700"/>
                  </a:lnTo>
                  <a:lnTo>
                    <a:pt x="234496" y="127000"/>
                  </a:lnTo>
                  <a:lnTo>
                    <a:pt x="280924" y="114300"/>
                  </a:lnTo>
                  <a:lnTo>
                    <a:pt x="332437" y="101600"/>
                  </a:lnTo>
                  <a:lnTo>
                    <a:pt x="388775" y="88900"/>
                  </a:lnTo>
                  <a:lnTo>
                    <a:pt x="449676" y="76200"/>
                  </a:lnTo>
                  <a:lnTo>
                    <a:pt x="514881" y="76200"/>
                  </a:lnTo>
                  <a:lnTo>
                    <a:pt x="584130" y="63500"/>
                  </a:lnTo>
                  <a:lnTo>
                    <a:pt x="1127536" y="63500"/>
                  </a:lnTo>
                  <a:lnTo>
                    <a:pt x="1081613" y="50800"/>
                  </a:lnTo>
                  <a:lnTo>
                    <a:pt x="1031482" y="38100"/>
                  </a:lnTo>
                  <a:lnTo>
                    <a:pt x="977395" y="25400"/>
                  </a:lnTo>
                  <a:lnTo>
                    <a:pt x="919603" y="12700"/>
                  </a:lnTo>
                  <a:lnTo>
                    <a:pt x="858358" y="0"/>
                  </a:lnTo>
                  <a:close/>
                </a:path>
                <a:path w="1837690" h="1765300">
                  <a:moveTo>
                    <a:pt x="1313215" y="1473200"/>
                  </a:moveTo>
                  <a:lnTo>
                    <a:pt x="1239460" y="1473200"/>
                  </a:lnTo>
                  <a:lnTo>
                    <a:pt x="1240198" y="1511300"/>
                  </a:lnTo>
                  <a:lnTo>
                    <a:pt x="1234651" y="1536700"/>
                  </a:lnTo>
                  <a:lnTo>
                    <a:pt x="1218434" y="1562100"/>
                  </a:lnTo>
                  <a:lnTo>
                    <a:pt x="1192182" y="1587500"/>
                  </a:lnTo>
                  <a:lnTo>
                    <a:pt x="1156531" y="1612900"/>
                  </a:lnTo>
                  <a:lnTo>
                    <a:pt x="1112116" y="1625600"/>
                  </a:lnTo>
                  <a:lnTo>
                    <a:pt x="1059572" y="1651000"/>
                  </a:lnTo>
                  <a:lnTo>
                    <a:pt x="999534" y="1663700"/>
                  </a:lnTo>
                  <a:lnTo>
                    <a:pt x="932637" y="1676400"/>
                  </a:lnTo>
                  <a:lnTo>
                    <a:pt x="897194" y="1676400"/>
                  </a:lnTo>
                  <a:lnTo>
                    <a:pt x="860680" y="1689100"/>
                  </a:lnTo>
                  <a:lnTo>
                    <a:pt x="769356" y="1689100"/>
                  </a:lnTo>
                  <a:lnTo>
                    <a:pt x="753550" y="1701800"/>
                  </a:lnTo>
                  <a:lnTo>
                    <a:pt x="1127690" y="1701800"/>
                  </a:lnTo>
                  <a:lnTo>
                    <a:pt x="1175729" y="1676400"/>
                  </a:lnTo>
                  <a:lnTo>
                    <a:pt x="1216919" y="1651000"/>
                  </a:lnTo>
                  <a:lnTo>
                    <a:pt x="1251060" y="1625600"/>
                  </a:lnTo>
                  <a:lnTo>
                    <a:pt x="1297414" y="1574800"/>
                  </a:lnTo>
                  <a:lnTo>
                    <a:pt x="1309232" y="1536700"/>
                  </a:lnTo>
                  <a:lnTo>
                    <a:pt x="1313215" y="1511300"/>
                  </a:lnTo>
                  <a:lnTo>
                    <a:pt x="1313215" y="1473200"/>
                  </a:lnTo>
                  <a:close/>
                </a:path>
                <a:path w="1837690" h="1765300">
                  <a:moveTo>
                    <a:pt x="794409" y="1193800"/>
                  </a:moveTo>
                  <a:lnTo>
                    <a:pt x="757099" y="1193800"/>
                  </a:lnTo>
                  <a:lnTo>
                    <a:pt x="757099" y="1257300"/>
                  </a:lnTo>
                  <a:lnTo>
                    <a:pt x="765357" y="1270000"/>
                  </a:lnTo>
                  <a:lnTo>
                    <a:pt x="774478" y="1282700"/>
                  </a:lnTo>
                  <a:lnTo>
                    <a:pt x="783392" y="1295400"/>
                  </a:lnTo>
                  <a:lnTo>
                    <a:pt x="791027" y="1320800"/>
                  </a:lnTo>
                  <a:lnTo>
                    <a:pt x="805882" y="1346200"/>
                  </a:lnTo>
                  <a:lnTo>
                    <a:pt x="826337" y="1384300"/>
                  </a:lnTo>
                  <a:lnTo>
                    <a:pt x="854399" y="1397000"/>
                  </a:lnTo>
                  <a:lnTo>
                    <a:pt x="892072" y="1409700"/>
                  </a:lnTo>
                  <a:lnTo>
                    <a:pt x="929537" y="1397000"/>
                  </a:lnTo>
                  <a:lnTo>
                    <a:pt x="957253" y="1384300"/>
                  </a:lnTo>
                  <a:lnTo>
                    <a:pt x="977640" y="1346200"/>
                  </a:lnTo>
                  <a:lnTo>
                    <a:pt x="985378" y="1333500"/>
                  </a:lnTo>
                  <a:lnTo>
                    <a:pt x="883659" y="1333500"/>
                  </a:lnTo>
                  <a:lnTo>
                    <a:pt x="874555" y="1320800"/>
                  </a:lnTo>
                  <a:lnTo>
                    <a:pt x="865727" y="1295400"/>
                  </a:lnTo>
                  <a:lnTo>
                    <a:pt x="858144" y="1282700"/>
                  </a:lnTo>
                  <a:lnTo>
                    <a:pt x="842615" y="1257300"/>
                  </a:lnTo>
                  <a:lnTo>
                    <a:pt x="822142" y="1219200"/>
                  </a:lnTo>
                  <a:lnTo>
                    <a:pt x="794409" y="1193800"/>
                  </a:lnTo>
                  <a:close/>
                </a:path>
                <a:path w="1837690" h="1765300">
                  <a:moveTo>
                    <a:pt x="1112612" y="1257300"/>
                  </a:moveTo>
                  <a:lnTo>
                    <a:pt x="1027044" y="1257300"/>
                  </a:lnTo>
                  <a:lnTo>
                    <a:pt x="1035301" y="1270000"/>
                  </a:lnTo>
                  <a:lnTo>
                    <a:pt x="1044423" y="1282700"/>
                  </a:lnTo>
                  <a:lnTo>
                    <a:pt x="1053337" y="1295400"/>
                  </a:lnTo>
                  <a:lnTo>
                    <a:pt x="1060972" y="1320800"/>
                  </a:lnTo>
                  <a:lnTo>
                    <a:pt x="1076449" y="1346200"/>
                  </a:lnTo>
                  <a:lnTo>
                    <a:pt x="1096835" y="1384300"/>
                  </a:lnTo>
                  <a:lnTo>
                    <a:pt x="1124551" y="1397000"/>
                  </a:lnTo>
                  <a:lnTo>
                    <a:pt x="1162017" y="1409700"/>
                  </a:lnTo>
                  <a:lnTo>
                    <a:pt x="1199482" y="1397000"/>
                  </a:lnTo>
                  <a:lnTo>
                    <a:pt x="1227198" y="1384300"/>
                  </a:lnTo>
                  <a:lnTo>
                    <a:pt x="1247585" y="1346200"/>
                  </a:lnTo>
                  <a:lnTo>
                    <a:pt x="1255323" y="1333500"/>
                  </a:lnTo>
                  <a:lnTo>
                    <a:pt x="1153760" y="1333500"/>
                  </a:lnTo>
                  <a:lnTo>
                    <a:pt x="1144638" y="1320800"/>
                  </a:lnTo>
                  <a:lnTo>
                    <a:pt x="1135724" y="1295400"/>
                  </a:lnTo>
                  <a:lnTo>
                    <a:pt x="1128089" y="1282700"/>
                  </a:lnTo>
                  <a:lnTo>
                    <a:pt x="1112612" y="1257300"/>
                  </a:lnTo>
                  <a:close/>
                </a:path>
                <a:path w="1837690" h="1765300">
                  <a:moveTo>
                    <a:pt x="1382557" y="1257300"/>
                  </a:moveTo>
                  <a:lnTo>
                    <a:pt x="1296989" y="1257300"/>
                  </a:lnTo>
                  <a:lnTo>
                    <a:pt x="1305246" y="1270000"/>
                  </a:lnTo>
                  <a:lnTo>
                    <a:pt x="1314368" y="1282700"/>
                  </a:lnTo>
                  <a:lnTo>
                    <a:pt x="1323282" y="1295400"/>
                  </a:lnTo>
                  <a:lnTo>
                    <a:pt x="1330917" y="1320800"/>
                  </a:lnTo>
                  <a:lnTo>
                    <a:pt x="1346394" y="1346200"/>
                  </a:lnTo>
                  <a:lnTo>
                    <a:pt x="1366780" y="1384300"/>
                  </a:lnTo>
                  <a:lnTo>
                    <a:pt x="1394496" y="1397000"/>
                  </a:lnTo>
                  <a:lnTo>
                    <a:pt x="1431962" y="1409700"/>
                  </a:lnTo>
                  <a:lnTo>
                    <a:pt x="1469427" y="1397000"/>
                  </a:lnTo>
                  <a:lnTo>
                    <a:pt x="1497143" y="1384300"/>
                  </a:lnTo>
                  <a:lnTo>
                    <a:pt x="1517530" y="1346200"/>
                  </a:lnTo>
                  <a:lnTo>
                    <a:pt x="1525268" y="1333500"/>
                  </a:lnTo>
                  <a:lnTo>
                    <a:pt x="1423705" y="1333500"/>
                  </a:lnTo>
                  <a:lnTo>
                    <a:pt x="1414583" y="1320800"/>
                  </a:lnTo>
                  <a:lnTo>
                    <a:pt x="1405669" y="1295400"/>
                  </a:lnTo>
                  <a:lnTo>
                    <a:pt x="1398034" y="1282700"/>
                  </a:lnTo>
                  <a:lnTo>
                    <a:pt x="1382557" y="1257300"/>
                  </a:lnTo>
                  <a:close/>
                </a:path>
                <a:path w="1837690" h="1765300">
                  <a:moveTo>
                    <a:pt x="1652536" y="1257300"/>
                  </a:moveTo>
                  <a:lnTo>
                    <a:pt x="1566903" y="1257300"/>
                  </a:lnTo>
                  <a:lnTo>
                    <a:pt x="1575170" y="1270000"/>
                  </a:lnTo>
                  <a:lnTo>
                    <a:pt x="1584286" y="1282700"/>
                  </a:lnTo>
                  <a:lnTo>
                    <a:pt x="1593200" y="1295400"/>
                  </a:lnTo>
                  <a:lnTo>
                    <a:pt x="1600862" y="1320800"/>
                  </a:lnTo>
                  <a:lnTo>
                    <a:pt x="1616448" y="1346200"/>
                  </a:lnTo>
                  <a:lnTo>
                    <a:pt x="1637048" y="1384300"/>
                  </a:lnTo>
                  <a:lnTo>
                    <a:pt x="1664908" y="1397000"/>
                  </a:lnTo>
                  <a:lnTo>
                    <a:pt x="1702275" y="1409700"/>
                  </a:lnTo>
                  <a:lnTo>
                    <a:pt x="1739595" y="1397000"/>
                  </a:lnTo>
                  <a:lnTo>
                    <a:pt x="1767349" y="1384300"/>
                  </a:lnTo>
                  <a:lnTo>
                    <a:pt x="1787843" y="1346200"/>
                  </a:lnTo>
                  <a:lnTo>
                    <a:pt x="1795613" y="1333500"/>
                  </a:lnTo>
                  <a:lnTo>
                    <a:pt x="1693875" y="1333500"/>
                  </a:lnTo>
                  <a:lnTo>
                    <a:pt x="1684739" y="1320800"/>
                  </a:lnTo>
                  <a:lnTo>
                    <a:pt x="1675806" y="1295400"/>
                  </a:lnTo>
                  <a:lnTo>
                    <a:pt x="1668010" y="1282700"/>
                  </a:lnTo>
                  <a:lnTo>
                    <a:pt x="1652536" y="1257300"/>
                  </a:lnTo>
                  <a:close/>
                </a:path>
                <a:path w="1837690" h="1765300">
                  <a:moveTo>
                    <a:pt x="297444" y="1257300"/>
                  </a:moveTo>
                  <a:lnTo>
                    <a:pt x="73018" y="1257300"/>
                  </a:lnTo>
                  <a:lnTo>
                    <a:pt x="104202" y="1270000"/>
                  </a:lnTo>
                  <a:lnTo>
                    <a:pt x="139947" y="1295400"/>
                  </a:lnTo>
                  <a:lnTo>
                    <a:pt x="179836" y="1308100"/>
                  </a:lnTo>
                  <a:lnTo>
                    <a:pt x="223451" y="1320800"/>
                  </a:lnTo>
                  <a:lnTo>
                    <a:pt x="270375" y="1333500"/>
                  </a:lnTo>
                  <a:lnTo>
                    <a:pt x="320191" y="1346200"/>
                  </a:lnTo>
                  <a:lnTo>
                    <a:pt x="372480" y="1346200"/>
                  </a:lnTo>
                  <a:lnTo>
                    <a:pt x="426825" y="1358900"/>
                  </a:lnTo>
                  <a:lnTo>
                    <a:pt x="540016" y="1358900"/>
                  </a:lnTo>
                  <a:lnTo>
                    <a:pt x="598026" y="1371600"/>
                  </a:lnTo>
                  <a:lnTo>
                    <a:pt x="656423" y="1371600"/>
                  </a:lnTo>
                  <a:lnTo>
                    <a:pt x="656423" y="1295400"/>
                  </a:lnTo>
                  <a:lnTo>
                    <a:pt x="571692" y="1295400"/>
                  </a:lnTo>
                  <a:lnTo>
                    <a:pt x="493363" y="1282700"/>
                  </a:lnTo>
                  <a:lnTo>
                    <a:pt x="421501" y="1282700"/>
                  </a:lnTo>
                  <a:lnTo>
                    <a:pt x="356173" y="1270000"/>
                  </a:lnTo>
                  <a:lnTo>
                    <a:pt x="297444" y="1257300"/>
                  </a:lnTo>
                  <a:close/>
                </a:path>
                <a:path w="1837690" h="1765300">
                  <a:moveTo>
                    <a:pt x="1064510" y="1193800"/>
                  </a:moveTo>
                  <a:lnTo>
                    <a:pt x="989579" y="1193800"/>
                  </a:lnTo>
                  <a:lnTo>
                    <a:pt x="961863" y="1219200"/>
                  </a:lnTo>
                  <a:lnTo>
                    <a:pt x="941476" y="1257300"/>
                  </a:lnTo>
                  <a:lnTo>
                    <a:pt x="925999" y="1282700"/>
                  </a:lnTo>
                  <a:lnTo>
                    <a:pt x="918416" y="1295400"/>
                  </a:lnTo>
                  <a:lnTo>
                    <a:pt x="909589" y="1320800"/>
                  </a:lnTo>
                  <a:lnTo>
                    <a:pt x="900485" y="1333500"/>
                  </a:lnTo>
                  <a:lnTo>
                    <a:pt x="985378" y="1333500"/>
                  </a:lnTo>
                  <a:lnTo>
                    <a:pt x="993117" y="1320800"/>
                  </a:lnTo>
                  <a:lnTo>
                    <a:pt x="1000752" y="1295400"/>
                  </a:lnTo>
                  <a:lnTo>
                    <a:pt x="1009666" y="1282700"/>
                  </a:lnTo>
                  <a:lnTo>
                    <a:pt x="1018787" y="1270000"/>
                  </a:lnTo>
                  <a:lnTo>
                    <a:pt x="1027044" y="1257300"/>
                  </a:lnTo>
                  <a:lnTo>
                    <a:pt x="1112612" y="1257300"/>
                  </a:lnTo>
                  <a:lnTo>
                    <a:pt x="1092226" y="1219200"/>
                  </a:lnTo>
                  <a:lnTo>
                    <a:pt x="1064510" y="1193800"/>
                  </a:lnTo>
                  <a:close/>
                </a:path>
                <a:path w="1837690" h="1765300">
                  <a:moveTo>
                    <a:pt x="1334455" y="1193800"/>
                  </a:moveTo>
                  <a:lnTo>
                    <a:pt x="1259524" y="1193800"/>
                  </a:lnTo>
                  <a:lnTo>
                    <a:pt x="1231808" y="1219200"/>
                  </a:lnTo>
                  <a:lnTo>
                    <a:pt x="1211421" y="1257300"/>
                  </a:lnTo>
                  <a:lnTo>
                    <a:pt x="1195944" y="1282700"/>
                  </a:lnTo>
                  <a:lnTo>
                    <a:pt x="1188309" y="1295400"/>
                  </a:lnTo>
                  <a:lnTo>
                    <a:pt x="1179395" y="1320800"/>
                  </a:lnTo>
                  <a:lnTo>
                    <a:pt x="1170274" y="1333500"/>
                  </a:lnTo>
                  <a:lnTo>
                    <a:pt x="1255323" y="1333500"/>
                  </a:lnTo>
                  <a:lnTo>
                    <a:pt x="1263062" y="1320800"/>
                  </a:lnTo>
                  <a:lnTo>
                    <a:pt x="1270697" y="1295400"/>
                  </a:lnTo>
                  <a:lnTo>
                    <a:pt x="1279611" y="1282700"/>
                  </a:lnTo>
                  <a:lnTo>
                    <a:pt x="1288732" y="1270000"/>
                  </a:lnTo>
                  <a:lnTo>
                    <a:pt x="1296989" y="1257300"/>
                  </a:lnTo>
                  <a:lnTo>
                    <a:pt x="1382557" y="1257300"/>
                  </a:lnTo>
                  <a:lnTo>
                    <a:pt x="1362171" y="1219200"/>
                  </a:lnTo>
                  <a:lnTo>
                    <a:pt x="1334455" y="1193800"/>
                  </a:lnTo>
                  <a:close/>
                </a:path>
                <a:path w="1837690" h="1765300">
                  <a:moveTo>
                    <a:pt x="1604417" y="1193800"/>
                  </a:moveTo>
                  <a:lnTo>
                    <a:pt x="1529456" y="1193800"/>
                  </a:lnTo>
                  <a:lnTo>
                    <a:pt x="1501749" y="1219200"/>
                  </a:lnTo>
                  <a:lnTo>
                    <a:pt x="1481366" y="1257300"/>
                  </a:lnTo>
                  <a:lnTo>
                    <a:pt x="1465889" y="1282700"/>
                  </a:lnTo>
                  <a:lnTo>
                    <a:pt x="1458254" y="1295400"/>
                  </a:lnTo>
                  <a:lnTo>
                    <a:pt x="1449340" y="1320800"/>
                  </a:lnTo>
                  <a:lnTo>
                    <a:pt x="1440219" y="1333500"/>
                  </a:lnTo>
                  <a:lnTo>
                    <a:pt x="1525268" y="1333500"/>
                  </a:lnTo>
                  <a:lnTo>
                    <a:pt x="1533007" y="1320800"/>
                  </a:lnTo>
                  <a:lnTo>
                    <a:pt x="1540632" y="1295400"/>
                  </a:lnTo>
                  <a:lnTo>
                    <a:pt x="1549529" y="1282700"/>
                  </a:lnTo>
                  <a:lnTo>
                    <a:pt x="1558638" y="1270000"/>
                  </a:lnTo>
                  <a:lnTo>
                    <a:pt x="1566903" y="1257300"/>
                  </a:lnTo>
                  <a:lnTo>
                    <a:pt x="1652536" y="1257300"/>
                  </a:lnTo>
                  <a:lnTo>
                    <a:pt x="1632150" y="1219200"/>
                  </a:lnTo>
                  <a:lnTo>
                    <a:pt x="1604417" y="1193800"/>
                  </a:lnTo>
                  <a:close/>
                </a:path>
                <a:path w="1837690" h="1765300">
                  <a:moveTo>
                    <a:pt x="1837186" y="1193800"/>
                  </a:moveTo>
                  <a:lnTo>
                    <a:pt x="1799761" y="1193800"/>
                  </a:lnTo>
                  <a:lnTo>
                    <a:pt x="1772074" y="1219200"/>
                  </a:lnTo>
                  <a:lnTo>
                    <a:pt x="1751705" y="1257300"/>
                  </a:lnTo>
                  <a:lnTo>
                    <a:pt x="1736234" y="1282700"/>
                  </a:lnTo>
                  <a:lnTo>
                    <a:pt x="1728616" y="1295400"/>
                  </a:lnTo>
                  <a:lnTo>
                    <a:pt x="1719773" y="1320800"/>
                  </a:lnTo>
                  <a:lnTo>
                    <a:pt x="1710671" y="1333500"/>
                  </a:lnTo>
                  <a:lnTo>
                    <a:pt x="1795613" y="1333500"/>
                  </a:lnTo>
                  <a:lnTo>
                    <a:pt x="1803382" y="1320800"/>
                  </a:lnTo>
                  <a:lnTo>
                    <a:pt x="1810976" y="1295400"/>
                  </a:lnTo>
                  <a:lnTo>
                    <a:pt x="1819881" y="1282700"/>
                  </a:lnTo>
                  <a:lnTo>
                    <a:pt x="1828987" y="1270000"/>
                  </a:lnTo>
                  <a:lnTo>
                    <a:pt x="1837186" y="1257300"/>
                  </a:lnTo>
                  <a:lnTo>
                    <a:pt x="1837186" y="1193800"/>
                  </a:lnTo>
                  <a:close/>
                </a:path>
                <a:path w="1837690" h="1765300">
                  <a:moveTo>
                    <a:pt x="794409" y="914400"/>
                  </a:moveTo>
                  <a:lnTo>
                    <a:pt x="757099" y="914400"/>
                  </a:lnTo>
                  <a:lnTo>
                    <a:pt x="757099" y="977900"/>
                  </a:lnTo>
                  <a:lnTo>
                    <a:pt x="765356" y="990600"/>
                  </a:lnTo>
                  <a:lnTo>
                    <a:pt x="774478" y="1003300"/>
                  </a:lnTo>
                  <a:lnTo>
                    <a:pt x="783392" y="1016000"/>
                  </a:lnTo>
                  <a:lnTo>
                    <a:pt x="791027" y="1028700"/>
                  </a:lnTo>
                  <a:lnTo>
                    <a:pt x="805882" y="1066800"/>
                  </a:lnTo>
                  <a:lnTo>
                    <a:pt x="826337" y="1092200"/>
                  </a:lnTo>
                  <a:lnTo>
                    <a:pt x="854399" y="1117600"/>
                  </a:lnTo>
                  <a:lnTo>
                    <a:pt x="892072" y="1130300"/>
                  </a:lnTo>
                  <a:lnTo>
                    <a:pt x="929537" y="1117600"/>
                  </a:lnTo>
                  <a:lnTo>
                    <a:pt x="957253" y="1092200"/>
                  </a:lnTo>
                  <a:lnTo>
                    <a:pt x="977640" y="1066800"/>
                  </a:lnTo>
                  <a:lnTo>
                    <a:pt x="982799" y="1054100"/>
                  </a:lnTo>
                  <a:lnTo>
                    <a:pt x="883659" y="1054100"/>
                  </a:lnTo>
                  <a:lnTo>
                    <a:pt x="874555" y="1041400"/>
                  </a:lnTo>
                  <a:lnTo>
                    <a:pt x="865727" y="1016000"/>
                  </a:lnTo>
                  <a:lnTo>
                    <a:pt x="858144" y="1003300"/>
                  </a:lnTo>
                  <a:lnTo>
                    <a:pt x="842615" y="965200"/>
                  </a:lnTo>
                  <a:lnTo>
                    <a:pt x="822142" y="939800"/>
                  </a:lnTo>
                  <a:lnTo>
                    <a:pt x="794409" y="914400"/>
                  </a:lnTo>
                  <a:close/>
                </a:path>
                <a:path w="1837690" h="1765300">
                  <a:moveTo>
                    <a:pt x="1112612" y="977900"/>
                  </a:moveTo>
                  <a:lnTo>
                    <a:pt x="1027044" y="977900"/>
                  </a:lnTo>
                  <a:lnTo>
                    <a:pt x="1035301" y="990600"/>
                  </a:lnTo>
                  <a:lnTo>
                    <a:pt x="1044423" y="1003300"/>
                  </a:lnTo>
                  <a:lnTo>
                    <a:pt x="1053337" y="1016000"/>
                  </a:lnTo>
                  <a:lnTo>
                    <a:pt x="1060972" y="1028700"/>
                  </a:lnTo>
                  <a:lnTo>
                    <a:pt x="1076449" y="1066800"/>
                  </a:lnTo>
                  <a:lnTo>
                    <a:pt x="1096835" y="1092200"/>
                  </a:lnTo>
                  <a:lnTo>
                    <a:pt x="1124551" y="1117600"/>
                  </a:lnTo>
                  <a:lnTo>
                    <a:pt x="1162017" y="1130300"/>
                  </a:lnTo>
                  <a:lnTo>
                    <a:pt x="1199482" y="1117600"/>
                  </a:lnTo>
                  <a:lnTo>
                    <a:pt x="1227198" y="1092200"/>
                  </a:lnTo>
                  <a:lnTo>
                    <a:pt x="1247585" y="1066800"/>
                  </a:lnTo>
                  <a:lnTo>
                    <a:pt x="1252744" y="1054100"/>
                  </a:lnTo>
                  <a:lnTo>
                    <a:pt x="1153760" y="1054100"/>
                  </a:lnTo>
                  <a:lnTo>
                    <a:pt x="1144638" y="1041400"/>
                  </a:lnTo>
                  <a:lnTo>
                    <a:pt x="1135724" y="1016000"/>
                  </a:lnTo>
                  <a:lnTo>
                    <a:pt x="1128089" y="1003300"/>
                  </a:lnTo>
                  <a:lnTo>
                    <a:pt x="1112612" y="977900"/>
                  </a:lnTo>
                  <a:close/>
                </a:path>
                <a:path w="1837690" h="1765300">
                  <a:moveTo>
                    <a:pt x="1382557" y="977900"/>
                  </a:moveTo>
                  <a:lnTo>
                    <a:pt x="1296989" y="977900"/>
                  </a:lnTo>
                  <a:lnTo>
                    <a:pt x="1305246" y="990600"/>
                  </a:lnTo>
                  <a:lnTo>
                    <a:pt x="1314368" y="1003300"/>
                  </a:lnTo>
                  <a:lnTo>
                    <a:pt x="1323282" y="1016000"/>
                  </a:lnTo>
                  <a:lnTo>
                    <a:pt x="1330917" y="1028700"/>
                  </a:lnTo>
                  <a:lnTo>
                    <a:pt x="1346394" y="1066800"/>
                  </a:lnTo>
                  <a:lnTo>
                    <a:pt x="1366780" y="1092200"/>
                  </a:lnTo>
                  <a:lnTo>
                    <a:pt x="1394496" y="1117600"/>
                  </a:lnTo>
                  <a:lnTo>
                    <a:pt x="1431962" y="1130300"/>
                  </a:lnTo>
                  <a:lnTo>
                    <a:pt x="1469427" y="1117600"/>
                  </a:lnTo>
                  <a:lnTo>
                    <a:pt x="1497143" y="1092200"/>
                  </a:lnTo>
                  <a:lnTo>
                    <a:pt x="1517530" y="1066800"/>
                  </a:lnTo>
                  <a:lnTo>
                    <a:pt x="1522689" y="1054100"/>
                  </a:lnTo>
                  <a:lnTo>
                    <a:pt x="1423705" y="1054100"/>
                  </a:lnTo>
                  <a:lnTo>
                    <a:pt x="1414583" y="1041400"/>
                  </a:lnTo>
                  <a:lnTo>
                    <a:pt x="1405669" y="1016000"/>
                  </a:lnTo>
                  <a:lnTo>
                    <a:pt x="1398034" y="1003300"/>
                  </a:lnTo>
                  <a:lnTo>
                    <a:pt x="1382557" y="977900"/>
                  </a:lnTo>
                  <a:close/>
                </a:path>
                <a:path w="1837690" h="1765300">
                  <a:moveTo>
                    <a:pt x="1652536" y="977900"/>
                  </a:moveTo>
                  <a:lnTo>
                    <a:pt x="1566903" y="977900"/>
                  </a:lnTo>
                  <a:lnTo>
                    <a:pt x="1575170" y="990600"/>
                  </a:lnTo>
                  <a:lnTo>
                    <a:pt x="1584286" y="1003300"/>
                  </a:lnTo>
                  <a:lnTo>
                    <a:pt x="1593200" y="1016000"/>
                  </a:lnTo>
                  <a:lnTo>
                    <a:pt x="1600862" y="1028700"/>
                  </a:lnTo>
                  <a:lnTo>
                    <a:pt x="1616448" y="1066800"/>
                  </a:lnTo>
                  <a:lnTo>
                    <a:pt x="1637048" y="1092200"/>
                  </a:lnTo>
                  <a:lnTo>
                    <a:pt x="1664908" y="1117600"/>
                  </a:lnTo>
                  <a:lnTo>
                    <a:pt x="1702275" y="1130300"/>
                  </a:lnTo>
                  <a:lnTo>
                    <a:pt x="1739595" y="1117600"/>
                  </a:lnTo>
                  <a:lnTo>
                    <a:pt x="1767349" y="1092200"/>
                  </a:lnTo>
                  <a:lnTo>
                    <a:pt x="1787843" y="1066800"/>
                  </a:lnTo>
                  <a:lnTo>
                    <a:pt x="1793023" y="1054100"/>
                  </a:lnTo>
                  <a:lnTo>
                    <a:pt x="1693875" y="1054100"/>
                  </a:lnTo>
                  <a:lnTo>
                    <a:pt x="1684739" y="1041400"/>
                  </a:lnTo>
                  <a:lnTo>
                    <a:pt x="1675806" y="1016000"/>
                  </a:lnTo>
                  <a:lnTo>
                    <a:pt x="1668010" y="1003300"/>
                  </a:lnTo>
                  <a:lnTo>
                    <a:pt x="1652536" y="977900"/>
                  </a:lnTo>
                  <a:close/>
                </a:path>
                <a:path w="1837690" h="1765300">
                  <a:moveTo>
                    <a:pt x="1064510" y="914400"/>
                  </a:moveTo>
                  <a:lnTo>
                    <a:pt x="989579" y="914400"/>
                  </a:lnTo>
                  <a:lnTo>
                    <a:pt x="961863" y="939800"/>
                  </a:lnTo>
                  <a:lnTo>
                    <a:pt x="941476" y="977900"/>
                  </a:lnTo>
                  <a:lnTo>
                    <a:pt x="925999" y="1003300"/>
                  </a:lnTo>
                  <a:lnTo>
                    <a:pt x="918416" y="1016000"/>
                  </a:lnTo>
                  <a:lnTo>
                    <a:pt x="909589" y="1041400"/>
                  </a:lnTo>
                  <a:lnTo>
                    <a:pt x="900485" y="1054100"/>
                  </a:lnTo>
                  <a:lnTo>
                    <a:pt x="982799" y="1054100"/>
                  </a:lnTo>
                  <a:lnTo>
                    <a:pt x="993117" y="1028700"/>
                  </a:lnTo>
                  <a:lnTo>
                    <a:pt x="1000752" y="1016000"/>
                  </a:lnTo>
                  <a:lnTo>
                    <a:pt x="1009666" y="1003300"/>
                  </a:lnTo>
                  <a:lnTo>
                    <a:pt x="1018787" y="990600"/>
                  </a:lnTo>
                  <a:lnTo>
                    <a:pt x="1027044" y="977900"/>
                  </a:lnTo>
                  <a:lnTo>
                    <a:pt x="1112612" y="977900"/>
                  </a:lnTo>
                  <a:lnTo>
                    <a:pt x="1092226" y="939800"/>
                  </a:lnTo>
                  <a:lnTo>
                    <a:pt x="1064510" y="914400"/>
                  </a:lnTo>
                  <a:close/>
                </a:path>
                <a:path w="1837690" h="1765300">
                  <a:moveTo>
                    <a:pt x="1334455" y="914400"/>
                  </a:moveTo>
                  <a:lnTo>
                    <a:pt x="1259524" y="914400"/>
                  </a:lnTo>
                  <a:lnTo>
                    <a:pt x="1231808" y="939800"/>
                  </a:lnTo>
                  <a:lnTo>
                    <a:pt x="1211421" y="977900"/>
                  </a:lnTo>
                  <a:lnTo>
                    <a:pt x="1195944" y="1003300"/>
                  </a:lnTo>
                  <a:lnTo>
                    <a:pt x="1188309" y="1016000"/>
                  </a:lnTo>
                  <a:lnTo>
                    <a:pt x="1179395" y="1041400"/>
                  </a:lnTo>
                  <a:lnTo>
                    <a:pt x="1170274" y="1054100"/>
                  </a:lnTo>
                  <a:lnTo>
                    <a:pt x="1252744" y="1054100"/>
                  </a:lnTo>
                  <a:lnTo>
                    <a:pt x="1263062" y="1028700"/>
                  </a:lnTo>
                  <a:lnTo>
                    <a:pt x="1270697" y="1016000"/>
                  </a:lnTo>
                  <a:lnTo>
                    <a:pt x="1279611" y="1003300"/>
                  </a:lnTo>
                  <a:lnTo>
                    <a:pt x="1288732" y="990600"/>
                  </a:lnTo>
                  <a:lnTo>
                    <a:pt x="1296989" y="977900"/>
                  </a:lnTo>
                  <a:lnTo>
                    <a:pt x="1382557" y="977900"/>
                  </a:lnTo>
                  <a:lnTo>
                    <a:pt x="1362171" y="939800"/>
                  </a:lnTo>
                  <a:lnTo>
                    <a:pt x="1334455" y="914400"/>
                  </a:lnTo>
                  <a:close/>
                </a:path>
                <a:path w="1837690" h="1765300">
                  <a:moveTo>
                    <a:pt x="1604417" y="914400"/>
                  </a:moveTo>
                  <a:lnTo>
                    <a:pt x="1529456" y="914400"/>
                  </a:lnTo>
                  <a:lnTo>
                    <a:pt x="1501749" y="939800"/>
                  </a:lnTo>
                  <a:lnTo>
                    <a:pt x="1481366" y="965200"/>
                  </a:lnTo>
                  <a:lnTo>
                    <a:pt x="1465889" y="1003300"/>
                  </a:lnTo>
                  <a:lnTo>
                    <a:pt x="1458254" y="1016000"/>
                  </a:lnTo>
                  <a:lnTo>
                    <a:pt x="1449340" y="1041400"/>
                  </a:lnTo>
                  <a:lnTo>
                    <a:pt x="1440219" y="1054100"/>
                  </a:lnTo>
                  <a:lnTo>
                    <a:pt x="1522689" y="1054100"/>
                  </a:lnTo>
                  <a:lnTo>
                    <a:pt x="1533007" y="1028700"/>
                  </a:lnTo>
                  <a:lnTo>
                    <a:pt x="1540632" y="1016000"/>
                  </a:lnTo>
                  <a:lnTo>
                    <a:pt x="1549529" y="1003300"/>
                  </a:lnTo>
                  <a:lnTo>
                    <a:pt x="1558638" y="990600"/>
                  </a:lnTo>
                  <a:lnTo>
                    <a:pt x="1566903" y="977900"/>
                  </a:lnTo>
                  <a:lnTo>
                    <a:pt x="1652536" y="977900"/>
                  </a:lnTo>
                  <a:lnTo>
                    <a:pt x="1632150" y="939800"/>
                  </a:lnTo>
                  <a:lnTo>
                    <a:pt x="1604417" y="914400"/>
                  </a:lnTo>
                  <a:close/>
                </a:path>
                <a:path w="1837690" h="1765300">
                  <a:moveTo>
                    <a:pt x="1837186" y="914400"/>
                  </a:moveTo>
                  <a:lnTo>
                    <a:pt x="1799761" y="914400"/>
                  </a:lnTo>
                  <a:lnTo>
                    <a:pt x="1772074" y="939800"/>
                  </a:lnTo>
                  <a:lnTo>
                    <a:pt x="1751705" y="977900"/>
                  </a:lnTo>
                  <a:lnTo>
                    <a:pt x="1736234" y="1003300"/>
                  </a:lnTo>
                  <a:lnTo>
                    <a:pt x="1728616" y="1016000"/>
                  </a:lnTo>
                  <a:lnTo>
                    <a:pt x="1719773" y="1041400"/>
                  </a:lnTo>
                  <a:lnTo>
                    <a:pt x="1710671" y="1054100"/>
                  </a:lnTo>
                  <a:lnTo>
                    <a:pt x="1793023" y="1054100"/>
                  </a:lnTo>
                  <a:lnTo>
                    <a:pt x="1803382" y="1028700"/>
                  </a:lnTo>
                  <a:lnTo>
                    <a:pt x="1810976" y="1016000"/>
                  </a:lnTo>
                  <a:lnTo>
                    <a:pt x="1819881" y="1003300"/>
                  </a:lnTo>
                  <a:lnTo>
                    <a:pt x="1828987" y="990600"/>
                  </a:lnTo>
                  <a:lnTo>
                    <a:pt x="1837186" y="977900"/>
                  </a:lnTo>
                  <a:lnTo>
                    <a:pt x="1837186" y="914400"/>
                  </a:lnTo>
                  <a:close/>
                </a:path>
                <a:path w="1837690" h="1765300">
                  <a:moveTo>
                    <a:pt x="259295" y="825500"/>
                  </a:moveTo>
                  <a:lnTo>
                    <a:pt x="73017" y="825500"/>
                  </a:lnTo>
                  <a:lnTo>
                    <a:pt x="105587" y="850900"/>
                  </a:lnTo>
                  <a:lnTo>
                    <a:pt x="143036" y="863600"/>
                  </a:lnTo>
                  <a:lnTo>
                    <a:pt x="184866" y="876300"/>
                  </a:lnTo>
                  <a:lnTo>
                    <a:pt x="230581" y="901700"/>
                  </a:lnTo>
                  <a:lnTo>
                    <a:pt x="279681" y="914400"/>
                  </a:lnTo>
                  <a:lnTo>
                    <a:pt x="331669" y="914400"/>
                  </a:lnTo>
                  <a:lnTo>
                    <a:pt x="442314" y="939800"/>
                  </a:lnTo>
                  <a:lnTo>
                    <a:pt x="558532" y="939800"/>
                  </a:lnTo>
                  <a:lnTo>
                    <a:pt x="617485" y="952500"/>
                  </a:lnTo>
                  <a:lnTo>
                    <a:pt x="676337" y="952500"/>
                  </a:lnTo>
                  <a:lnTo>
                    <a:pt x="676337" y="876300"/>
                  </a:lnTo>
                  <a:lnTo>
                    <a:pt x="592648" y="876300"/>
                  </a:lnTo>
                  <a:lnTo>
                    <a:pt x="514323" y="863600"/>
                  </a:lnTo>
                  <a:lnTo>
                    <a:pt x="441593" y="863600"/>
                  </a:lnTo>
                  <a:lnTo>
                    <a:pt x="374691" y="850900"/>
                  </a:lnTo>
                  <a:lnTo>
                    <a:pt x="313848" y="838200"/>
                  </a:lnTo>
                  <a:lnTo>
                    <a:pt x="259295" y="825500"/>
                  </a:lnTo>
                  <a:close/>
                </a:path>
                <a:path w="1837690" h="1765300">
                  <a:moveTo>
                    <a:pt x="757099" y="622300"/>
                  </a:moveTo>
                  <a:lnTo>
                    <a:pt x="757099" y="698500"/>
                  </a:lnTo>
                  <a:lnTo>
                    <a:pt x="765356" y="711200"/>
                  </a:lnTo>
                  <a:lnTo>
                    <a:pt x="774478" y="723900"/>
                  </a:lnTo>
                  <a:lnTo>
                    <a:pt x="783392" y="736600"/>
                  </a:lnTo>
                  <a:lnTo>
                    <a:pt x="791027" y="749300"/>
                  </a:lnTo>
                  <a:lnTo>
                    <a:pt x="805882" y="787400"/>
                  </a:lnTo>
                  <a:lnTo>
                    <a:pt x="826337" y="812800"/>
                  </a:lnTo>
                  <a:lnTo>
                    <a:pt x="854399" y="838200"/>
                  </a:lnTo>
                  <a:lnTo>
                    <a:pt x="892072" y="850900"/>
                  </a:lnTo>
                  <a:lnTo>
                    <a:pt x="929537" y="838200"/>
                  </a:lnTo>
                  <a:lnTo>
                    <a:pt x="957253" y="812800"/>
                  </a:lnTo>
                  <a:lnTo>
                    <a:pt x="977640" y="787400"/>
                  </a:lnTo>
                  <a:lnTo>
                    <a:pt x="982799" y="774700"/>
                  </a:lnTo>
                  <a:lnTo>
                    <a:pt x="892072" y="774700"/>
                  </a:lnTo>
                  <a:lnTo>
                    <a:pt x="883659" y="762000"/>
                  </a:lnTo>
                  <a:lnTo>
                    <a:pt x="874555" y="749300"/>
                  </a:lnTo>
                  <a:lnTo>
                    <a:pt x="865727" y="736600"/>
                  </a:lnTo>
                  <a:lnTo>
                    <a:pt x="858144" y="723900"/>
                  </a:lnTo>
                  <a:lnTo>
                    <a:pt x="842615" y="685800"/>
                  </a:lnTo>
                  <a:lnTo>
                    <a:pt x="822142" y="660400"/>
                  </a:lnTo>
                  <a:lnTo>
                    <a:pt x="794409" y="635000"/>
                  </a:lnTo>
                  <a:lnTo>
                    <a:pt x="757099" y="622300"/>
                  </a:lnTo>
                  <a:close/>
                </a:path>
                <a:path w="1837690" h="1765300">
                  <a:moveTo>
                    <a:pt x="1117771" y="698500"/>
                  </a:moveTo>
                  <a:lnTo>
                    <a:pt x="1027044" y="698500"/>
                  </a:lnTo>
                  <a:lnTo>
                    <a:pt x="1035301" y="711200"/>
                  </a:lnTo>
                  <a:lnTo>
                    <a:pt x="1044423" y="723900"/>
                  </a:lnTo>
                  <a:lnTo>
                    <a:pt x="1053337" y="736600"/>
                  </a:lnTo>
                  <a:lnTo>
                    <a:pt x="1060972" y="749300"/>
                  </a:lnTo>
                  <a:lnTo>
                    <a:pt x="1076449" y="787400"/>
                  </a:lnTo>
                  <a:lnTo>
                    <a:pt x="1096835" y="812800"/>
                  </a:lnTo>
                  <a:lnTo>
                    <a:pt x="1124551" y="838200"/>
                  </a:lnTo>
                  <a:lnTo>
                    <a:pt x="1162017" y="850900"/>
                  </a:lnTo>
                  <a:lnTo>
                    <a:pt x="1199482" y="838200"/>
                  </a:lnTo>
                  <a:lnTo>
                    <a:pt x="1227198" y="812800"/>
                  </a:lnTo>
                  <a:lnTo>
                    <a:pt x="1247585" y="787400"/>
                  </a:lnTo>
                  <a:lnTo>
                    <a:pt x="1252744" y="774700"/>
                  </a:lnTo>
                  <a:lnTo>
                    <a:pt x="1162017" y="774700"/>
                  </a:lnTo>
                  <a:lnTo>
                    <a:pt x="1153760" y="762000"/>
                  </a:lnTo>
                  <a:lnTo>
                    <a:pt x="1144638" y="749300"/>
                  </a:lnTo>
                  <a:lnTo>
                    <a:pt x="1135724" y="736600"/>
                  </a:lnTo>
                  <a:lnTo>
                    <a:pt x="1128089" y="723900"/>
                  </a:lnTo>
                  <a:lnTo>
                    <a:pt x="1117771" y="698500"/>
                  </a:lnTo>
                  <a:close/>
                </a:path>
                <a:path w="1837690" h="1765300">
                  <a:moveTo>
                    <a:pt x="1387716" y="698500"/>
                  </a:moveTo>
                  <a:lnTo>
                    <a:pt x="1296989" y="698500"/>
                  </a:lnTo>
                  <a:lnTo>
                    <a:pt x="1305246" y="711200"/>
                  </a:lnTo>
                  <a:lnTo>
                    <a:pt x="1314368" y="723900"/>
                  </a:lnTo>
                  <a:lnTo>
                    <a:pt x="1323282" y="736600"/>
                  </a:lnTo>
                  <a:lnTo>
                    <a:pt x="1330917" y="749300"/>
                  </a:lnTo>
                  <a:lnTo>
                    <a:pt x="1346394" y="787400"/>
                  </a:lnTo>
                  <a:lnTo>
                    <a:pt x="1366780" y="812800"/>
                  </a:lnTo>
                  <a:lnTo>
                    <a:pt x="1394496" y="838200"/>
                  </a:lnTo>
                  <a:lnTo>
                    <a:pt x="1431962" y="850900"/>
                  </a:lnTo>
                  <a:lnTo>
                    <a:pt x="1469427" y="838200"/>
                  </a:lnTo>
                  <a:lnTo>
                    <a:pt x="1497143" y="812800"/>
                  </a:lnTo>
                  <a:lnTo>
                    <a:pt x="1517529" y="787400"/>
                  </a:lnTo>
                  <a:lnTo>
                    <a:pt x="1522688" y="774700"/>
                  </a:lnTo>
                  <a:lnTo>
                    <a:pt x="1423704" y="774700"/>
                  </a:lnTo>
                  <a:lnTo>
                    <a:pt x="1414583" y="749300"/>
                  </a:lnTo>
                  <a:lnTo>
                    <a:pt x="1405669" y="736600"/>
                  </a:lnTo>
                  <a:lnTo>
                    <a:pt x="1398034" y="723900"/>
                  </a:lnTo>
                  <a:lnTo>
                    <a:pt x="1387716" y="698500"/>
                  </a:lnTo>
                  <a:close/>
                </a:path>
                <a:path w="1837690" h="1765300">
                  <a:moveTo>
                    <a:pt x="1657752" y="698500"/>
                  </a:moveTo>
                  <a:lnTo>
                    <a:pt x="1566903" y="698500"/>
                  </a:lnTo>
                  <a:lnTo>
                    <a:pt x="1575170" y="711200"/>
                  </a:lnTo>
                  <a:lnTo>
                    <a:pt x="1584286" y="723900"/>
                  </a:lnTo>
                  <a:lnTo>
                    <a:pt x="1593200" y="736600"/>
                  </a:lnTo>
                  <a:lnTo>
                    <a:pt x="1600862" y="749300"/>
                  </a:lnTo>
                  <a:lnTo>
                    <a:pt x="1616448" y="787400"/>
                  </a:lnTo>
                  <a:lnTo>
                    <a:pt x="1637048" y="812800"/>
                  </a:lnTo>
                  <a:lnTo>
                    <a:pt x="1664908" y="838200"/>
                  </a:lnTo>
                  <a:lnTo>
                    <a:pt x="1702275" y="850900"/>
                  </a:lnTo>
                  <a:lnTo>
                    <a:pt x="1739595" y="838200"/>
                  </a:lnTo>
                  <a:lnTo>
                    <a:pt x="1767349" y="812800"/>
                  </a:lnTo>
                  <a:lnTo>
                    <a:pt x="1787843" y="787400"/>
                  </a:lnTo>
                  <a:lnTo>
                    <a:pt x="1793023" y="774700"/>
                  </a:lnTo>
                  <a:lnTo>
                    <a:pt x="1702275" y="774700"/>
                  </a:lnTo>
                  <a:lnTo>
                    <a:pt x="1693875" y="762000"/>
                  </a:lnTo>
                  <a:lnTo>
                    <a:pt x="1684739" y="749300"/>
                  </a:lnTo>
                  <a:lnTo>
                    <a:pt x="1675805" y="736600"/>
                  </a:lnTo>
                  <a:lnTo>
                    <a:pt x="1668010" y="723900"/>
                  </a:lnTo>
                  <a:lnTo>
                    <a:pt x="1657752" y="698500"/>
                  </a:lnTo>
                  <a:close/>
                </a:path>
                <a:path w="1837690" h="1765300">
                  <a:moveTo>
                    <a:pt x="1027044" y="622300"/>
                  </a:moveTo>
                  <a:lnTo>
                    <a:pt x="989579" y="635000"/>
                  </a:lnTo>
                  <a:lnTo>
                    <a:pt x="961863" y="660400"/>
                  </a:lnTo>
                  <a:lnTo>
                    <a:pt x="941476" y="685800"/>
                  </a:lnTo>
                  <a:lnTo>
                    <a:pt x="925999" y="723900"/>
                  </a:lnTo>
                  <a:lnTo>
                    <a:pt x="918416" y="736600"/>
                  </a:lnTo>
                  <a:lnTo>
                    <a:pt x="909589" y="749300"/>
                  </a:lnTo>
                  <a:lnTo>
                    <a:pt x="900484" y="762000"/>
                  </a:lnTo>
                  <a:lnTo>
                    <a:pt x="892072" y="774700"/>
                  </a:lnTo>
                  <a:lnTo>
                    <a:pt x="982799" y="774700"/>
                  </a:lnTo>
                  <a:lnTo>
                    <a:pt x="993117" y="749300"/>
                  </a:lnTo>
                  <a:lnTo>
                    <a:pt x="1000752" y="736600"/>
                  </a:lnTo>
                  <a:lnTo>
                    <a:pt x="1009666" y="723900"/>
                  </a:lnTo>
                  <a:lnTo>
                    <a:pt x="1018787" y="711200"/>
                  </a:lnTo>
                  <a:lnTo>
                    <a:pt x="1027044" y="698500"/>
                  </a:lnTo>
                  <a:lnTo>
                    <a:pt x="1117771" y="698500"/>
                  </a:lnTo>
                  <a:lnTo>
                    <a:pt x="1112612" y="685800"/>
                  </a:lnTo>
                  <a:lnTo>
                    <a:pt x="1092226" y="660400"/>
                  </a:lnTo>
                  <a:lnTo>
                    <a:pt x="1064510" y="635000"/>
                  </a:lnTo>
                  <a:lnTo>
                    <a:pt x="1027044" y="622300"/>
                  </a:lnTo>
                  <a:close/>
                </a:path>
                <a:path w="1837690" h="1765300">
                  <a:moveTo>
                    <a:pt x="1296989" y="622300"/>
                  </a:moveTo>
                  <a:lnTo>
                    <a:pt x="1259420" y="635000"/>
                  </a:lnTo>
                  <a:lnTo>
                    <a:pt x="1231531" y="660400"/>
                  </a:lnTo>
                  <a:lnTo>
                    <a:pt x="1211110" y="685800"/>
                  </a:lnTo>
                  <a:lnTo>
                    <a:pt x="1195944" y="723900"/>
                  </a:lnTo>
                  <a:lnTo>
                    <a:pt x="1188309" y="736600"/>
                  </a:lnTo>
                  <a:lnTo>
                    <a:pt x="1179395" y="749300"/>
                  </a:lnTo>
                  <a:lnTo>
                    <a:pt x="1170274" y="762000"/>
                  </a:lnTo>
                  <a:lnTo>
                    <a:pt x="1162017" y="774700"/>
                  </a:lnTo>
                  <a:lnTo>
                    <a:pt x="1252744" y="774700"/>
                  </a:lnTo>
                  <a:lnTo>
                    <a:pt x="1263062" y="749300"/>
                  </a:lnTo>
                  <a:lnTo>
                    <a:pt x="1270696" y="736600"/>
                  </a:lnTo>
                  <a:lnTo>
                    <a:pt x="1279610" y="723900"/>
                  </a:lnTo>
                  <a:lnTo>
                    <a:pt x="1288732" y="711200"/>
                  </a:lnTo>
                  <a:lnTo>
                    <a:pt x="1296989" y="698500"/>
                  </a:lnTo>
                  <a:lnTo>
                    <a:pt x="1387716" y="698500"/>
                  </a:lnTo>
                  <a:lnTo>
                    <a:pt x="1382557" y="685800"/>
                  </a:lnTo>
                  <a:lnTo>
                    <a:pt x="1362170" y="660400"/>
                  </a:lnTo>
                  <a:lnTo>
                    <a:pt x="1334455" y="635000"/>
                  </a:lnTo>
                  <a:lnTo>
                    <a:pt x="1296989" y="622300"/>
                  </a:lnTo>
                  <a:close/>
                </a:path>
                <a:path w="1837690" h="1765300">
                  <a:moveTo>
                    <a:pt x="1566903" y="622300"/>
                  </a:moveTo>
                  <a:lnTo>
                    <a:pt x="1529144" y="635000"/>
                  </a:lnTo>
                  <a:lnTo>
                    <a:pt x="1501472" y="660400"/>
                  </a:lnTo>
                  <a:lnTo>
                    <a:pt x="1481262" y="685800"/>
                  </a:lnTo>
                  <a:lnTo>
                    <a:pt x="1465889" y="723900"/>
                  </a:lnTo>
                  <a:lnTo>
                    <a:pt x="1458254" y="736600"/>
                  </a:lnTo>
                  <a:lnTo>
                    <a:pt x="1449340" y="749300"/>
                  </a:lnTo>
                  <a:lnTo>
                    <a:pt x="1440219" y="774700"/>
                  </a:lnTo>
                  <a:lnTo>
                    <a:pt x="1522688" y="774700"/>
                  </a:lnTo>
                  <a:lnTo>
                    <a:pt x="1533007" y="749300"/>
                  </a:lnTo>
                  <a:lnTo>
                    <a:pt x="1540632" y="736600"/>
                  </a:lnTo>
                  <a:lnTo>
                    <a:pt x="1549529" y="723900"/>
                  </a:lnTo>
                  <a:lnTo>
                    <a:pt x="1558638" y="711200"/>
                  </a:lnTo>
                  <a:lnTo>
                    <a:pt x="1566903" y="698500"/>
                  </a:lnTo>
                  <a:lnTo>
                    <a:pt x="1657752" y="698500"/>
                  </a:lnTo>
                  <a:lnTo>
                    <a:pt x="1652622" y="685800"/>
                  </a:lnTo>
                  <a:lnTo>
                    <a:pt x="1632380" y="660400"/>
                  </a:lnTo>
                  <a:lnTo>
                    <a:pt x="1604677" y="635000"/>
                  </a:lnTo>
                  <a:lnTo>
                    <a:pt x="1566903" y="622300"/>
                  </a:lnTo>
                  <a:close/>
                </a:path>
                <a:path w="1837690" h="1765300">
                  <a:moveTo>
                    <a:pt x="1837186" y="622300"/>
                  </a:moveTo>
                  <a:lnTo>
                    <a:pt x="1799761" y="635000"/>
                  </a:lnTo>
                  <a:lnTo>
                    <a:pt x="1772074" y="660400"/>
                  </a:lnTo>
                  <a:lnTo>
                    <a:pt x="1751705" y="685800"/>
                  </a:lnTo>
                  <a:lnTo>
                    <a:pt x="1736234" y="723900"/>
                  </a:lnTo>
                  <a:lnTo>
                    <a:pt x="1728616" y="736600"/>
                  </a:lnTo>
                  <a:lnTo>
                    <a:pt x="1719773" y="749300"/>
                  </a:lnTo>
                  <a:lnTo>
                    <a:pt x="1710671" y="762000"/>
                  </a:lnTo>
                  <a:lnTo>
                    <a:pt x="1702275" y="774700"/>
                  </a:lnTo>
                  <a:lnTo>
                    <a:pt x="1793023" y="774700"/>
                  </a:lnTo>
                  <a:lnTo>
                    <a:pt x="1803382" y="749300"/>
                  </a:lnTo>
                  <a:lnTo>
                    <a:pt x="1810976" y="736600"/>
                  </a:lnTo>
                  <a:lnTo>
                    <a:pt x="1819881" y="723900"/>
                  </a:lnTo>
                  <a:lnTo>
                    <a:pt x="1828987" y="711200"/>
                  </a:lnTo>
                  <a:lnTo>
                    <a:pt x="1837186" y="698500"/>
                  </a:lnTo>
                  <a:lnTo>
                    <a:pt x="1837186" y="622300"/>
                  </a:lnTo>
                  <a:close/>
                </a:path>
                <a:path w="1837690" h="1765300">
                  <a:moveTo>
                    <a:pt x="1313215" y="406400"/>
                  </a:moveTo>
                  <a:lnTo>
                    <a:pt x="1239460" y="406400"/>
                  </a:lnTo>
                  <a:lnTo>
                    <a:pt x="1239460" y="546100"/>
                  </a:lnTo>
                  <a:lnTo>
                    <a:pt x="1313215" y="546100"/>
                  </a:lnTo>
                  <a:lnTo>
                    <a:pt x="1313215" y="406400"/>
                  </a:lnTo>
                  <a:close/>
                </a:path>
                <a:path w="1837690" h="1765300">
                  <a:moveTo>
                    <a:pt x="829771" y="520700"/>
                  </a:moveTo>
                  <a:lnTo>
                    <a:pt x="483017" y="520700"/>
                  </a:lnTo>
                  <a:lnTo>
                    <a:pt x="540169" y="533400"/>
                  </a:lnTo>
                  <a:lnTo>
                    <a:pt x="772649" y="533400"/>
                  </a:lnTo>
                  <a:lnTo>
                    <a:pt x="829771" y="520700"/>
                  </a:lnTo>
                  <a:close/>
                </a:path>
                <a:path w="1837690" h="1765300">
                  <a:moveTo>
                    <a:pt x="992195" y="495300"/>
                  </a:moveTo>
                  <a:lnTo>
                    <a:pt x="320467" y="495300"/>
                  </a:lnTo>
                  <a:lnTo>
                    <a:pt x="427071" y="520700"/>
                  </a:lnTo>
                  <a:lnTo>
                    <a:pt x="885680" y="520700"/>
                  </a:lnTo>
                  <a:lnTo>
                    <a:pt x="992195" y="495300"/>
                  </a:lnTo>
                  <a:close/>
                </a:path>
                <a:path w="1837690" h="1765300">
                  <a:moveTo>
                    <a:pt x="253814" y="406400"/>
                  </a:moveTo>
                  <a:lnTo>
                    <a:pt x="73017" y="406400"/>
                  </a:lnTo>
                  <a:lnTo>
                    <a:pt x="104286" y="431800"/>
                  </a:lnTo>
                  <a:lnTo>
                    <a:pt x="140101" y="444500"/>
                  </a:lnTo>
                  <a:lnTo>
                    <a:pt x="180043" y="457200"/>
                  </a:lnTo>
                  <a:lnTo>
                    <a:pt x="223697" y="482600"/>
                  </a:lnTo>
                  <a:lnTo>
                    <a:pt x="270644" y="495300"/>
                  </a:lnTo>
                  <a:lnTo>
                    <a:pt x="1041972" y="495300"/>
                  </a:lnTo>
                  <a:lnTo>
                    <a:pt x="1088876" y="482600"/>
                  </a:lnTo>
                  <a:lnTo>
                    <a:pt x="1132491" y="457200"/>
                  </a:lnTo>
                  <a:lnTo>
                    <a:pt x="500437" y="457200"/>
                  </a:lnTo>
                  <a:lnTo>
                    <a:pt x="430094" y="444500"/>
                  </a:lnTo>
                  <a:lnTo>
                    <a:pt x="365394" y="431800"/>
                  </a:lnTo>
                  <a:lnTo>
                    <a:pt x="306560" y="419100"/>
                  </a:lnTo>
                  <a:lnTo>
                    <a:pt x="253814" y="406400"/>
                  </a:lnTo>
                  <a:close/>
                </a:path>
                <a:path w="1837690" h="1765300">
                  <a:moveTo>
                    <a:pt x="1127536" y="63500"/>
                  </a:moveTo>
                  <a:lnTo>
                    <a:pt x="730186" y="63500"/>
                  </a:lnTo>
                  <a:lnTo>
                    <a:pt x="799419" y="76200"/>
                  </a:lnTo>
                  <a:lnTo>
                    <a:pt x="864601" y="76200"/>
                  </a:lnTo>
                  <a:lnTo>
                    <a:pt x="925473" y="88900"/>
                  </a:lnTo>
                  <a:lnTo>
                    <a:pt x="981777" y="101600"/>
                  </a:lnTo>
                  <a:lnTo>
                    <a:pt x="1033252" y="114300"/>
                  </a:lnTo>
                  <a:lnTo>
                    <a:pt x="1079641" y="127000"/>
                  </a:lnTo>
                  <a:lnTo>
                    <a:pt x="1120684" y="139700"/>
                  </a:lnTo>
                  <a:lnTo>
                    <a:pt x="1156124" y="165100"/>
                  </a:lnTo>
                  <a:lnTo>
                    <a:pt x="1185700" y="177800"/>
                  </a:lnTo>
                  <a:lnTo>
                    <a:pt x="1209154" y="203200"/>
                  </a:lnTo>
                  <a:lnTo>
                    <a:pt x="1226228" y="215900"/>
                  </a:lnTo>
                  <a:lnTo>
                    <a:pt x="1236662" y="241300"/>
                  </a:lnTo>
                  <a:lnTo>
                    <a:pt x="1240197" y="254000"/>
                  </a:lnTo>
                  <a:lnTo>
                    <a:pt x="1240197" y="292100"/>
                  </a:lnTo>
                  <a:lnTo>
                    <a:pt x="1236306" y="304800"/>
                  </a:lnTo>
                  <a:lnTo>
                    <a:pt x="1224780" y="330200"/>
                  </a:lnTo>
                  <a:lnTo>
                    <a:pt x="1205840" y="342900"/>
                  </a:lnTo>
                  <a:lnTo>
                    <a:pt x="1179705" y="355600"/>
                  </a:lnTo>
                  <a:lnTo>
                    <a:pt x="1146597" y="381000"/>
                  </a:lnTo>
                  <a:lnTo>
                    <a:pt x="1106737" y="393700"/>
                  </a:lnTo>
                  <a:lnTo>
                    <a:pt x="1060344" y="406400"/>
                  </a:lnTo>
                  <a:lnTo>
                    <a:pt x="1007639" y="419100"/>
                  </a:lnTo>
                  <a:lnTo>
                    <a:pt x="948843" y="431800"/>
                  </a:lnTo>
                  <a:lnTo>
                    <a:pt x="884177" y="444500"/>
                  </a:lnTo>
                  <a:lnTo>
                    <a:pt x="813861" y="457200"/>
                  </a:lnTo>
                  <a:lnTo>
                    <a:pt x="1132491" y="457200"/>
                  </a:lnTo>
                  <a:lnTo>
                    <a:pt x="1172404" y="444500"/>
                  </a:lnTo>
                  <a:lnTo>
                    <a:pt x="1208198" y="431800"/>
                  </a:lnTo>
                  <a:lnTo>
                    <a:pt x="1239460" y="406400"/>
                  </a:lnTo>
                  <a:lnTo>
                    <a:pt x="1313215" y="406400"/>
                  </a:lnTo>
                  <a:lnTo>
                    <a:pt x="1313215" y="254000"/>
                  </a:lnTo>
                  <a:lnTo>
                    <a:pt x="1300603" y="203200"/>
                  </a:lnTo>
                  <a:lnTo>
                    <a:pt x="1264110" y="152400"/>
                  </a:lnTo>
                  <a:lnTo>
                    <a:pt x="1205750" y="114300"/>
                  </a:lnTo>
                  <a:lnTo>
                    <a:pt x="1168999" y="88900"/>
                  </a:lnTo>
                  <a:lnTo>
                    <a:pt x="1127536" y="6350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018020" y="2144267"/>
              <a:ext cx="1539875" cy="2593340"/>
            </a:xfrm>
            <a:custGeom>
              <a:avLst/>
              <a:gdLst/>
              <a:ahLst/>
              <a:cxnLst/>
              <a:rect l="l" t="t" r="r" b="b"/>
              <a:pathLst>
                <a:path w="1539875" h="2593340">
                  <a:moveTo>
                    <a:pt x="693928" y="2592959"/>
                  </a:moveTo>
                  <a:lnTo>
                    <a:pt x="692378" y="2589657"/>
                  </a:lnTo>
                  <a:lnTo>
                    <a:pt x="648970" y="2496439"/>
                  </a:lnTo>
                  <a:lnTo>
                    <a:pt x="646430" y="2491105"/>
                  </a:lnTo>
                  <a:lnTo>
                    <a:pt x="640080" y="2488819"/>
                  </a:lnTo>
                  <a:lnTo>
                    <a:pt x="634746" y="2491232"/>
                  </a:lnTo>
                  <a:lnTo>
                    <a:pt x="629412" y="2493772"/>
                  </a:lnTo>
                  <a:lnTo>
                    <a:pt x="627126" y="2500122"/>
                  </a:lnTo>
                  <a:lnTo>
                    <a:pt x="629666" y="2505456"/>
                  </a:lnTo>
                  <a:lnTo>
                    <a:pt x="650201" y="2549626"/>
                  </a:lnTo>
                  <a:lnTo>
                    <a:pt x="12192" y="2106549"/>
                  </a:lnTo>
                  <a:lnTo>
                    <a:pt x="0" y="2124075"/>
                  </a:lnTo>
                  <a:lnTo>
                    <a:pt x="638149" y="2567254"/>
                  </a:lnTo>
                  <a:lnTo>
                    <a:pt x="583565" y="2562860"/>
                  </a:lnTo>
                  <a:lnTo>
                    <a:pt x="578358" y="2567305"/>
                  </a:lnTo>
                  <a:lnTo>
                    <a:pt x="577977" y="2573147"/>
                  </a:lnTo>
                  <a:lnTo>
                    <a:pt x="577469" y="2578989"/>
                  </a:lnTo>
                  <a:lnTo>
                    <a:pt x="581914" y="2584196"/>
                  </a:lnTo>
                  <a:lnTo>
                    <a:pt x="587756" y="2584577"/>
                  </a:lnTo>
                  <a:lnTo>
                    <a:pt x="693928" y="2592959"/>
                  </a:lnTo>
                  <a:close/>
                </a:path>
                <a:path w="1539875" h="2593340">
                  <a:moveTo>
                    <a:pt x="782066" y="0"/>
                  </a:moveTo>
                  <a:lnTo>
                    <a:pt x="673481" y="28702"/>
                  </a:lnTo>
                  <a:lnTo>
                    <a:pt x="670052" y="34417"/>
                  </a:lnTo>
                  <a:lnTo>
                    <a:pt x="673100" y="45847"/>
                  </a:lnTo>
                  <a:lnTo>
                    <a:pt x="678942" y="49276"/>
                  </a:lnTo>
                  <a:lnTo>
                    <a:pt x="731647" y="35344"/>
                  </a:lnTo>
                  <a:lnTo>
                    <a:pt x="71755" y="696214"/>
                  </a:lnTo>
                  <a:lnTo>
                    <a:pt x="86741" y="711327"/>
                  </a:lnTo>
                  <a:lnTo>
                    <a:pt x="746772" y="50444"/>
                  </a:lnTo>
                  <a:lnTo>
                    <a:pt x="734441" y="97536"/>
                  </a:lnTo>
                  <a:lnTo>
                    <a:pt x="732917" y="103251"/>
                  </a:lnTo>
                  <a:lnTo>
                    <a:pt x="736346" y="109093"/>
                  </a:lnTo>
                  <a:lnTo>
                    <a:pt x="747776" y="112141"/>
                  </a:lnTo>
                  <a:lnTo>
                    <a:pt x="753618" y="108712"/>
                  </a:lnTo>
                  <a:lnTo>
                    <a:pt x="755015" y="102997"/>
                  </a:lnTo>
                  <a:lnTo>
                    <a:pt x="780122" y="7366"/>
                  </a:lnTo>
                  <a:lnTo>
                    <a:pt x="782066" y="0"/>
                  </a:lnTo>
                  <a:close/>
                </a:path>
                <a:path w="1539875" h="2593340">
                  <a:moveTo>
                    <a:pt x="1539621" y="1463040"/>
                  </a:moveTo>
                  <a:lnTo>
                    <a:pt x="1521231" y="1452499"/>
                  </a:lnTo>
                  <a:lnTo>
                    <a:pt x="1447292" y="1410081"/>
                  </a:lnTo>
                  <a:lnTo>
                    <a:pt x="1442085" y="1407160"/>
                  </a:lnTo>
                  <a:lnTo>
                    <a:pt x="1435608" y="1408938"/>
                  </a:lnTo>
                  <a:lnTo>
                    <a:pt x="1429766" y="1419098"/>
                  </a:lnTo>
                  <a:lnTo>
                    <a:pt x="1431544" y="1425714"/>
                  </a:lnTo>
                  <a:lnTo>
                    <a:pt x="1478902" y="1452816"/>
                  </a:lnTo>
                  <a:lnTo>
                    <a:pt x="490601" y="1460639"/>
                  </a:lnTo>
                  <a:lnTo>
                    <a:pt x="490855" y="1481963"/>
                  </a:lnTo>
                  <a:lnTo>
                    <a:pt x="1479232" y="1474152"/>
                  </a:lnTo>
                  <a:lnTo>
                    <a:pt x="1437259" y="1499108"/>
                  </a:lnTo>
                  <a:lnTo>
                    <a:pt x="1432179" y="1502029"/>
                  </a:lnTo>
                  <a:lnTo>
                    <a:pt x="1430401" y="1508633"/>
                  </a:lnTo>
                  <a:lnTo>
                    <a:pt x="1436497" y="1518793"/>
                  </a:lnTo>
                  <a:lnTo>
                    <a:pt x="1442974" y="1520444"/>
                  </a:lnTo>
                  <a:lnTo>
                    <a:pt x="1539621" y="14630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9623" y="2098039"/>
            <a:ext cx="3552825" cy="1163320"/>
          </a:xfrm>
          <a:prstGeom prst="rect"/>
        </p:spPr>
        <p:txBody>
          <a:bodyPr wrap="square" lIns="0" tIns="58419" rIns="0" bIns="0" rtlCol="0" vert="horz">
            <a:spAutoFit/>
          </a:bodyPr>
          <a:lstStyle/>
          <a:p>
            <a:pPr algn="just" marL="12700" marR="5080">
              <a:lnSpc>
                <a:spcPts val="2880"/>
              </a:lnSpc>
              <a:spcBef>
                <a:spcPts val="459"/>
              </a:spcBef>
            </a:pPr>
            <a:r>
              <a:rPr dirty="0" sz="2650">
                <a:solidFill>
                  <a:srgbClr val="FFCE3E"/>
                </a:solidFill>
              </a:rPr>
              <a:t>Mission:</a:t>
            </a:r>
            <a:r>
              <a:rPr dirty="0" sz="2650" spc="50">
                <a:solidFill>
                  <a:srgbClr val="FFCE3E"/>
                </a:solidFill>
              </a:rPr>
              <a:t> </a:t>
            </a:r>
            <a:r>
              <a:rPr dirty="0" sz="2650"/>
              <a:t>Deliver </a:t>
            </a:r>
            <a:r>
              <a:rPr dirty="0" sz="2650" spc="40"/>
              <a:t>honest </a:t>
            </a:r>
            <a:r>
              <a:rPr dirty="0" sz="2650"/>
              <a:t>financial</a:t>
            </a:r>
            <a:r>
              <a:rPr dirty="0" sz="2650" spc="35"/>
              <a:t> </a:t>
            </a:r>
            <a:r>
              <a:rPr dirty="0" sz="2650"/>
              <a:t>products</a:t>
            </a:r>
            <a:r>
              <a:rPr dirty="0" sz="2650" spc="-5"/>
              <a:t> </a:t>
            </a:r>
            <a:r>
              <a:rPr dirty="0" sz="2650" spc="-20"/>
              <a:t>that </a:t>
            </a:r>
            <a:r>
              <a:rPr dirty="0" sz="2650"/>
              <a:t>improve</a:t>
            </a:r>
            <a:r>
              <a:rPr dirty="0" sz="2650" spc="145"/>
              <a:t> </a:t>
            </a:r>
            <a:r>
              <a:rPr dirty="0" sz="2650" spc="-10"/>
              <a:t>lives.</a:t>
            </a:r>
            <a:endParaRPr sz="26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224" y="198120"/>
            <a:ext cx="2075688" cy="11460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418084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0"/>
              <a:t>Third-</a:t>
            </a:r>
            <a:r>
              <a:rPr dirty="0" spc="-180"/>
              <a:t>party</a:t>
            </a:r>
            <a:r>
              <a:rPr dirty="0" spc="-365"/>
              <a:t> </a:t>
            </a:r>
            <a:r>
              <a:rPr dirty="0" spc="-85"/>
              <a:t>data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129553"/>
            <a:ext cx="5036185" cy="270827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Salesforce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Tracking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analytics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Marketing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analytics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Customer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service</a:t>
            </a:r>
            <a:r>
              <a:rPr dirty="0" sz="2650" spc="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vendor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5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Etc.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0"/>
              <a:t>Third-</a:t>
            </a:r>
            <a:r>
              <a:rPr dirty="0" spc="-180"/>
              <a:t>party</a:t>
            </a:r>
            <a:r>
              <a:rPr dirty="0" spc="-340"/>
              <a:t> </a:t>
            </a:r>
            <a:r>
              <a:rPr dirty="0" spc="85"/>
              <a:t>data—</a:t>
            </a:r>
            <a:r>
              <a:rPr dirty="0" spc="-45"/>
              <a:t>Approach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129553"/>
            <a:ext cx="11195685" cy="386715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Different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third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parties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will</a:t>
            </a:r>
            <a:r>
              <a:rPr dirty="0" sz="2650" spc="-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vend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</a:t>
            </a:r>
            <a:r>
              <a:rPr dirty="0" sz="2650" spc="-1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different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ways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Often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will</a:t>
            </a:r>
            <a:r>
              <a:rPr dirty="0" sz="2650" spc="-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be</a:t>
            </a:r>
            <a:r>
              <a:rPr dirty="0" sz="2650" spc="-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an</a:t>
            </a:r>
            <a:r>
              <a:rPr dirty="0" sz="2650" spc="-114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95">
                <a:solidFill>
                  <a:srgbClr val="EFEFEF"/>
                </a:solidFill>
                <a:latin typeface="Trebuchet MS"/>
                <a:cs typeface="Trebuchet MS"/>
              </a:rPr>
              <a:t>S3</a:t>
            </a:r>
            <a:r>
              <a:rPr dirty="0" sz="2650" spc="-114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integration</a:t>
            </a:r>
            <a:endParaRPr sz="2650">
              <a:latin typeface="Trebuchet MS"/>
              <a:cs typeface="Trebuchet MS"/>
            </a:endParaRPr>
          </a:p>
          <a:p>
            <a:pPr marL="469900" marR="5080" indent="-457200">
              <a:lnSpc>
                <a:spcPts val="2880"/>
              </a:lnSpc>
              <a:spcBef>
                <a:spcPts val="139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If</a:t>
            </a:r>
            <a:r>
              <a:rPr dirty="0" sz="265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not,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pull</a:t>
            </a:r>
            <a:r>
              <a:rPr dirty="0" sz="2650" spc="-114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their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APIs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upload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serialized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view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results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(JSON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or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Parquet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depending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10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expected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usage)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70">
                <a:solidFill>
                  <a:srgbClr val="EFEFEF"/>
                </a:solidFill>
                <a:latin typeface="Trebuchet MS"/>
                <a:cs typeface="Trebuchet MS"/>
              </a:rPr>
              <a:t>S3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0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Paths</a:t>
            </a:r>
            <a:r>
              <a:rPr dirty="0" sz="2650" spc="-1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are</a:t>
            </a:r>
            <a:r>
              <a:rPr dirty="0" sz="2650" spc="-114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standard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5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-10">
                <a:solidFill>
                  <a:srgbClr val="EFEFEF"/>
                </a:solidFill>
                <a:latin typeface="Lucida Console"/>
                <a:cs typeface="Lucida Console"/>
              </a:rPr>
              <a:t>&lt;BasePath&gt;/&lt;VendorName&gt;/YYYY/MM/DD/</a:t>
            </a:r>
            <a:endParaRPr sz="2000">
              <a:latin typeface="Lucida Console"/>
              <a:cs typeface="Lucida Console"/>
            </a:endParaRPr>
          </a:p>
          <a:p>
            <a:pPr marL="469900" marR="1007110" indent="-457200">
              <a:lnSpc>
                <a:spcPts val="2880"/>
              </a:lnSpc>
              <a:spcBef>
                <a:spcPts val="1305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Expose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85">
                <a:solidFill>
                  <a:srgbClr val="EFEFEF"/>
                </a:solidFill>
                <a:latin typeface="Trebuchet MS"/>
                <a:cs typeface="Trebuchet MS"/>
              </a:rPr>
              <a:t>SQL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interface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via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Athena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partition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registration,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or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direct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 Redshift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load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table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Database</a:t>
            </a:r>
            <a:r>
              <a:rPr dirty="0" spc="-365"/>
              <a:t> </a:t>
            </a:r>
            <a:r>
              <a:rPr dirty="0" spc="-195"/>
              <a:t>replication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7514" y="4214621"/>
            <a:ext cx="1380744" cy="23012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5881815" y="724251"/>
            <a:ext cx="767715" cy="767080"/>
            <a:chOff x="5881815" y="724251"/>
            <a:chExt cx="767715" cy="767080"/>
          </a:xfrm>
        </p:grpSpPr>
        <p:sp>
          <p:nvSpPr>
            <p:cNvPr id="5" name="object 5" descr=""/>
            <p:cNvSpPr/>
            <p:nvPr/>
          </p:nvSpPr>
          <p:spPr>
            <a:xfrm>
              <a:off x="5895355" y="738122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09" h="740410">
                  <a:moveTo>
                    <a:pt x="740158" y="0"/>
                  </a:moveTo>
                  <a:lnTo>
                    <a:pt x="0" y="0"/>
                  </a:lnTo>
                  <a:lnTo>
                    <a:pt x="0" y="739985"/>
                  </a:lnTo>
                  <a:lnTo>
                    <a:pt x="740158" y="739985"/>
                  </a:lnTo>
                  <a:lnTo>
                    <a:pt x="740158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881814" y="724255"/>
              <a:ext cx="767715" cy="767080"/>
            </a:xfrm>
            <a:custGeom>
              <a:avLst/>
              <a:gdLst/>
              <a:ahLst/>
              <a:cxnLst/>
              <a:rect l="l" t="t" r="r" b="b"/>
              <a:pathLst>
                <a:path w="767715" h="767080">
                  <a:moveTo>
                    <a:pt x="767232" y="0"/>
                  </a:moveTo>
                  <a:lnTo>
                    <a:pt x="740156" y="0"/>
                  </a:lnTo>
                  <a:lnTo>
                    <a:pt x="740156" y="27940"/>
                  </a:lnTo>
                  <a:lnTo>
                    <a:pt x="740156" y="740321"/>
                  </a:lnTo>
                  <a:lnTo>
                    <a:pt x="27076" y="740321"/>
                  </a:lnTo>
                  <a:lnTo>
                    <a:pt x="27076" y="27940"/>
                  </a:lnTo>
                  <a:lnTo>
                    <a:pt x="740156" y="27940"/>
                  </a:lnTo>
                  <a:lnTo>
                    <a:pt x="740156" y="0"/>
                  </a:lnTo>
                  <a:lnTo>
                    <a:pt x="0" y="0"/>
                  </a:lnTo>
                  <a:lnTo>
                    <a:pt x="0" y="27940"/>
                  </a:lnTo>
                  <a:lnTo>
                    <a:pt x="0" y="740321"/>
                  </a:lnTo>
                  <a:lnTo>
                    <a:pt x="0" y="766991"/>
                  </a:lnTo>
                  <a:lnTo>
                    <a:pt x="767232" y="766991"/>
                  </a:lnTo>
                  <a:lnTo>
                    <a:pt x="767232" y="740321"/>
                  </a:lnTo>
                  <a:lnTo>
                    <a:pt x="767232" y="27940"/>
                  </a:lnTo>
                  <a:lnTo>
                    <a:pt x="767232" y="27419"/>
                  </a:lnTo>
                  <a:lnTo>
                    <a:pt x="767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053316" y="896057"/>
              <a:ext cx="433705" cy="433705"/>
            </a:xfrm>
            <a:custGeom>
              <a:avLst/>
              <a:gdLst/>
              <a:ahLst/>
              <a:cxnLst/>
              <a:rect l="l" t="t" r="r" b="b"/>
              <a:pathLst>
                <a:path w="433704" h="433705">
                  <a:moveTo>
                    <a:pt x="402385" y="0"/>
                  </a:moveTo>
                  <a:lnTo>
                    <a:pt x="30869" y="0"/>
                  </a:lnTo>
                  <a:lnTo>
                    <a:pt x="0" y="30832"/>
                  </a:lnTo>
                  <a:lnTo>
                    <a:pt x="0" y="402288"/>
                  </a:lnTo>
                  <a:lnTo>
                    <a:pt x="30870" y="433151"/>
                  </a:lnTo>
                  <a:lnTo>
                    <a:pt x="402386" y="433151"/>
                  </a:lnTo>
                  <a:lnTo>
                    <a:pt x="414414" y="430725"/>
                  </a:lnTo>
                  <a:lnTo>
                    <a:pt x="424227" y="424111"/>
                  </a:lnTo>
                  <a:lnTo>
                    <a:pt x="430300" y="415102"/>
                  </a:lnTo>
                  <a:lnTo>
                    <a:pt x="30870" y="415102"/>
                  </a:lnTo>
                  <a:lnTo>
                    <a:pt x="23810" y="415053"/>
                  </a:lnTo>
                  <a:lnTo>
                    <a:pt x="18101" y="409342"/>
                  </a:lnTo>
                  <a:lnTo>
                    <a:pt x="18052" y="225605"/>
                  </a:lnTo>
                  <a:lnTo>
                    <a:pt x="89541" y="225605"/>
                  </a:lnTo>
                  <a:lnTo>
                    <a:pt x="91617" y="223048"/>
                  </a:lnTo>
                  <a:lnTo>
                    <a:pt x="94272" y="220529"/>
                  </a:lnTo>
                  <a:lnTo>
                    <a:pt x="95130" y="216656"/>
                  </a:lnTo>
                  <a:lnTo>
                    <a:pt x="92414" y="209813"/>
                  </a:lnTo>
                  <a:lnTo>
                    <a:pt x="89089" y="207556"/>
                  </a:lnTo>
                  <a:lnTo>
                    <a:pt x="18052" y="207556"/>
                  </a:lnTo>
                  <a:lnTo>
                    <a:pt x="18101" y="23801"/>
                  </a:lnTo>
                  <a:lnTo>
                    <a:pt x="23810" y="18086"/>
                  </a:lnTo>
                  <a:lnTo>
                    <a:pt x="430313" y="18048"/>
                  </a:lnTo>
                  <a:lnTo>
                    <a:pt x="424227" y="9029"/>
                  </a:lnTo>
                  <a:lnTo>
                    <a:pt x="414413" y="2422"/>
                  </a:lnTo>
                  <a:lnTo>
                    <a:pt x="402385" y="0"/>
                  </a:lnTo>
                  <a:close/>
                </a:path>
                <a:path w="433704" h="433705">
                  <a:moveTo>
                    <a:pt x="213961" y="332324"/>
                  </a:moveTo>
                  <a:lnTo>
                    <a:pt x="208433" y="337622"/>
                  </a:lnTo>
                  <a:lnTo>
                    <a:pt x="207417" y="340235"/>
                  </a:lnTo>
                  <a:lnTo>
                    <a:pt x="207503" y="341457"/>
                  </a:lnTo>
                  <a:lnTo>
                    <a:pt x="207605" y="415102"/>
                  </a:lnTo>
                  <a:lnTo>
                    <a:pt x="225658" y="415102"/>
                  </a:lnTo>
                  <a:lnTo>
                    <a:pt x="225658" y="359964"/>
                  </a:lnTo>
                  <a:lnTo>
                    <a:pt x="264898" y="359964"/>
                  </a:lnTo>
                  <a:lnTo>
                    <a:pt x="270895" y="357470"/>
                  </a:lnTo>
                  <a:lnTo>
                    <a:pt x="281198" y="349405"/>
                  </a:lnTo>
                  <a:lnTo>
                    <a:pt x="283655" y="346099"/>
                  </a:lnTo>
                  <a:lnTo>
                    <a:pt x="245631" y="346099"/>
                  </a:lnTo>
                  <a:lnTo>
                    <a:pt x="237359" y="344850"/>
                  </a:lnTo>
                  <a:lnTo>
                    <a:pt x="229714" y="341457"/>
                  </a:lnTo>
                  <a:lnTo>
                    <a:pt x="223138" y="336050"/>
                  </a:lnTo>
                  <a:lnTo>
                    <a:pt x="219678" y="332448"/>
                  </a:lnTo>
                  <a:lnTo>
                    <a:pt x="213961" y="332324"/>
                  </a:lnTo>
                  <a:close/>
                </a:path>
                <a:path w="433704" h="433705">
                  <a:moveTo>
                    <a:pt x="358053" y="156468"/>
                  </a:moveTo>
                  <a:lnTo>
                    <a:pt x="324917" y="156468"/>
                  </a:lnTo>
                  <a:lnTo>
                    <a:pt x="336197" y="160579"/>
                  </a:lnTo>
                  <a:lnTo>
                    <a:pt x="345115" y="168617"/>
                  </a:lnTo>
                  <a:lnTo>
                    <a:pt x="350447" y="179845"/>
                  </a:lnTo>
                  <a:lnTo>
                    <a:pt x="351361" y="188090"/>
                  </a:lnTo>
                  <a:lnTo>
                    <a:pt x="350122" y="196145"/>
                  </a:lnTo>
                  <a:lnTo>
                    <a:pt x="346845" y="203607"/>
                  </a:lnTo>
                  <a:lnTo>
                    <a:pt x="341646" y="210076"/>
                  </a:lnTo>
                  <a:lnTo>
                    <a:pt x="338976" y="212595"/>
                  </a:lnTo>
                  <a:lnTo>
                    <a:pt x="338148" y="216506"/>
                  </a:lnTo>
                  <a:lnTo>
                    <a:pt x="339465" y="219890"/>
                  </a:lnTo>
                  <a:lnTo>
                    <a:pt x="340856" y="223349"/>
                  </a:lnTo>
                  <a:lnTo>
                    <a:pt x="344166" y="225605"/>
                  </a:lnTo>
                  <a:lnTo>
                    <a:pt x="415210" y="225605"/>
                  </a:lnTo>
                  <a:lnTo>
                    <a:pt x="415173" y="409342"/>
                  </a:lnTo>
                  <a:lnTo>
                    <a:pt x="409456" y="415053"/>
                  </a:lnTo>
                  <a:lnTo>
                    <a:pt x="402386" y="415102"/>
                  </a:lnTo>
                  <a:lnTo>
                    <a:pt x="430300" y="415102"/>
                  </a:lnTo>
                  <a:lnTo>
                    <a:pt x="430840" y="414301"/>
                  </a:lnTo>
                  <a:lnTo>
                    <a:pt x="433263" y="402288"/>
                  </a:lnTo>
                  <a:lnTo>
                    <a:pt x="433263" y="207557"/>
                  </a:lnTo>
                  <a:lnTo>
                    <a:pt x="365490" y="207557"/>
                  </a:lnTo>
                  <a:lnTo>
                    <a:pt x="369619" y="191664"/>
                  </a:lnTo>
                  <a:lnTo>
                    <a:pt x="368391" y="175704"/>
                  </a:lnTo>
                  <a:lnTo>
                    <a:pt x="362121" y="160978"/>
                  </a:lnTo>
                  <a:lnTo>
                    <a:pt x="358053" y="156468"/>
                  </a:lnTo>
                  <a:close/>
                </a:path>
                <a:path w="433704" h="433705">
                  <a:moveTo>
                    <a:pt x="264898" y="359964"/>
                  </a:moveTo>
                  <a:lnTo>
                    <a:pt x="225658" y="359964"/>
                  </a:lnTo>
                  <a:lnTo>
                    <a:pt x="233646" y="362707"/>
                  </a:lnTo>
                  <a:lnTo>
                    <a:pt x="241919" y="364066"/>
                  </a:lnTo>
                  <a:lnTo>
                    <a:pt x="250299" y="364029"/>
                  </a:lnTo>
                  <a:lnTo>
                    <a:pt x="258604" y="362581"/>
                  </a:lnTo>
                  <a:lnTo>
                    <a:pt x="264898" y="359964"/>
                  </a:lnTo>
                  <a:close/>
                </a:path>
                <a:path w="433704" h="433705">
                  <a:moveTo>
                    <a:pt x="284311" y="283655"/>
                  </a:moveTo>
                  <a:lnTo>
                    <a:pt x="245045" y="283655"/>
                  </a:lnTo>
                  <a:lnTo>
                    <a:pt x="256881" y="285662"/>
                  </a:lnTo>
                  <a:lnTo>
                    <a:pt x="267404" y="292294"/>
                  </a:lnTo>
                  <a:lnTo>
                    <a:pt x="272603" y="298754"/>
                  </a:lnTo>
                  <a:lnTo>
                    <a:pt x="275881" y="306218"/>
                  </a:lnTo>
                  <a:lnTo>
                    <a:pt x="277120" y="314275"/>
                  </a:lnTo>
                  <a:lnTo>
                    <a:pt x="276205" y="322514"/>
                  </a:lnTo>
                  <a:lnTo>
                    <a:pt x="245631" y="346099"/>
                  </a:lnTo>
                  <a:lnTo>
                    <a:pt x="283655" y="346099"/>
                  </a:lnTo>
                  <a:lnTo>
                    <a:pt x="289004" y="338903"/>
                  </a:lnTo>
                  <a:lnTo>
                    <a:pt x="293806" y="326484"/>
                  </a:lnTo>
                  <a:lnTo>
                    <a:pt x="295210" y="315316"/>
                  </a:lnTo>
                  <a:lnTo>
                    <a:pt x="294117" y="304252"/>
                  </a:lnTo>
                  <a:lnTo>
                    <a:pt x="290612" y="293701"/>
                  </a:lnTo>
                  <a:lnTo>
                    <a:pt x="284780" y="284074"/>
                  </a:lnTo>
                  <a:lnTo>
                    <a:pt x="284311" y="283655"/>
                  </a:lnTo>
                  <a:close/>
                </a:path>
                <a:path w="433704" h="433705">
                  <a:moveTo>
                    <a:pt x="225658" y="225605"/>
                  </a:moveTo>
                  <a:lnTo>
                    <a:pt x="207605" y="225605"/>
                  </a:lnTo>
                  <a:lnTo>
                    <a:pt x="207643" y="292121"/>
                  </a:lnTo>
                  <a:lnTo>
                    <a:pt x="211667" y="296144"/>
                  </a:lnTo>
                  <a:lnTo>
                    <a:pt x="219114" y="296118"/>
                  </a:lnTo>
                  <a:lnTo>
                    <a:pt x="221445" y="295122"/>
                  </a:lnTo>
                  <a:lnTo>
                    <a:pt x="223138" y="293366"/>
                  </a:lnTo>
                  <a:lnTo>
                    <a:pt x="233323" y="286235"/>
                  </a:lnTo>
                  <a:lnTo>
                    <a:pt x="245045" y="283655"/>
                  </a:lnTo>
                  <a:lnTo>
                    <a:pt x="284311" y="283655"/>
                  </a:lnTo>
                  <a:lnTo>
                    <a:pt x="272480" y="273065"/>
                  </a:lnTo>
                  <a:lnTo>
                    <a:pt x="264799" y="269824"/>
                  </a:lnTo>
                  <a:lnTo>
                    <a:pt x="225658" y="269824"/>
                  </a:lnTo>
                  <a:lnTo>
                    <a:pt x="225658" y="225605"/>
                  </a:lnTo>
                  <a:close/>
                </a:path>
                <a:path w="433704" h="433705">
                  <a:moveTo>
                    <a:pt x="89541" y="225605"/>
                  </a:moveTo>
                  <a:lnTo>
                    <a:pt x="67787" y="225605"/>
                  </a:lnTo>
                  <a:lnTo>
                    <a:pt x="65021" y="233570"/>
                  </a:lnTo>
                  <a:lnTo>
                    <a:pt x="63638" y="241834"/>
                  </a:lnTo>
                  <a:lnTo>
                    <a:pt x="63653" y="250219"/>
                  </a:lnTo>
                  <a:lnTo>
                    <a:pt x="88769" y="288916"/>
                  </a:lnTo>
                  <a:lnTo>
                    <a:pt x="112738" y="294990"/>
                  </a:lnTo>
                  <a:lnTo>
                    <a:pt x="131909" y="291235"/>
                  </a:lnTo>
                  <a:lnTo>
                    <a:pt x="147606" y="280783"/>
                  </a:lnTo>
                  <a:lnTo>
                    <a:pt x="150152" y="277055"/>
                  </a:lnTo>
                  <a:lnTo>
                    <a:pt x="113486" y="277055"/>
                  </a:lnTo>
                  <a:lnTo>
                    <a:pt x="105247" y="276141"/>
                  </a:lnTo>
                  <a:lnTo>
                    <a:pt x="81668" y="246097"/>
                  </a:lnTo>
                  <a:lnTo>
                    <a:pt x="81699" y="244983"/>
                  </a:lnTo>
                  <a:lnTo>
                    <a:pt x="82870" y="237313"/>
                  </a:lnTo>
                  <a:lnTo>
                    <a:pt x="86248" y="229661"/>
                  </a:lnTo>
                  <a:lnTo>
                    <a:pt x="89541" y="225605"/>
                  </a:lnTo>
                  <a:close/>
                </a:path>
                <a:path w="433704" h="433705">
                  <a:moveTo>
                    <a:pt x="225658" y="152396"/>
                  </a:moveTo>
                  <a:lnTo>
                    <a:pt x="207605" y="152396"/>
                  </a:lnTo>
                  <a:lnTo>
                    <a:pt x="207605" y="207557"/>
                  </a:lnTo>
                  <a:lnTo>
                    <a:pt x="136929" y="207557"/>
                  </a:lnTo>
                  <a:lnTo>
                    <a:pt x="133604" y="209813"/>
                  </a:lnTo>
                  <a:lnTo>
                    <a:pt x="130889" y="216656"/>
                  </a:lnTo>
                  <a:lnTo>
                    <a:pt x="131746" y="220529"/>
                  </a:lnTo>
                  <a:lnTo>
                    <a:pt x="134402" y="223048"/>
                  </a:lnTo>
                  <a:lnTo>
                    <a:pt x="141535" y="233253"/>
                  </a:lnTo>
                  <a:lnTo>
                    <a:pt x="144109" y="244984"/>
                  </a:lnTo>
                  <a:lnTo>
                    <a:pt x="142097" y="256820"/>
                  </a:lnTo>
                  <a:lnTo>
                    <a:pt x="135473" y="267342"/>
                  </a:lnTo>
                  <a:lnTo>
                    <a:pt x="129012" y="272540"/>
                  </a:lnTo>
                  <a:lnTo>
                    <a:pt x="121545" y="275816"/>
                  </a:lnTo>
                  <a:lnTo>
                    <a:pt x="113486" y="277055"/>
                  </a:lnTo>
                  <a:lnTo>
                    <a:pt x="150152" y="277055"/>
                  </a:lnTo>
                  <a:lnTo>
                    <a:pt x="158237" y="265212"/>
                  </a:lnTo>
                  <a:lnTo>
                    <a:pt x="162210" y="246097"/>
                  </a:lnTo>
                  <a:lnTo>
                    <a:pt x="162248" y="239028"/>
                  </a:lnTo>
                  <a:lnTo>
                    <a:pt x="160781" y="232035"/>
                  </a:lnTo>
                  <a:lnTo>
                    <a:pt x="157885" y="225605"/>
                  </a:lnTo>
                  <a:lnTo>
                    <a:pt x="296326" y="225605"/>
                  </a:lnTo>
                  <a:lnTo>
                    <a:pt x="299673" y="223349"/>
                  </a:lnTo>
                  <a:lnTo>
                    <a:pt x="301027" y="219890"/>
                  </a:lnTo>
                  <a:lnTo>
                    <a:pt x="302381" y="216506"/>
                  </a:lnTo>
                  <a:lnTo>
                    <a:pt x="301516" y="212595"/>
                  </a:lnTo>
                  <a:lnTo>
                    <a:pt x="298846" y="210076"/>
                  </a:lnTo>
                  <a:lnTo>
                    <a:pt x="297072" y="207895"/>
                  </a:lnTo>
                  <a:lnTo>
                    <a:pt x="225658" y="207895"/>
                  </a:lnTo>
                  <a:lnTo>
                    <a:pt x="225658" y="152396"/>
                  </a:lnTo>
                  <a:close/>
                </a:path>
                <a:path w="433704" h="433705">
                  <a:moveTo>
                    <a:pt x="241618" y="265626"/>
                  </a:moveTo>
                  <a:lnTo>
                    <a:pt x="225658" y="269824"/>
                  </a:lnTo>
                  <a:lnTo>
                    <a:pt x="264799" y="269824"/>
                  </a:lnTo>
                  <a:lnTo>
                    <a:pt x="257659" y="266811"/>
                  </a:lnTo>
                  <a:lnTo>
                    <a:pt x="241618" y="265626"/>
                  </a:lnTo>
                  <a:close/>
                </a:path>
                <a:path w="433704" h="433705">
                  <a:moveTo>
                    <a:pt x="319940" y="138359"/>
                  </a:moveTo>
                  <a:lnTo>
                    <a:pt x="277788" y="162753"/>
                  </a:lnTo>
                  <a:lnTo>
                    <a:pt x="271245" y="191722"/>
                  </a:lnTo>
                  <a:lnTo>
                    <a:pt x="272622" y="199958"/>
                  </a:lnTo>
                  <a:lnTo>
                    <a:pt x="275378" y="207895"/>
                  </a:lnTo>
                  <a:lnTo>
                    <a:pt x="297072" y="207895"/>
                  </a:lnTo>
                  <a:lnTo>
                    <a:pt x="293480" y="203480"/>
                  </a:lnTo>
                  <a:lnTo>
                    <a:pt x="290102" y="195830"/>
                  </a:lnTo>
                  <a:lnTo>
                    <a:pt x="288840" y="187566"/>
                  </a:lnTo>
                  <a:lnTo>
                    <a:pt x="289820" y="179130"/>
                  </a:lnTo>
                  <a:lnTo>
                    <a:pt x="293030" y="171409"/>
                  </a:lnTo>
                  <a:lnTo>
                    <a:pt x="298099" y="164931"/>
                  </a:lnTo>
                  <a:lnTo>
                    <a:pt x="304697" y="160026"/>
                  </a:lnTo>
                  <a:lnTo>
                    <a:pt x="312498" y="157021"/>
                  </a:lnTo>
                  <a:lnTo>
                    <a:pt x="324917" y="156468"/>
                  </a:lnTo>
                  <a:lnTo>
                    <a:pt x="358053" y="156468"/>
                  </a:lnTo>
                  <a:lnTo>
                    <a:pt x="351123" y="148786"/>
                  </a:lnTo>
                  <a:lnTo>
                    <a:pt x="341524" y="142956"/>
                  </a:lnTo>
                  <a:lnTo>
                    <a:pt x="330993" y="139452"/>
                  </a:lnTo>
                  <a:lnTo>
                    <a:pt x="319940" y="138359"/>
                  </a:lnTo>
                  <a:close/>
                </a:path>
                <a:path w="433704" h="433705">
                  <a:moveTo>
                    <a:pt x="430313" y="18048"/>
                  </a:moveTo>
                  <a:lnTo>
                    <a:pt x="402385" y="18048"/>
                  </a:lnTo>
                  <a:lnTo>
                    <a:pt x="409456" y="18086"/>
                  </a:lnTo>
                  <a:lnTo>
                    <a:pt x="415173" y="23801"/>
                  </a:lnTo>
                  <a:lnTo>
                    <a:pt x="415210" y="207557"/>
                  </a:lnTo>
                  <a:lnTo>
                    <a:pt x="433263" y="207557"/>
                  </a:lnTo>
                  <a:lnTo>
                    <a:pt x="433263" y="30832"/>
                  </a:lnTo>
                  <a:lnTo>
                    <a:pt x="430839" y="18829"/>
                  </a:lnTo>
                  <a:lnTo>
                    <a:pt x="430313" y="18048"/>
                  </a:lnTo>
                  <a:close/>
                </a:path>
                <a:path w="433704" h="433705">
                  <a:moveTo>
                    <a:pt x="191720" y="58181"/>
                  </a:moveTo>
                  <a:lnTo>
                    <a:pt x="148859" y="76593"/>
                  </a:lnTo>
                  <a:lnTo>
                    <a:pt x="138416" y="107842"/>
                  </a:lnTo>
                  <a:lnTo>
                    <a:pt x="139817" y="119006"/>
                  </a:lnTo>
                  <a:lnTo>
                    <a:pt x="162722" y="150008"/>
                  </a:lnTo>
                  <a:lnTo>
                    <a:pt x="191563" y="156494"/>
                  </a:lnTo>
                  <a:lnTo>
                    <a:pt x="199708" y="155130"/>
                  </a:lnTo>
                  <a:lnTo>
                    <a:pt x="207605" y="152396"/>
                  </a:lnTo>
                  <a:lnTo>
                    <a:pt x="225658" y="152396"/>
                  </a:lnTo>
                  <a:lnTo>
                    <a:pt x="225658" y="139168"/>
                  </a:lnTo>
                  <a:lnTo>
                    <a:pt x="187631" y="139168"/>
                  </a:lnTo>
                  <a:lnTo>
                    <a:pt x="179172" y="138145"/>
                  </a:lnTo>
                  <a:lnTo>
                    <a:pt x="156505" y="103169"/>
                  </a:lnTo>
                  <a:lnTo>
                    <a:pt x="160616" y="91891"/>
                  </a:lnTo>
                  <a:lnTo>
                    <a:pt x="168656" y="82976"/>
                  </a:lnTo>
                  <a:lnTo>
                    <a:pt x="179887" y="77645"/>
                  </a:lnTo>
                  <a:lnTo>
                    <a:pt x="188139" y="76731"/>
                  </a:lnTo>
                  <a:lnTo>
                    <a:pt x="225658" y="76731"/>
                  </a:lnTo>
                  <a:lnTo>
                    <a:pt x="225658" y="62267"/>
                  </a:lnTo>
                  <a:lnTo>
                    <a:pt x="207605" y="62267"/>
                  </a:lnTo>
                  <a:lnTo>
                    <a:pt x="191720" y="58181"/>
                  </a:lnTo>
                  <a:close/>
                </a:path>
                <a:path w="433704" h="433705">
                  <a:moveTo>
                    <a:pt x="221596" y="126339"/>
                  </a:moveTo>
                  <a:lnTo>
                    <a:pt x="216594" y="126376"/>
                  </a:lnTo>
                  <a:lnTo>
                    <a:pt x="214149" y="126376"/>
                  </a:lnTo>
                  <a:lnTo>
                    <a:pt x="211817" y="127354"/>
                  </a:lnTo>
                  <a:lnTo>
                    <a:pt x="210125" y="129121"/>
                  </a:lnTo>
                  <a:lnTo>
                    <a:pt x="203548" y="134529"/>
                  </a:lnTo>
                  <a:lnTo>
                    <a:pt x="195904" y="137920"/>
                  </a:lnTo>
                  <a:lnTo>
                    <a:pt x="187631" y="139168"/>
                  </a:lnTo>
                  <a:lnTo>
                    <a:pt x="225658" y="139168"/>
                  </a:lnTo>
                  <a:lnTo>
                    <a:pt x="225620" y="130362"/>
                  </a:lnTo>
                  <a:lnTo>
                    <a:pt x="221596" y="126339"/>
                  </a:lnTo>
                  <a:close/>
                </a:path>
                <a:path w="433704" h="433705">
                  <a:moveTo>
                    <a:pt x="225658" y="76731"/>
                  </a:moveTo>
                  <a:lnTo>
                    <a:pt x="188139" y="76731"/>
                  </a:lnTo>
                  <a:lnTo>
                    <a:pt x="196204" y="77970"/>
                  </a:lnTo>
                  <a:lnTo>
                    <a:pt x="203671" y="81246"/>
                  </a:lnTo>
                  <a:lnTo>
                    <a:pt x="210125" y="86444"/>
                  </a:lnTo>
                  <a:lnTo>
                    <a:pt x="213585" y="90054"/>
                  </a:lnTo>
                  <a:lnTo>
                    <a:pt x="219302" y="90167"/>
                  </a:lnTo>
                  <a:lnTo>
                    <a:pt x="224830" y="84865"/>
                  </a:lnTo>
                  <a:lnTo>
                    <a:pt x="225846" y="82270"/>
                  </a:lnTo>
                  <a:lnTo>
                    <a:pt x="225774" y="81246"/>
                  </a:lnTo>
                  <a:lnTo>
                    <a:pt x="225658" y="76731"/>
                  </a:lnTo>
                  <a:close/>
                </a:path>
                <a:path w="433704" h="433705">
                  <a:moveTo>
                    <a:pt x="225658" y="18048"/>
                  </a:moveTo>
                  <a:lnTo>
                    <a:pt x="207605" y="18048"/>
                  </a:lnTo>
                  <a:lnTo>
                    <a:pt x="207605" y="62267"/>
                  </a:lnTo>
                  <a:lnTo>
                    <a:pt x="225658" y="62267"/>
                  </a:lnTo>
                  <a:lnTo>
                    <a:pt x="225658" y="1804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2392400" y="2740748"/>
            <a:ext cx="866140" cy="1260475"/>
          </a:xfrm>
          <a:custGeom>
            <a:avLst/>
            <a:gdLst/>
            <a:ahLst/>
            <a:cxnLst/>
            <a:rect l="l" t="t" r="r" b="b"/>
            <a:pathLst>
              <a:path w="866139" h="1260475">
                <a:moveTo>
                  <a:pt x="188633" y="1017866"/>
                </a:moveTo>
                <a:lnTo>
                  <a:pt x="124498" y="1017866"/>
                </a:lnTo>
                <a:lnTo>
                  <a:pt x="124498" y="1071981"/>
                </a:lnTo>
                <a:lnTo>
                  <a:pt x="188633" y="1071981"/>
                </a:lnTo>
                <a:lnTo>
                  <a:pt x="188633" y="1017866"/>
                </a:lnTo>
                <a:close/>
              </a:path>
              <a:path w="866139" h="1260475">
                <a:moveTo>
                  <a:pt x="188633" y="700214"/>
                </a:moveTo>
                <a:lnTo>
                  <a:pt x="124498" y="700214"/>
                </a:lnTo>
                <a:lnTo>
                  <a:pt x="124498" y="754329"/>
                </a:lnTo>
                <a:lnTo>
                  <a:pt x="188633" y="754329"/>
                </a:lnTo>
                <a:lnTo>
                  <a:pt x="188633" y="700214"/>
                </a:lnTo>
                <a:close/>
              </a:path>
              <a:path w="866139" h="1260475">
                <a:moveTo>
                  <a:pt x="188633" y="382549"/>
                </a:moveTo>
                <a:lnTo>
                  <a:pt x="124498" y="382549"/>
                </a:lnTo>
                <a:lnTo>
                  <a:pt x="124498" y="436664"/>
                </a:lnTo>
                <a:lnTo>
                  <a:pt x="188633" y="436664"/>
                </a:lnTo>
                <a:lnTo>
                  <a:pt x="188633" y="382549"/>
                </a:lnTo>
                <a:close/>
              </a:path>
              <a:path w="866139" h="1260475">
                <a:moveTo>
                  <a:pt x="332892" y="1017866"/>
                </a:moveTo>
                <a:lnTo>
                  <a:pt x="219760" y="1017866"/>
                </a:lnTo>
                <a:lnTo>
                  <a:pt x="219760" y="1071981"/>
                </a:lnTo>
                <a:lnTo>
                  <a:pt x="332892" y="1071981"/>
                </a:lnTo>
                <a:lnTo>
                  <a:pt x="332892" y="1017866"/>
                </a:lnTo>
                <a:close/>
              </a:path>
              <a:path w="866139" h="1260475">
                <a:moveTo>
                  <a:pt x="332892" y="700214"/>
                </a:moveTo>
                <a:lnTo>
                  <a:pt x="219760" y="700214"/>
                </a:lnTo>
                <a:lnTo>
                  <a:pt x="219760" y="754329"/>
                </a:lnTo>
                <a:lnTo>
                  <a:pt x="332892" y="754329"/>
                </a:lnTo>
                <a:lnTo>
                  <a:pt x="332892" y="700214"/>
                </a:lnTo>
                <a:close/>
              </a:path>
              <a:path w="866139" h="1260475">
                <a:moveTo>
                  <a:pt x="332892" y="382549"/>
                </a:moveTo>
                <a:lnTo>
                  <a:pt x="219760" y="382549"/>
                </a:lnTo>
                <a:lnTo>
                  <a:pt x="219760" y="436664"/>
                </a:lnTo>
                <a:lnTo>
                  <a:pt x="332892" y="436664"/>
                </a:lnTo>
                <a:lnTo>
                  <a:pt x="332892" y="382549"/>
                </a:lnTo>
                <a:close/>
              </a:path>
              <a:path w="866139" h="1260475">
                <a:moveTo>
                  <a:pt x="866038" y="153670"/>
                </a:moveTo>
                <a:lnTo>
                  <a:pt x="860831" y="127342"/>
                </a:lnTo>
                <a:lnTo>
                  <a:pt x="845870" y="103428"/>
                </a:lnTo>
                <a:lnTo>
                  <a:pt x="822121" y="81953"/>
                </a:lnTo>
                <a:lnTo>
                  <a:pt x="811911" y="75806"/>
                </a:lnTo>
                <a:lnTo>
                  <a:pt x="811911" y="153670"/>
                </a:lnTo>
                <a:lnTo>
                  <a:pt x="811911" y="232117"/>
                </a:lnTo>
                <a:lnTo>
                  <a:pt x="811911" y="1106614"/>
                </a:lnTo>
                <a:lnTo>
                  <a:pt x="805002" y="1122235"/>
                </a:lnTo>
                <a:lnTo>
                  <a:pt x="752259" y="1155484"/>
                </a:lnTo>
                <a:lnTo>
                  <a:pt x="708126" y="1171219"/>
                </a:lnTo>
                <a:lnTo>
                  <a:pt x="653288" y="1185100"/>
                </a:lnTo>
                <a:lnTo>
                  <a:pt x="588581" y="1196187"/>
                </a:lnTo>
                <a:lnTo>
                  <a:pt x="514883" y="1203528"/>
                </a:lnTo>
                <a:lnTo>
                  <a:pt x="433019" y="1206195"/>
                </a:lnTo>
                <a:lnTo>
                  <a:pt x="351155" y="1203528"/>
                </a:lnTo>
                <a:lnTo>
                  <a:pt x="277456" y="1196187"/>
                </a:lnTo>
                <a:lnTo>
                  <a:pt x="212763" y="1185100"/>
                </a:lnTo>
                <a:lnTo>
                  <a:pt x="157924" y="1171219"/>
                </a:lnTo>
                <a:lnTo>
                  <a:pt x="113792" y="1155484"/>
                </a:lnTo>
                <a:lnTo>
                  <a:pt x="61048" y="1122235"/>
                </a:lnTo>
                <a:lnTo>
                  <a:pt x="54127" y="1106614"/>
                </a:lnTo>
                <a:lnTo>
                  <a:pt x="54127" y="867156"/>
                </a:lnTo>
                <a:lnTo>
                  <a:pt x="86741" y="884707"/>
                </a:lnTo>
                <a:lnTo>
                  <a:pt x="125323" y="899998"/>
                </a:lnTo>
                <a:lnTo>
                  <a:pt x="168998" y="913003"/>
                </a:lnTo>
                <a:lnTo>
                  <a:pt x="216890" y="923709"/>
                </a:lnTo>
                <a:lnTo>
                  <a:pt x="268109" y="932078"/>
                </a:lnTo>
                <a:lnTo>
                  <a:pt x="321792" y="938085"/>
                </a:lnTo>
                <a:lnTo>
                  <a:pt x="377063" y="941705"/>
                </a:lnTo>
                <a:lnTo>
                  <a:pt x="433019" y="942924"/>
                </a:lnTo>
                <a:lnTo>
                  <a:pt x="489026" y="941654"/>
                </a:lnTo>
                <a:lnTo>
                  <a:pt x="544398" y="937933"/>
                </a:lnTo>
                <a:lnTo>
                  <a:pt x="598220" y="931786"/>
                </a:lnTo>
                <a:lnTo>
                  <a:pt x="649566" y="923302"/>
                </a:lnTo>
                <a:lnTo>
                  <a:pt x="697522" y="912533"/>
                </a:lnTo>
                <a:lnTo>
                  <a:pt x="741172" y="899541"/>
                </a:lnTo>
                <a:lnTo>
                  <a:pt x="768426" y="888796"/>
                </a:lnTo>
                <a:lnTo>
                  <a:pt x="779614" y="884389"/>
                </a:lnTo>
                <a:lnTo>
                  <a:pt x="811911" y="867156"/>
                </a:lnTo>
                <a:lnTo>
                  <a:pt x="811911" y="788416"/>
                </a:lnTo>
                <a:lnTo>
                  <a:pt x="805002" y="804303"/>
                </a:lnTo>
                <a:lnTo>
                  <a:pt x="784834" y="821105"/>
                </a:lnTo>
                <a:lnTo>
                  <a:pt x="708126" y="853732"/>
                </a:lnTo>
                <a:lnTo>
                  <a:pt x="653288" y="867676"/>
                </a:lnTo>
                <a:lnTo>
                  <a:pt x="588505" y="878801"/>
                </a:lnTo>
                <a:lnTo>
                  <a:pt x="514845" y="886142"/>
                </a:lnTo>
                <a:lnTo>
                  <a:pt x="433019" y="888796"/>
                </a:lnTo>
                <a:lnTo>
                  <a:pt x="351155" y="886142"/>
                </a:lnTo>
                <a:lnTo>
                  <a:pt x="277406" y="878789"/>
                </a:lnTo>
                <a:lnTo>
                  <a:pt x="212648" y="867676"/>
                </a:lnTo>
                <a:lnTo>
                  <a:pt x="210616" y="867156"/>
                </a:lnTo>
                <a:lnTo>
                  <a:pt x="157924" y="853795"/>
                </a:lnTo>
                <a:lnTo>
                  <a:pt x="113792" y="838034"/>
                </a:lnTo>
                <a:lnTo>
                  <a:pt x="81216" y="821334"/>
                </a:lnTo>
                <a:lnTo>
                  <a:pt x="61048" y="804672"/>
                </a:lnTo>
                <a:lnTo>
                  <a:pt x="54127" y="788962"/>
                </a:lnTo>
                <a:lnTo>
                  <a:pt x="54127" y="548957"/>
                </a:lnTo>
                <a:lnTo>
                  <a:pt x="86741" y="566508"/>
                </a:lnTo>
                <a:lnTo>
                  <a:pt x="125323" y="581799"/>
                </a:lnTo>
                <a:lnTo>
                  <a:pt x="168998" y="594804"/>
                </a:lnTo>
                <a:lnTo>
                  <a:pt x="216890" y="605510"/>
                </a:lnTo>
                <a:lnTo>
                  <a:pt x="268109" y="613879"/>
                </a:lnTo>
                <a:lnTo>
                  <a:pt x="321792" y="619887"/>
                </a:lnTo>
                <a:lnTo>
                  <a:pt x="377063" y="623506"/>
                </a:lnTo>
                <a:lnTo>
                  <a:pt x="433019" y="624725"/>
                </a:lnTo>
                <a:lnTo>
                  <a:pt x="489026" y="623468"/>
                </a:lnTo>
                <a:lnTo>
                  <a:pt x="544398" y="619734"/>
                </a:lnTo>
                <a:lnTo>
                  <a:pt x="598220" y="613587"/>
                </a:lnTo>
                <a:lnTo>
                  <a:pt x="649566" y="605104"/>
                </a:lnTo>
                <a:lnTo>
                  <a:pt x="697522" y="594334"/>
                </a:lnTo>
                <a:lnTo>
                  <a:pt x="741172" y="581342"/>
                </a:lnTo>
                <a:lnTo>
                  <a:pt x="779614" y="566191"/>
                </a:lnTo>
                <a:lnTo>
                  <a:pt x="811911" y="548957"/>
                </a:lnTo>
                <a:lnTo>
                  <a:pt x="811911" y="471297"/>
                </a:lnTo>
                <a:lnTo>
                  <a:pt x="805865" y="485609"/>
                </a:lnTo>
                <a:lnTo>
                  <a:pt x="787793" y="501624"/>
                </a:lnTo>
                <a:lnTo>
                  <a:pt x="716038" y="534314"/>
                </a:lnTo>
                <a:lnTo>
                  <a:pt x="662559" y="548754"/>
                </a:lnTo>
                <a:lnTo>
                  <a:pt x="597496" y="560451"/>
                </a:lnTo>
                <a:lnTo>
                  <a:pt x="520941" y="568286"/>
                </a:lnTo>
                <a:lnTo>
                  <a:pt x="433019" y="571144"/>
                </a:lnTo>
                <a:lnTo>
                  <a:pt x="345097" y="568286"/>
                </a:lnTo>
                <a:lnTo>
                  <a:pt x="268554" y="560451"/>
                </a:lnTo>
                <a:lnTo>
                  <a:pt x="204597" y="548957"/>
                </a:lnTo>
                <a:lnTo>
                  <a:pt x="149999" y="534314"/>
                </a:lnTo>
                <a:lnTo>
                  <a:pt x="108216" y="518236"/>
                </a:lnTo>
                <a:lnTo>
                  <a:pt x="60172" y="485609"/>
                </a:lnTo>
                <a:lnTo>
                  <a:pt x="54127" y="471297"/>
                </a:lnTo>
                <a:lnTo>
                  <a:pt x="54127" y="232117"/>
                </a:lnTo>
                <a:lnTo>
                  <a:pt x="86741" y="249656"/>
                </a:lnTo>
                <a:lnTo>
                  <a:pt x="125323" y="264909"/>
                </a:lnTo>
                <a:lnTo>
                  <a:pt x="168998" y="277876"/>
                </a:lnTo>
                <a:lnTo>
                  <a:pt x="216890" y="288531"/>
                </a:lnTo>
                <a:lnTo>
                  <a:pt x="268109" y="296849"/>
                </a:lnTo>
                <a:lnTo>
                  <a:pt x="321792" y="302806"/>
                </a:lnTo>
                <a:lnTo>
                  <a:pt x="377063" y="306400"/>
                </a:lnTo>
                <a:lnTo>
                  <a:pt x="433019" y="307606"/>
                </a:lnTo>
                <a:lnTo>
                  <a:pt x="489026" y="306400"/>
                </a:lnTo>
                <a:lnTo>
                  <a:pt x="544398" y="302806"/>
                </a:lnTo>
                <a:lnTo>
                  <a:pt x="598220" y="296849"/>
                </a:lnTo>
                <a:lnTo>
                  <a:pt x="649566" y="288531"/>
                </a:lnTo>
                <a:lnTo>
                  <a:pt x="697522" y="277876"/>
                </a:lnTo>
                <a:lnTo>
                  <a:pt x="741172" y="264909"/>
                </a:lnTo>
                <a:lnTo>
                  <a:pt x="779614" y="249656"/>
                </a:lnTo>
                <a:lnTo>
                  <a:pt x="811911" y="232117"/>
                </a:lnTo>
                <a:lnTo>
                  <a:pt x="811911" y="153670"/>
                </a:lnTo>
                <a:lnTo>
                  <a:pt x="804951" y="169291"/>
                </a:lnTo>
                <a:lnTo>
                  <a:pt x="784682" y="185928"/>
                </a:lnTo>
                <a:lnTo>
                  <a:pt x="707720" y="218389"/>
                </a:lnTo>
                <a:lnTo>
                  <a:pt x="652805" y="232321"/>
                </a:lnTo>
                <a:lnTo>
                  <a:pt x="588124" y="243446"/>
                </a:lnTo>
                <a:lnTo>
                  <a:pt x="514565" y="250825"/>
                </a:lnTo>
                <a:lnTo>
                  <a:pt x="433019" y="253492"/>
                </a:lnTo>
                <a:lnTo>
                  <a:pt x="351358" y="250825"/>
                </a:lnTo>
                <a:lnTo>
                  <a:pt x="277914" y="243484"/>
                </a:lnTo>
                <a:lnTo>
                  <a:pt x="213233" y="232384"/>
                </a:lnTo>
                <a:lnTo>
                  <a:pt x="158330" y="218490"/>
                </a:lnTo>
                <a:lnTo>
                  <a:pt x="114071" y="202717"/>
                </a:lnTo>
                <a:lnTo>
                  <a:pt x="61087" y="169367"/>
                </a:lnTo>
                <a:lnTo>
                  <a:pt x="54127" y="153670"/>
                </a:lnTo>
                <a:lnTo>
                  <a:pt x="61048" y="137960"/>
                </a:lnTo>
                <a:lnTo>
                  <a:pt x="113792" y="104686"/>
                </a:lnTo>
                <a:lnTo>
                  <a:pt x="157924" y="88963"/>
                </a:lnTo>
                <a:lnTo>
                  <a:pt x="212763" y="75120"/>
                </a:lnTo>
                <a:lnTo>
                  <a:pt x="277456" y="64071"/>
                </a:lnTo>
                <a:lnTo>
                  <a:pt x="351155" y="56769"/>
                </a:lnTo>
                <a:lnTo>
                  <a:pt x="433019" y="54114"/>
                </a:lnTo>
                <a:lnTo>
                  <a:pt x="514883" y="56769"/>
                </a:lnTo>
                <a:lnTo>
                  <a:pt x="588581" y="64109"/>
                </a:lnTo>
                <a:lnTo>
                  <a:pt x="653288" y="75184"/>
                </a:lnTo>
                <a:lnTo>
                  <a:pt x="708126" y="89052"/>
                </a:lnTo>
                <a:lnTo>
                  <a:pt x="752259" y="104775"/>
                </a:lnTo>
                <a:lnTo>
                  <a:pt x="805002" y="138023"/>
                </a:lnTo>
                <a:lnTo>
                  <a:pt x="811911" y="153670"/>
                </a:lnTo>
                <a:lnTo>
                  <a:pt x="811911" y="75806"/>
                </a:lnTo>
                <a:lnTo>
                  <a:pt x="770178" y="54114"/>
                </a:lnTo>
                <a:lnTo>
                  <a:pt x="707923" y="32270"/>
                </a:lnTo>
                <a:lnTo>
                  <a:pt x="658799" y="20713"/>
                </a:lnTo>
                <a:lnTo>
                  <a:pt x="605777" y="11684"/>
                </a:lnTo>
                <a:lnTo>
                  <a:pt x="549821" y="5207"/>
                </a:lnTo>
                <a:lnTo>
                  <a:pt x="491909" y="1308"/>
                </a:lnTo>
                <a:lnTo>
                  <a:pt x="433019" y="0"/>
                </a:lnTo>
                <a:lnTo>
                  <a:pt x="374142" y="1333"/>
                </a:lnTo>
                <a:lnTo>
                  <a:pt x="316230" y="5321"/>
                </a:lnTo>
                <a:lnTo>
                  <a:pt x="260273" y="11899"/>
                </a:lnTo>
                <a:lnTo>
                  <a:pt x="207238" y="21056"/>
                </a:lnTo>
                <a:lnTo>
                  <a:pt x="158115" y="32727"/>
                </a:lnTo>
                <a:lnTo>
                  <a:pt x="113868" y="46901"/>
                </a:lnTo>
                <a:lnTo>
                  <a:pt x="75476" y="63512"/>
                </a:lnTo>
                <a:lnTo>
                  <a:pt x="20180" y="103924"/>
                </a:lnTo>
                <a:lnTo>
                  <a:pt x="0" y="153670"/>
                </a:lnTo>
                <a:lnTo>
                  <a:pt x="0" y="1106614"/>
                </a:lnTo>
                <a:lnTo>
                  <a:pt x="20332" y="1156868"/>
                </a:lnTo>
                <a:lnTo>
                  <a:pt x="75958" y="1197394"/>
                </a:lnTo>
                <a:lnTo>
                  <a:pt x="114515" y="1213954"/>
                </a:lnTo>
                <a:lnTo>
                  <a:pt x="158889" y="1228039"/>
                </a:lnTo>
                <a:lnTo>
                  <a:pt x="208076" y="1239596"/>
                </a:lnTo>
                <a:lnTo>
                  <a:pt x="261086" y="1248625"/>
                </a:lnTo>
                <a:lnTo>
                  <a:pt x="316915" y="1255102"/>
                </a:lnTo>
                <a:lnTo>
                  <a:pt x="374561" y="1259001"/>
                </a:lnTo>
                <a:lnTo>
                  <a:pt x="433019" y="1260309"/>
                </a:lnTo>
                <a:lnTo>
                  <a:pt x="491477" y="1259001"/>
                </a:lnTo>
                <a:lnTo>
                  <a:pt x="549122" y="1255102"/>
                </a:lnTo>
                <a:lnTo>
                  <a:pt x="604951" y="1248625"/>
                </a:lnTo>
                <a:lnTo>
                  <a:pt x="657961" y="1239596"/>
                </a:lnTo>
                <a:lnTo>
                  <a:pt x="707161" y="1228039"/>
                </a:lnTo>
                <a:lnTo>
                  <a:pt x="751535" y="1213954"/>
                </a:lnTo>
                <a:lnTo>
                  <a:pt x="790079" y="1197394"/>
                </a:lnTo>
                <a:lnTo>
                  <a:pt x="845718" y="1156868"/>
                </a:lnTo>
                <a:lnTo>
                  <a:pt x="866038" y="1106614"/>
                </a:lnTo>
                <a:lnTo>
                  <a:pt x="866038" y="867156"/>
                </a:lnTo>
                <a:lnTo>
                  <a:pt x="866038" y="548957"/>
                </a:lnTo>
                <a:lnTo>
                  <a:pt x="866038" y="232117"/>
                </a:lnTo>
                <a:lnTo>
                  <a:pt x="866038" y="153670"/>
                </a:lnTo>
                <a:close/>
              </a:path>
            </a:pathLst>
          </a:custGeom>
          <a:solidFill>
            <a:srgbClr val="6CAD3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7680" y="1103375"/>
            <a:ext cx="899159" cy="899160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99094" y="2107692"/>
            <a:ext cx="1235709" cy="291973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8781288" y="3191250"/>
            <a:ext cx="899794" cy="898525"/>
            <a:chOff x="8781288" y="3191250"/>
            <a:chExt cx="899794" cy="898525"/>
          </a:xfrm>
        </p:grpSpPr>
        <p:sp>
          <p:nvSpPr>
            <p:cNvPr id="12" name="object 12" descr=""/>
            <p:cNvSpPr/>
            <p:nvPr/>
          </p:nvSpPr>
          <p:spPr>
            <a:xfrm>
              <a:off x="8781288" y="3191250"/>
              <a:ext cx="899794" cy="898525"/>
            </a:xfrm>
            <a:custGeom>
              <a:avLst/>
              <a:gdLst/>
              <a:ahLst/>
              <a:cxnLst/>
              <a:rect l="l" t="t" r="r" b="b"/>
              <a:pathLst>
                <a:path w="899795" h="898525">
                  <a:moveTo>
                    <a:pt x="899404" y="0"/>
                  </a:moveTo>
                  <a:lnTo>
                    <a:pt x="0" y="0"/>
                  </a:lnTo>
                  <a:lnTo>
                    <a:pt x="0" y="898505"/>
                  </a:lnTo>
                  <a:lnTo>
                    <a:pt x="899404" y="898505"/>
                  </a:lnTo>
                  <a:lnTo>
                    <a:pt x="899404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931910" y="3353803"/>
              <a:ext cx="599440" cy="574040"/>
            </a:xfrm>
            <a:custGeom>
              <a:avLst/>
              <a:gdLst/>
              <a:ahLst/>
              <a:cxnLst/>
              <a:rect l="l" t="t" r="r" b="b"/>
              <a:pathLst>
                <a:path w="599440" h="574039">
                  <a:moveTo>
                    <a:pt x="418998" y="268732"/>
                  </a:moveTo>
                  <a:lnTo>
                    <a:pt x="335051" y="268732"/>
                  </a:lnTo>
                  <a:lnTo>
                    <a:pt x="335051" y="292696"/>
                  </a:lnTo>
                  <a:lnTo>
                    <a:pt x="418998" y="292696"/>
                  </a:lnTo>
                  <a:lnTo>
                    <a:pt x="418998" y="268732"/>
                  </a:lnTo>
                  <a:close/>
                </a:path>
                <a:path w="599440" h="574039">
                  <a:moveTo>
                    <a:pt x="454964" y="352602"/>
                  </a:moveTo>
                  <a:lnTo>
                    <a:pt x="191147" y="352602"/>
                  </a:lnTo>
                  <a:lnTo>
                    <a:pt x="191147" y="220827"/>
                  </a:lnTo>
                  <a:lnTo>
                    <a:pt x="191147" y="196862"/>
                  </a:lnTo>
                  <a:lnTo>
                    <a:pt x="191147" y="65087"/>
                  </a:lnTo>
                  <a:lnTo>
                    <a:pt x="191147" y="46469"/>
                  </a:lnTo>
                  <a:lnTo>
                    <a:pt x="185775" y="41122"/>
                  </a:lnTo>
                  <a:lnTo>
                    <a:pt x="105765" y="41122"/>
                  </a:lnTo>
                  <a:lnTo>
                    <a:pt x="97663" y="23152"/>
                  </a:lnTo>
                  <a:lnTo>
                    <a:pt x="96964" y="21590"/>
                  </a:lnTo>
                  <a:lnTo>
                    <a:pt x="83210" y="8712"/>
                  </a:lnTo>
                  <a:lnTo>
                    <a:pt x="83210" y="53111"/>
                  </a:lnTo>
                  <a:lnTo>
                    <a:pt x="80860" y="64757"/>
                  </a:lnTo>
                  <a:lnTo>
                    <a:pt x="74434" y="74282"/>
                  </a:lnTo>
                  <a:lnTo>
                    <a:pt x="64909" y="80695"/>
                  </a:lnTo>
                  <a:lnTo>
                    <a:pt x="53238" y="83058"/>
                  </a:lnTo>
                  <a:lnTo>
                    <a:pt x="41567" y="80695"/>
                  </a:lnTo>
                  <a:lnTo>
                    <a:pt x="32042" y="74282"/>
                  </a:lnTo>
                  <a:lnTo>
                    <a:pt x="25615" y="64757"/>
                  </a:lnTo>
                  <a:lnTo>
                    <a:pt x="23253" y="53111"/>
                  </a:lnTo>
                  <a:lnTo>
                    <a:pt x="25615" y="41440"/>
                  </a:lnTo>
                  <a:lnTo>
                    <a:pt x="64909" y="25501"/>
                  </a:lnTo>
                  <a:lnTo>
                    <a:pt x="83210" y="53111"/>
                  </a:lnTo>
                  <a:lnTo>
                    <a:pt x="83210" y="8712"/>
                  </a:lnTo>
                  <a:lnTo>
                    <a:pt x="81876" y="7454"/>
                  </a:lnTo>
                  <a:lnTo>
                    <a:pt x="62572" y="0"/>
                  </a:lnTo>
                  <a:lnTo>
                    <a:pt x="41160" y="546"/>
                  </a:lnTo>
                  <a:lnTo>
                    <a:pt x="21615" y="9321"/>
                  </a:lnTo>
                  <a:lnTo>
                    <a:pt x="7467" y="24396"/>
                  </a:lnTo>
                  <a:lnTo>
                    <a:pt x="0" y="43675"/>
                  </a:lnTo>
                  <a:lnTo>
                    <a:pt x="533" y="65087"/>
                  </a:lnTo>
                  <a:lnTo>
                    <a:pt x="9334" y="84594"/>
                  </a:lnTo>
                  <a:lnTo>
                    <a:pt x="24422" y="98729"/>
                  </a:lnTo>
                  <a:lnTo>
                    <a:pt x="43713" y="106184"/>
                  </a:lnTo>
                  <a:lnTo>
                    <a:pt x="65138" y="105664"/>
                  </a:lnTo>
                  <a:lnTo>
                    <a:pt x="97472" y="83058"/>
                  </a:lnTo>
                  <a:lnTo>
                    <a:pt x="105765" y="65087"/>
                  </a:lnTo>
                  <a:lnTo>
                    <a:pt x="167157" y="65087"/>
                  </a:lnTo>
                  <a:lnTo>
                    <a:pt x="167157" y="196862"/>
                  </a:lnTo>
                  <a:lnTo>
                    <a:pt x="105765" y="196862"/>
                  </a:lnTo>
                  <a:lnTo>
                    <a:pt x="97663" y="178892"/>
                  </a:lnTo>
                  <a:lnTo>
                    <a:pt x="96964" y="177330"/>
                  </a:lnTo>
                  <a:lnTo>
                    <a:pt x="83210" y="164452"/>
                  </a:lnTo>
                  <a:lnTo>
                    <a:pt x="83210" y="208851"/>
                  </a:lnTo>
                  <a:lnTo>
                    <a:pt x="80860" y="220497"/>
                  </a:lnTo>
                  <a:lnTo>
                    <a:pt x="74434" y="230009"/>
                  </a:lnTo>
                  <a:lnTo>
                    <a:pt x="64909" y="236435"/>
                  </a:lnTo>
                  <a:lnTo>
                    <a:pt x="53238" y="238785"/>
                  </a:lnTo>
                  <a:lnTo>
                    <a:pt x="41567" y="236435"/>
                  </a:lnTo>
                  <a:lnTo>
                    <a:pt x="32042" y="230009"/>
                  </a:lnTo>
                  <a:lnTo>
                    <a:pt x="25615" y="220497"/>
                  </a:lnTo>
                  <a:lnTo>
                    <a:pt x="23253" y="208851"/>
                  </a:lnTo>
                  <a:lnTo>
                    <a:pt x="25615" y="197180"/>
                  </a:lnTo>
                  <a:lnTo>
                    <a:pt x="64909" y="181241"/>
                  </a:lnTo>
                  <a:lnTo>
                    <a:pt x="83210" y="208851"/>
                  </a:lnTo>
                  <a:lnTo>
                    <a:pt x="83210" y="164452"/>
                  </a:lnTo>
                  <a:lnTo>
                    <a:pt x="81876" y="163195"/>
                  </a:lnTo>
                  <a:lnTo>
                    <a:pt x="62572" y="155740"/>
                  </a:lnTo>
                  <a:lnTo>
                    <a:pt x="41160" y="156286"/>
                  </a:lnTo>
                  <a:lnTo>
                    <a:pt x="21615" y="165061"/>
                  </a:lnTo>
                  <a:lnTo>
                    <a:pt x="7467" y="180136"/>
                  </a:lnTo>
                  <a:lnTo>
                    <a:pt x="0" y="199415"/>
                  </a:lnTo>
                  <a:lnTo>
                    <a:pt x="533" y="220827"/>
                  </a:lnTo>
                  <a:lnTo>
                    <a:pt x="9334" y="240334"/>
                  </a:lnTo>
                  <a:lnTo>
                    <a:pt x="24422" y="254469"/>
                  </a:lnTo>
                  <a:lnTo>
                    <a:pt x="43713" y="261924"/>
                  </a:lnTo>
                  <a:lnTo>
                    <a:pt x="65138" y="261404"/>
                  </a:lnTo>
                  <a:lnTo>
                    <a:pt x="97485" y="238785"/>
                  </a:lnTo>
                  <a:lnTo>
                    <a:pt x="105765" y="220827"/>
                  </a:lnTo>
                  <a:lnTo>
                    <a:pt x="167157" y="220827"/>
                  </a:lnTo>
                  <a:lnTo>
                    <a:pt x="167157" y="352602"/>
                  </a:lnTo>
                  <a:lnTo>
                    <a:pt x="105765" y="352602"/>
                  </a:lnTo>
                  <a:lnTo>
                    <a:pt x="97663" y="334632"/>
                  </a:lnTo>
                  <a:lnTo>
                    <a:pt x="96964" y="333082"/>
                  </a:lnTo>
                  <a:lnTo>
                    <a:pt x="83210" y="320192"/>
                  </a:lnTo>
                  <a:lnTo>
                    <a:pt x="83210" y="364578"/>
                  </a:lnTo>
                  <a:lnTo>
                    <a:pt x="80860" y="376237"/>
                  </a:lnTo>
                  <a:lnTo>
                    <a:pt x="74434" y="385749"/>
                  </a:lnTo>
                  <a:lnTo>
                    <a:pt x="64909" y="392176"/>
                  </a:lnTo>
                  <a:lnTo>
                    <a:pt x="53238" y="394525"/>
                  </a:lnTo>
                  <a:lnTo>
                    <a:pt x="41567" y="392176"/>
                  </a:lnTo>
                  <a:lnTo>
                    <a:pt x="32042" y="385749"/>
                  </a:lnTo>
                  <a:lnTo>
                    <a:pt x="25615" y="376237"/>
                  </a:lnTo>
                  <a:lnTo>
                    <a:pt x="23253" y="364578"/>
                  </a:lnTo>
                  <a:lnTo>
                    <a:pt x="25615" y="352920"/>
                  </a:lnTo>
                  <a:lnTo>
                    <a:pt x="64909" y="336981"/>
                  </a:lnTo>
                  <a:lnTo>
                    <a:pt x="83210" y="364578"/>
                  </a:lnTo>
                  <a:lnTo>
                    <a:pt x="83210" y="320192"/>
                  </a:lnTo>
                  <a:lnTo>
                    <a:pt x="81876" y="318935"/>
                  </a:lnTo>
                  <a:lnTo>
                    <a:pt x="62572" y="311480"/>
                  </a:lnTo>
                  <a:lnTo>
                    <a:pt x="41160" y="312013"/>
                  </a:lnTo>
                  <a:lnTo>
                    <a:pt x="21615" y="320802"/>
                  </a:lnTo>
                  <a:lnTo>
                    <a:pt x="7467" y="335876"/>
                  </a:lnTo>
                  <a:lnTo>
                    <a:pt x="0" y="355155"/>
                  </a:lnTo>
                  <a:lnTo>
                    <a:pt x="533" y="376555"/>
                  </a:lnTo>
                  <a:lnTo>
                    <a:pt x="9334" y="396074"/>
                  </a:lnTo>
                  <a:lnTo>
                    <a:pt x="24422" y="410210"/>
                  </a:lnTo>
                  <a:lnTo>
                    <a:pt x="43713" y="417677"/>
                  </a:lnTo>
                  <a:lnTo>
                    <a:pt x="65138" y="417144"/>
                  </a:lnTo>
                  <a:lnTo>
                    <a:pt x="79375" y="411695"/>
                  </a:lnTo>
                  <a:lnTo>
                    <a:pt x="91300" y="402691"/>
                  </a:lnTo>
                  <a:lnTo>
                    <a:pt x="97472" y="394525"/>
                  </a:lnTo>
                  <a:lnTo>
                    <a:pt x="100317" y="390779"/>
                  </a:lnTo>
                  <a:lnTo>
                    <a:pt x="105765" y="376555"/>
                  </a:lnTo>
                  <a:lnTo>
                    <a:pt x="167157" y="376555"/>
                  </a:lnTo>
                  <a:lnTo>
                    <a:pt x="167157" y="508342"/>
                  </a:lnTo>
                  <a:lnTo>
                    <a:pt x="105765" y="508342"/>
                  </a:lnTo>
                  <a:lnTo>
                    <a:pt x="97663" y="490372"/>
                  </a:lnTo>
                  <a:lnTo>
                    <a:pt x="96964" y="488823"/>
                  </a:lnTo>
                  <a:lnTo>
                    <a:pt x="83210" y="475932"/>
                  </a:lnTo>
                  <a:lnTo>
                    <a:pt x="83210" y="520319"/>
                  </a:lnTo>
                  <a:lnTo>
                    <a:pt x="80860" y="531977"/>
                  </a:lnTo>
                  <a:lnTo>
                    <a:pt x="74434" y="541489"/>
                  </a:lnTo>
                  <a:lnTo>
                    <a:pt x="64909" y="547916"/>
                  </a:lnTo>
                  <a:lnTo>
                    <a:pt x="53238" y="550265"/>
                  </a:lnTo>
                  <a:lnTo>
                    <a:pt x="41567" y="547916"/>
                  </a:lnTo>
                  <a:lnTo>
                    <a:pt x="32042" y="541489"/>
                  </a:lnTo>
                  <a:lnTo>
                    <a:pt x="25615" y="531977"/>
                  </a:lnTo>
                  <a:lnTo>
                    <a:pt x="23253" y="520319"/>
                  </a:lnTo>
                  <a:lnTo>
                    <a:pt x="25615" y="508660"/>
                  </a:lnTo>
                  <a:lnTo>
                    <a:pt x="64909" y="492721"/>
                  </a:lnTo>
                  <a:lnTo>
                    <a:pt x="83210" y="520319"/>
                  </a:lnTo>
                  <a:lnTo>
                    <a:pt x="83210" y="475932"/>
                  </a:lnTo>
                  <a:lnTo>
                    <a:pt x="81876" y="474675"/>
                  </a:lnTo>
                  <a:lnTo>
                    <a:pt x="62572" y="467220"/>
                  </a:lnTo>
                  <a:lnTo>
                    <a:pt x="41160" y="467753"/>
                  </a:lnTo>
                  <a:lnTo>
                    <a:pt x="21615" y="476554"/>
                  </a:lnTo>
                  <a:lnTo>
                    <a:pt x="7467" y="491617"/>
                  </a:lnTo>
                  <a:lnTo>
                    <a:pt x="0" y="510895"/>
                  </a:lnTo>
                  <a:lnTo>
                    <a:pt x="533" y="532295"/>
                  </a:lnTo>
                  <a:lnTo>
                    <a:pt x="9334" y="551815"/>
                  </a:lnTo>
                  <a:lnTo>
                    <a:pt x="24422" y="565950"/>
                  </a:lnTo>
                  <a:lnTo>
                    <a:pt x="43713" y="573417"/>
                  </a:lnTo>
                  <a:lnTo>
                    <a:pt x="65138" y="572884"/>
                  </a:lnTo>
                  <a:lnTo>
                    <a:pt x="79375" y="567436"/>
                  </a:lnTo>
                  <a:lnTo>
                    <a:pt x="91300" y="558431"/>
                  </a:lnTo>
                  <a:lnTo>
                    <a:pt x="97472" y="550265"/>
                  </a:lnTo>
                  <a:lnTo>
                    <a:pt x="100317" y="546519"/>
                  </a:lnTo>
                  <a:lnTo>
                    <a:pt x="105765" y="532295"/>
                  </a:lnTo>
                  <a:lnTo>
                    <a:pt x="185775" y="532295"/>
                  </a:lnTo>
                  <a:lnTo>
                    <a:pt x="191147" y="526935"/>
                  </a:lnTo>
                  <a:lnTo>
                    <a:pt x="191147" y="508342"/>
                  </a:lnTo>
                  <a:lnTo>
                    <a:pt x="191147" y="376555"/>
                  </a:lnTo>
                  <a:lnTo>
                    <a:pt x="454964" y="376555"/>
                  </a:lnTo>
                  <a:lnTo>
                    <a:pt x="454964" y="352602"/>
                  </a:lnTo>
                  <a:close/>
                </a:path>
                <a:path w="599440" h="574039">
                  <a:moveTo>
                    <a:pt x="478955" y="208851"/>
                  </a:moveTo>
                  <a:lnTo>
                    <a:pt x="335051" y="208851"/>
                  </a:lnTo>
                  <a:lnTo>
                    <a:pt x="335051" y="232803"/>
                  </a:lnTo>
                  <a:lnTo>
                    <a:pt x="478955" y="232803"/>
                  </a:lnTo>
                  <a:lnTo>
                    <a:pt x="478955" y="208851"/>
                  </a:lnTo>
                  <a:close/>
                </a:path>
                <a:path w="599440" h="574039">
                  <a:moveTo>
                    <a:pt x="550900" y="352602"/>
                  </a:moveTo>
                  <a:lnTo>
                    <a:pt x="478955" y="352602"/>
                  </a:lnTo>
                  <a:lnTo>
                    <a:pt x="478955" y="376555"/>
                  </a:lnTo>
                  <a:lnTo>
                    <a:pt x="550900" y="376555"/>
                  </a:lnTo>
                  <a:lnTo>
                    <a:pt x="550900" y="352602"/>
                  </a:lnTo>
                  <a:close/>
                </a:path>
                <a:path w="599440" h="574039">
                  <a:moveTo>
                    <a:pt x="550900" y="268732"/>
                  </a:moveTo>
                  <a:lnTo>
                    <a:pt x="514934" y="268732"/>
                  </a:lnTo>
                  <a:lnTo>
                    <a:pt x="514934" y="292696"/>
                  </a:lnTo>
                  <a:lnTo>
                    <a:pt x="550900" y="292696"/>
                  </a:lnTo>
                  <a:lnTo>
                    <a:pt x="550900" y="268732"/>
                  </a:lnTo>
                  <a:close/>
                </a:path>
                <a:path w="599440" h="574039">
                  <a:moveTo>
                    <a:pt x="550900" y="208851"/>
                  </a:moveTo>
                  <a:lnTo>
                    <a:pt x="514934" y="208851"/>
                  </a:lnTo>
                  <a:lnTo>
                    <a:pt x="514934" y="232803"/>
                  </a:lnTo>
                  <a:lnTo>
                    <a:pt x="550900" y="232803"/>
                  </a:lnTo>
                  <a:lnTo>
                    <a:pt x="550900" y="208851"/>
                  </a:lnTo>
                  <a:close/>
                </a:path>
                <a:path w="599440" h="574039">
                  <a:moveTo>
                    <a:pt x="598881" y="496354"/>
                  </a:moveTo>
                  <a:lnTo>
                    <a:pt x="598779" y="158978"/>
                  </a:lnTo>
                  <a:lnTo>
                    <a:pt x="598525" y="158026"/>
                  </a:lnTo>
                  <a:lnTo>
                    <a:pt x="598030" y="155930"/>
                  </a:lnTo>
                  <a:lnTo>
                    <a:pt x="596925" y="153987"/>
                  </a:lnTo>
                  <a:lnTo>
                    <a:pt x="595376" y="152387"/>
                  </a:lnTo>
                  <a:lnTo>
                    <a:pt x="591934" y="148945"/>
                  </a:lnTo>
                  <a:lnTo>
                    <a:pt x="557999" y="115062"/>
                  </a:lnTo>
                  <a:lnTo>
                    <a:pt x="557999" y="148945"/>
                  </a:lnTo>
                  <a:lnTo>
                    <a:pt x="502589" y="148945"/>
                  </a:lnTo>
                  <a:lnTo>
                    <a:pt x="502589" y="93941"/>
                  </a:lnTo>
                  <a:lnTo>
                    <a:pt x="557999" y="148945"/>
                  </a:lnTo>
                  <a:lnTo>
                    <a:pt x="557999" y="115062"/>
                  </a:lnTo>
                  <a:lnTo>
                    <a:pt x="519976" y="77063"/>
                  </a:lnTo>
                  <a:lnTo>
                    <a:pt x="492848" y="53301"/>
                  </a:lnTo>
                  <a:lnTo>
                    <a:pt x="491896" y="53301"/>
                  </a:lnTo>
                  <a:lnTo>
                    <a:pt x="490943" y="53454"/>
                  </a:lnTo>
                  <a:lnTo>
                    <a:pt x="292455" y="53454"/>
                  </a:lnTo>
                  <a:lnTo>
                    <a:pt x="287083" y="58801"/>
                  </a:lnTo>
                  <a:lnTo>
                    <a:pt x="287083" y="328637"/>
                  </a:lnTo>
                  <a:lnTo>
                    <a:pt x="311061" y="328637"/>
                  </a:lnTo>
                  <a:lnTo>
                    <a:pt x="311061" y="77063"/>
                  </a:lnTo>
                  <a:lnTo>
                    <a:pt x="478955" y="77063"/>
                  </a:lnTo>
                  <a:lnTo>
                    <a:pt x="478955" y="167513"/>
                  </a:lnTo>
                  <a:lnTo>
                    <a:pt x="484301" y="172910"/>
                  </a:lnTo>
                  <a:lnTo>
                    <a:pt x="574890" y="172910"/>
                  </a:lnTo>
                  <a:lnTo>
                    <a:pt x="574890" y="496354"/>
                  </a:lnTo>
                  <a:lnTo>
                    <a:pt x="311061" y="496354"/>
                  </a:lnTo>
                  <a:lnTo>
                    <a:pt x="311061" y="400519"/>
                  </a:lnTo>
                  <a:lnTo>
                    <a:pt x="287083" y="400519"/>
                  </a:lnTo>
                  <a:lnTo>
                    <a:pt x="287083" y="514946"/>
                  </a:lnTo>
                  <a:lnTo>
                    <a:pt x="292455" y="520319"/>
                  </a:lnTo>
                  <a:lnTo>
                    <a:pt x="593534" y="520319"/>
                  </a:lnTo>
                  <a:lnTo>
                    <a:pt x="598881" y="514946"/>
                  </a:lnTo>
                  <a:lnTo>
                    <a:pt x="598881" y="49635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2222" y="4259834"/>
            <a:ext cx="1320419" cy="284988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7875761" y="4980046"/>
            <a:ext cx="959485" cy="958850"/>
            <a:chOff x="7875761" y="4980046"/>
            <a:chExt cx="959485" cy="958850"/>
          </a:xfrm>
        </p:grpSpPr>
        <p:sp>
          <p:nvSpPr>
            <p:cNvPr id="16" name="object 16" descr=""/>
            <p:cNvSpPr/>
            <p:nvPr/>
          </p:nvSpPr>
          <p:spPr>
            <a:xfrm>
              <a:off x="7892684" y="4997098"/>
              <a:ext cx="925194" cy="925194"/>
            </a:xfrm>
            <a:custGeom>
              <a:avLst/>
              <a:gdLst/>
              <a:ahLst/>
              <a:cxnLst/>
              <a:rect l="l" t="t" r="r" b="b"/>
              <a:pathLst>
                <a:path w="925195" h="925195">
                  <a:moveTo>
                    <a:pt x="925169" y="0"/>
                  </a:moveTo>
                  <a:lnTo>
                    <a:pt x="0" y="0"/>
                  </a:lnTo>
                  <a:lnTo>
                    <a:pt x="0" y="924953"/>
                  </a:lnTo>
                  <a:lnTo>
                    <a:pt x="925170" y="924954"/>
                  </a:lnTo>
                  <a:lnTo>
                    <a:pt x="925169" y="0"/>
                  </a:lnTo>
                  <a:close/>
                </a:path>
              </a:pathLst>
            </a:custGeom>
            <a:solidFill>
              <a:srgbClr val="55C0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875752" y="4980050"/>
              <a:ext cx="959485" cy="958850"/>
            </a:xfrm>
            <a:custGeom>
              <a:avLst/>
              <a:gdLst/>
              <a:ahLst/>
              <a:cxnLst/>
              <a:rect l="l" t="t" r="r" b="b"/>
              <a:pathLst>
                <a:path w="959484" h="958850">
                  <a:moveTo>
                    <a:pt x="959015" y="0"/>
                  </a:moveTo>
                  <a:lnTo>
                    <a:pt x="925169" y="0"/>
                  </a:lnTo>
                  <a:lnTo>
                    <a:pt x="925169" y="34290"/>
                  </a:lnTo>
                  <a:lnTo>
                    <a:pt x="925169" y="924458"/>
                  </a:lnTo>
                  <a:lnTo>
                    <a:pt x="33845" y="924458"/>
                  </a:lnTo>
                  <a:lnTo>
                    <a:pt x="33845" y="34290"/>
                  </a:lnTo>
                  <a:lnTo>
                    <a:pt x="925169" y="34290"/>
                  </a:lnTo>
                  <a:lnTo>
                    <a:pt x="92516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924458"/>
                  </a:lnTo>
                  <a:lnTo>
                    <a:pt x="0" y="958735"/>
                  </a:lnTo>
                  <a:lnTo>
                    <a:pt x="959015" y="958735"/>
                  </a:lnTo>
                  <a:lnTo>
                    <a:pt x="959015" y="925093"/>
                  </a:lnTo>
                  <a:lnTo>
                    <a:pt x="959015" y="924458"/>
                  </a:lnTo>
                  <a:lnTo>
                    <a:pt x="959015" y="34290"/>
                  </a:lnTo>
                  <a:lnTo>
                    <a:pt x="959015" y="33985"/>
                  </a:lnTo>
                  <a:lnTo>
                    <a:pt x="959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383006" y="5194511"/>
              <a:ext cx="260350" cy="557530"/>
            </a:xfrm>
            <a:custGeom>
              <a:avLst/>
              <a:gdLst/>
              <a:ahLst/>
              <a:cxnLst/>
              <a:rect l="l" t="t" r="r" b="b"/>
              <a:pathLst>
                <a:path w="260350" h="557529">
                  <a:moveTo>
                    <a:pt x="43665" y="516719"/>
                  </a:moveTo>
                  <a:lnTo>
                    <a:pt x="18616" y="516719"/>
                  </a:lnTo>
                  <a:lnTo>
                    <a:pt x="31168" y="549431"/>
                  </a:lnTo>
                  <a:lnTo>
                    <a:pt x="32296" y="552293"/>
                  </a:lnTo>
                  <a:lnTo>
                    <a:pt x="34506" y="554572"/>
                  </a:lnTo>
                  <a:lnTo>
                    <a:pt x="37373" y="555747"/>
                  </a:lnTo>
                  <a:lnTo>
                    <a:pt x="40288" y="557035"/>
                  </a:lnTo>
                  <a:lnTo>
                    <a:pt x="43579" y="557035"/>
                  </a:lnTo>
                  <a:lnTo>
                    <a:pt x="103960" y="530142"/>
                  </a:lnTo>
                  <a:lnTo>
                    <a:pt x="48656" y="530142"/>
                  </a:lnTo>
                  <a:lnTo>
                    <a:pt x="43665" y="516719"/>
                  </a:lnTo>
                  <a:close/>
                </a:path>
                <a:path w="260350" h="557529">
                  <a:moveTo>
                    <a:pt x="172012" y="393105"/>
                  </a:moveTo>
                  <a:lnTo>
                    <a:pt x="166088" y="394820"/>
                  </a:lnTo>
                  <a:lnTo>
                    <a:pt x="163033" y="399408"/>
                  </a:lnTo>
                  <a:lnTo>
                    <a:pt x="152078" y="414346"/>
                  </a:lnTo>
                  <a:lnTo>
                    <a:pt x="139921" y="428284"/>
                  </a:lnTo>
                  <a:lnTo>
                    <a:pt x="126627" y="441151"/>
                  </a:lnTo>
                  <a:lnTo>
                    <a:pt x="112261" y="452874"/>
                  </a:lnTo>
                  <a:lnTo>
                    <a:pt x="107748" y="456155"/>
                  </a:lnTo>
                  <a:lnTo>
                    <a:pt x="106338" y="462246"/>
                  </a:lnTo>
                  <a:lnTo>
                    <a:pt x="108876" y="467200"/>
                  </a:lnTo>
                  <a:lnTo>
                    <a:pt x="124578" y="496302"/>
                  </a:lnTo>
                  <a:lnTo>
                    <a:pt x="48656" y="530142"/>
                  </a:lnTo>
                  <a:lnTo>
                    <a:pt x="103960" y="530142"/>
                  </a:lnTo>
                  <a:lnTo>
                    <a:pt x="144228" y="512207"/>
                  </a:lnTo>
                  <a:lnTo>
                    <a:pt x="149964" y="509763"/>
                  </a:lnTo>
                  <a:lnTo>
                    <a:pt x="152596" y="503141"/>
                  </a:lnTo>
                  <a:lnTo>
                    <a:pt x="150152" y="497407"/>
                  </a:lnTo>
                  <a:lnTo>
                    <a:pt x="150011" y="497031"/>
                  </a:lnTo>
                  <a:lnTo>
                    <a:pt x="133510" y="465170"/>
                  </a:lnTo>
                  <a:lnTo>
                    <a:pt x="145334" y="454958"/>
                  </a:lnTo>
                  <a:lnTo>
                    <a:pt x="156457" y="444011"/>
                  </a:lnTo>
                  <a:lnTo>
                    <a:pt x="166849" y="432363"/>
                  </a:lnTo>
                  <a:lnTo>
                    <a:pt x="176478" y="420050"/>
                  </a:lnTo>
                  <a:lnTo>
                    <a:pt x="227232" y="420050"/>
                  </a:lnTo>
                  <a:lnTo>
                    <a:pt x="231711" y="408319"/>
                  </a:lnTo>
                  <a:lnTo>
                    <a:pt x="207176" y="408319"/>
                  </a:lnTo>
                  <a:lnTo>
                    <a:pt x="177042" y="395347"/>
                  </a:lnTo>
                  <a:lnTo>
                    <a:pt x="172012" y="393105"/>
                  </a:lnTo>
                  <a:close/>
                </a:path>
                <a:path w="260350" h="557529">
                  <a:moveTo>
                    <a:pt x="29381" y="491574"/>
                  </a:moveTo>
                  <a:lnTo>
                    <a:pt x="23834" y="493144"/>
                  </a:lnTo>
                  <a:lnTo>
                    <a:pt x="16077" y="494605"/>
                  </a:lnTo>
                  <a:lnTo>
                    <a:pt x="8321" y="495658"/>
                  </a:lnTo>
                  <a:lnTo>
                    <a:pt x="470" y="496302"/>
                  </a:lnTo>
                  <a:lnTo>
                    <a:pt x="470" y="518862"/>
                  </a:lnTo>
                  <a:lnTo>
                    <a:pt x="6581" y="518646"/>
                  </a:lnTo>
                  <a:lnTo>
                    <a:pt x="12646" y="517931"/>
                  </a:lnTo>
                  <a:lnTo>
                    <a:pt x="18616" y="516719"/>
                  </a:lnTo>
                  <a:lnTo>
                    <a:pt x="43665" y="516719"/>
                  </a:lnTo>
                  <a:lnTo>
                    <a:pt x="37373" y="499799"/>
                  </a:lnTo>
                  <a:lnTo>
                    <a:pt x="35211" y="494446"/>
                  </a:lnTo>
                  <a:lnTo>
                    <a:pt x="29381" y="491574"/>
                  </a:lnTo>
                  <a:close/>
                </a:path>
                <a:path w="260350" h="557529">
                  <a:moveTo>
                    <a:pt x="227232" y="420050"/>
                  </a:moveTo>
                  <a:lnTo>
                    <a:pt x="176478" y="420050"/>
                  </a:lnTo>
                  <a:lnTo>
                    <a:pt x="208633" y="434375"/>
                  </a:lnTo>
                  <a:lnTo>
                    <a:pt x="214227" y="437106"/>
                  </a:lnTo>
                  <a:lnTo>
                    <a:pt x="220997" y="434784"/>
                  </a:lnTo>
                  <a:lnTo>
                    <a:pt x="223911" y="428811"/>
                  </a:lnTo>
                  <a:lnTo>
                    <a:pt x="223958" y="428623"/>
                  </a:lnTo>
                  <a:lnTo>
                    <a:pt x="227232" y="420050"/>
                  </a:lnTo>
                  <a:close/>
                </a:path>
                <a:path w="260350" h="557529">
                  <a:moveTo>
                    <a:pt x="223859" y="135359"/>
                  </a:moveTo>
                  <a:lnTo>
                    <a:pt x="199607" y="135359"/>
                  </a:lnTo>
                  <a:lnTo>
                    <a:pt x="233455" y="210934"/>
                  </a:lnTo>
                  <a:lnTo>
                    <a:pt x="202757" y="222214"/>
                  </a:lnTo>
                  <a:lnTo>
                    <a:pt x="197632" y="224188"/>
                  </a:lnTo>
                  <a:lnTo>
                    <a:pt x="194671" y="229546"/>
                  </a:lnTo>
                  <a:lnTo>
                    <a:pt x="195752" y="234951"/>
                  </a:lnTo>
                  <a:lnTo>
                    <a:pt x="198627" y="253183"/>
                  </a:lnTo>
                  <a:lnTo>
                    <a:pt x="199924" y="271605"/>
                  </a:lnTo>
                  <a:lnTo>
                    <a:pt x="199652" y="290000"/>
                  </a:lnTo>
                  <a:lnTo>
                    <a:pt x="197820" y="308364"/>
                  </a:lnTo>
                  <a:lnTo>
                    <a:pt x="196880" y="313957"/>
                  </a:lnTo>
                  <a:lnTo>
                    <a:pt x="200218" y="319362"/>
                  </a:lnTo>
                  <a:lnTo>
                    <a:pt x="236839" y="330830"/>
                  </a:lnTo>
                  <a:lnTo>
                    <a:pt x="207176" y="408319"/>
                  </a:lnTo>
                  <a:lnTo>
                    <a:pt x="231711" y="408319"/>
                  </a:lnTo>
                  <a:lnTo>
                    <a:pt x="259969" y="334308"/>
                  </a:lnTo>
                  <a:lnTo>
                    <a:pt x="259969" y="317059"/>
                  </a:lnTo>
                  <a:lnTo>
                    <a:pt x="258652" y="315414"/>
                  </a:lnTo>
                  <a:lnTo>
                    <a:pt x="256913" y="314192"/>
                  </a:lnTo>
                  <a:lnTo>
                    <a:pt x="254891" y="313581"/>
                  </a:lnTo>
                  <a:lnTo>
                    <a:pt x="221044" y="302866"/>
                  </a:lnTo>
                  <a:lnTo>
                    <a:pt x="222154" y="287251"/>
                  </a:lnTo>
                  <a:lnTo>
                    <a:pt x="222240" y="271570"/>
                  </a:lnTo>
                  <a:lnTo>
                    <a:pt x="221308" y="255986"/>
                  </a:lnTo>
                  <a:lnTo>
                    <a:pt x="219351" y="240450"/>
                  </a:lnTo>
                  <a:lnTo>
                    <a:pt x="255314" y="226867"/>
                  </a:lnTo>
                  <a:lnTo>
                    <a:pt x="257665" y="224611"/>
                  </a:lnTo>
                  <a:lnTo>
                    <a:pt x="258840" y="221744"/>
                  </a:lnTo>
                  <a:lnTo>
                    <a:pt x="260063" y="218924"/>
                  </a:lnTo>
                  <a:lnTo>
                    <a:pt x="260063" y="215681"/>
                  </a:lnTo>
                  <a:lnTo>
                    <a:pt x="258840" y="212814"/>
                  </a:lnTo>
                  <a:lnTo>
                    <a:pt x="223859" y="135359"/>
                  </a:lnTo>
                  <a:close/>
                </a:path>
                <a:path w="260350" h="557529">
                  <a:moveTo>
                    <a:pt x="99067" y="23546"/>
                  </a:moveTo>
                  <a:lnTo>
                    <a:pt x="33753" y="23546"/>
                  </a:lnTo>
                  <a:lnTo>
                    <a:pt x="111509" y="53673"/>
                  </a:lnTo>
                  <a:lnTo>
                    <a:pt x="97970" y="83236"/>
                  </a:lnTo>
                  <a:lnTo>
                    <a:pt x="95948" y="88124"/>
                  </a:lnTo>
                  <a:lnTo>
                    <a:pt x="97641" y="93764"/>
                  </a:lnTo>
                  <a:lnTo>
                    <a:pt x="102013" y="96772"/>
                  </a:lnTo>
                  <a:lnTo>
                    <a:pt x="117004" y="107599"/>
                  </a:lnTo>
                  <a:lnTo>
                    <a:pt x="130977" y="119661"/>
                  </a:lnTo>
                  <a:lnTo>
                    <a:pt x="143866" y="132885"/>
                  </a:lnTo>
                  <a:lnTo>
                    <a:pt x="155605" y="147203"/>
                  </a:lnTo>
                  <a:lnTo>
                    <a:pt x="158896" y="151715"/>
                  </a:lnTo>
                  <a:lnTo>
                    <a:pt x="164960" y="153125"/>
                  </a:lnTo>
                  <a:lnTo>
                    <a:pt x="199607" y="135359"/>
                  </a:lnTo>
                  <a:lnTo>
                    <a:pt x="223859" y="135359"/>
                  </a:lnTo>
                  <a:lnTo>
                    <a:pt x="219423" y="125536"/>
                  </a:lnTo>
                  <a:lnTo>
                    <a:pt x="167922" y="125536"/>
                  </a:lnTo>
                  <a:lnTo>
                    <a:pt x="157684" y="113757"/>
                  </a:lnTo>
                  <a:lnTo>
                    <a:pt x="146732" y="102688"/>
                  </a:lnTo>
                  <a:lnTo>
                    <a:pt x="135092" y="92350"/>
                  </a:lnTo>
                  <a:lnTo>
                    <a:pt x="122791" y="82766"/>
                  </a:lnTo>
                  <a:lnTo>
                    <a:pt x="137318" y="50524"/>
                  </a:lnTo>
                  <a:lnTo>
                    <a:pt x="139856" y="44837"/>
                  </a:lnTo>
                  <a:lnTo>
                    <a:pt x="137271" y="38163"/>
                  </a:lnTo>
                  <a:lnTo>
                    <a:pt x="131582" y="35625"/>
                  </a:lnTo>
                  <a:lnTo>
                    <a:pt x="99067" y="23546"/>
                  </a:lnTo>
                  <a:close/>
                </a:path>
                <a:path w="260350" h="557529">
                  <a:moveTo>
                    <a:pt x="205859" y="106877"/>
                  </a:moveTo>
                  <a:lnTo>
                    <a:pt x="200077" y="109274"/>
                  </a:lnTo>
                  <a:lnTo>
                    <a:pt x="199278" y="109274"/>
                  </a:lnTo>
                  <a:lnTo>
                    <a:pt x="167922" y="125536"/>
                  </a:lnTo>
                  <a:lnTo>
                    <a:pt x="219423" y="125536"/>
                  </a:lnTo>
                  <a:lnTo>
                    <a:pt x="214838" y="115384"/>
                  </a:lnTo>
                  <a:lnTo>
                    <a:pt x="212441" y="109603"/>
                  </a:lnTo>
                  <a:lnTo>
                    <a:pt x="205859" y="106877"/>
                  </a:lnTo>
                  <a:close/>
                </a:path>
                <a:path w="260350" h="557529">
                  <a:moveTo>
                    <a:pt x="20421" y="61334"/>
                  </a:moveTo>
                  <a:lnTo>
                    <a:pt x="3807" y="61334"/>
                  </a:lnTo>
                  <a:lnTo>
                    <a:pt x="7615" y="61710"/>
                  </a:lnTo>
                  <a:lnTo>
                    <a:pt x="11282" y="62697"/>
                  </a:lnTo>
                  <a:lnTo>
                    <a:pt x="16829" y="63590"/>
                  </a:lnTo>
                  <a:lnTo>
                    <a:pt x="20421" y="61334"/>
                  </a:lnTo>
                  <a:close/>
                </a:path>
                <a:path w="260350" h="557529">
                  <a:moveTo>
                    <a:pt x="35681" y="0"/>
                  </a:moveTo>
                  <a:lnTo>
                    <a:pt x="4419" y="39009"/>
                  </a:lnTo>
                  <a:lnTo>
                    <a:pt x="0" y="39009"/>
                  </a:lnTo>
                  <a:lnTo>
                    <a:pt x="0" y="61569"/>
                  </a:lnTo>
                  <a:lnTo>
                    <a:pt x="3807" y="61334"/>
                  </a:lnTo>
                  <a:lnTo>
                    <a:pt x="20421" y="61334"/>
                  </a:lnTo>
                  <a:lnTo>
                    <a:pt x="22142" y="60253"/>
                  </a:lnTo>
                  <a:lnTo>
                    <a:pt x="33753" y="23546"/>
                  </a:lnTo>
                  <a:lnTo>
                    <a:pt x="99067" y="23546"/>
                  </a:lnTo>
                  <a:lnTo>
                    <a:pt x="3568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3476" y="5351490"/>
              <a:ext cx="101543" cy="23780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8078692" y="5187978"/>
              <a:ext cx="294005" cy="563880"/>
            </a:xfrm>
            <a:custGeom>
              <a:avLst/>
              <a:gdLst/>
              <a:ahLst/>
              <a:cxnLst/>
              <a:rect l="l" t="t" r="r" b="b"/>
              <a:pathLst>
                <a:path w="294004" h="563879">
                  <a:moveTo>
                    <a:pt x="217015" y="0"/>
                  </a:moveTo>
                  <a:lnTo>
                    <a:pt x="212690" y="0"/>
                  </a:lnTo>
                  <a:lnTo>
                    <a:pt x="209211" y="2020"/>
                  </a:lnTo>
                  <a:lnTo>
                    <a:pt x="73830" y="82108"/>
                  </a:lnTo>
                  <a:lnTo>
                    <a:pt x="70219" y="83941"/>
                  </a:lnTo>
                  <a:lnTo>
                    <a:pt x="67892" y="87607"/>
                  </a:lnTo>
                  <a:lnTo>
                    <a:pt x="67737" y="91696"/>
                  </a:lnTo>
                  <a:lnTo>
                    <a:pt x="67737" y="171783"/>
                  </a:lnTo>
                  <a:lnTo>
                    <a:pt x="6360" y="204025"/>
                  </a:lnTo>
                  <a:lnTo>
                    <a:pt x="2486" y="205905"/>
                  </a:lnTo>
                  <a:lnTo>
                    <a:pt x="32" y="209853"/>
                  </a:lnTo>
                  <a:lnTo>
                    <a:pt x="0" y="353343"/>
                  </a:lnTo>
                  <a:lnTo>
                    <a:pt x="1866" y="356868"/>
                  </a:lnTo>
                  <a:lnTo>
                    <a:pt x="5006" y="359030"/>
                  </a:lnTo>
                  <a:lnTo>
                    <a:pt x="67850" y="399962"/>
                  </a:lnTo>
                  <a:lnTo>
                    <a:pt x="67803" y="477554"/>
                  </a:lnTo>
                  <a:lnTo>
                    <a:pt x="69815" y="481234"/>
                  </a:lnTo>
                  <a:lnTo>
                    <a:pt x="73153" y="483321"/>
                  </a:lnTo>
                  <a:lnTo>
                    <a:pt x="208553" y="561378"/>
                  </a:lnTo>
                  <a:lnTo>
                    <a:pt x="210292" y="562699"/>
                  </a:lnTo>
                  <a:lnTo>
                    <a:pt x="212361" y="563516"/>
                  </a:lnTo>
                  <a:lnTo>
                    <a:pt x="214523" y="563747"/>
                  </a:lnTo>
                  <a:lnTo>
                    <a:pt x="216545" y="563747"/>
                  </a:lnTo>
                  <a:lnTo>
                    <a:pt x="218519" y="563202"/>
                  </a:lnTo>
                  <a:lnTo>
                    <a:pt x="259501" y="539156"/>
                  </a:lnTo>
                  <a:lnTo>
                    <a:pt x="214523" y="539156"/>
                  </a:lnTo>
                  <a:lnTo>
                    <a:pt x="163865" y="509941"/>
                  </a:lnTo>
                  <a:lnTo>
                    <a:pt x="185311" y="497082"/>
                  </a:lnTo>
                  <a:lnTo>
                    <a:pt x="141864" y="497082"/>
                  </a:lnTo>
                  <a:lnTo>
                    <a:pt x="90415" y="467529"/>
                  </a:lnTo>
                  <a:lnTo>
                    <a:pt x="90415" y="400639"/>
                  </a:lnTo>
                  <a:lnTo>
                    <a:pt x="124863" y="380786"/>
                  </a:lnTo>
                  <a:lnTo>
                    <a:pt x="79133" y="380786"/>
                  </a:lnTo>
                  <a:lnTo>
                    <a:pt x="22720" y="342862"/>
                  </a:lnTo>
                  <a:lnTo>
                    <a:pt x="22720" y="289283"/>
                  </a:lnTo>
                  <a:lnTo>
                    <a:pt x="68383" y="263245"/>
                  </a:lnTo>
                  <a:lnTo>
                    <a:pt x="22720" y="263245"/>
                  </a:lnTo>
                  <a:lnTo>
                    <a:pt x="22720" y="220851"/>
                  </a:lnTo>
                  <a:lnTo>
                    <a:pt x="79132" y="191617"/>
                  </a:lnTo>
                  <a:lnTo>
                    <a:pt x="134907" y="191617"/>
                  </a:lnTo>
                  <a:lnTo>
                    <a:pt x="90415" y="166707"/>
                  </a:lnTo>
                  <a:lnTo>
                    <a:pt x="90415" y="93388"/>
                  </a:lnTo>
                  <a:lnTo>
                    <a:pt x="135545" y="66175"/>
                  </a:lnTo>
                  <a:lnTo>
                    <a:pt x="158110" y="66175"/>
                  </a:lnTo>
                  <a:lnTo>
                    <a:pt x="158110" y="52874"/>
                  </a:lnTo>
                  <a:lnTo>
                    <a:pt x="214523" y="19927"/>
                  </a:lnTo>
                  <a:lnTo>
                    <a:pt x="249637" y="19927"/>
                  </a:lnTo>
                  <a:lnTo>
                    <a:pt x="220493" y="2020"/>
                  </a:lnTo>
                  <a:lnTo>
                    <a:pt x="217015" y="0"/>
                  </a:lnTo>
                  <a:close/>
                </a:path>
                <a:path w="294004" h="563879">
                  <a:moveTo>
                    <a:pt x="293595" y="371875"/>
                  </a:moveTo>
                  <a:lnTo>
                    <a:pt x="270936" y="371875"/>
                  </a:lnTo>
                  <a:lnTo>
                    <a:pt x="270936" y="506106"/>
                  </a:lnTo>
                  <a:lnTo>
                    <a:pt x="214523" y="539156"/>
                  </a:lnTo>
                  <a:lnTo>
                    <a:pt x="259501" y="539156"/>
                  </a:lnTo>
                  <a:lnTo>
                    <a:pt x="287954" y="522462"/>
                  </a:lnTo>
                  <a:lnTo>
                    <a:pt x="291433" y="520460"/>
                  </a:lnTo>
                  <a:lnTo>
                    <a:pt x="293595" y="516766"/>
                  </a:lnTo>
                  <a:lnTo>
                    <a:pt x="293595" y="371875"/>
                  </a:lnTo>
                  <a:close/>
                </a:path>
                <a:path w="294004" h="563879">
                  <a:moveTo>
                    <a:pt x="215981" y="452639"/>
                  </a:moveTo>
                  <a:lnTo>
                    <a:pt x="141864" y="497082"/>
                  </a:lnTo>
                  <a:lnTo>
                    <a:pt x="185311" y="497082"/>
                  </a:lnTo>
                  <a:lnTo>
                    <a:pt x="227263" y="471928"/>
                  </a:lnTo>
                  <a:lnTo>
                    <a:pt x="215981" y="452639"/>
                  </a:lnTo>
                  <a:close/>
                </a:path>
                <a:path w="294004" h="563879">
                  <a:moveTo>
                    <a:pt x="207023" y="294500"/>
                  </a:moveTo>
                  <a:lnTo>
                    <a:pt x="146828" y="294500"/>
                  </a:lnTo>
                  <a:lnTo>
                    <a:pt x="203241" y="322370"/>
                  </a:lnTo>
                  <a:lnTo>
                    <a:pt x="203241" y="386652"/>
                  </a:lnTo>
                  <a:lnTo>
                    <a:pt x="131145" y="428049"/>
                  </a:lnTo>
                  <a:lnTo>
                    <a:pt x="142428" y="447789"/>
                  </a:lnTo>
                  <a:lnTo>
                    <a:pt x="268263" y="373454"/>
                  </a:lnTo>
                  <a:lnTo>
                    <a:pt x="225806" y="373454"/>
                  </a:lnTo>
                  <a:lnTo>
                    <a:pt x="225900" y="306813"/>
                  </a:lnTo>
                  <a:lnTo>
                    <a:pt x="223549" y="302913"/>
                  </a:lnTo>
                  <a:lnTo>
                    <a:pt x="219835" y="300939"/>
                  </a:lnTo>
                  <a:lnTo>
                    <a:pt x="207023" y="294500"/>
                  </a:lnTo>
                  <a:close/>
                </a:path>
                <a:path w="294004" h="563879">
                  <a:moveTo>
                    <a:pt x="139833" y="346152"/>
                  </a:moveTo>
                  <a:lnTo>
                    <a:pt x="79133" y="380786"/>
                  </a:lnTo>
                  <a:lnTo>
                    <a:pt x="124863" y="380786"/>
                  </a:lnTo>
                  <a:lnTo>
                    <a:pt x="151115" y="365657"/>
                  </a:lnTo>
                  <a:lnTo>
                    <a:pt x="139833" y="346152"/>
                  </a:lnTo>
                  <a:close/>
                </a:path>
                <a:path w="294004" h="563879">
                  <a:moveTo>
                    <a:pt x="231776" y="228606"/>
                  </a:moveTo>
                  <a:lnTo>
                    <a:pt x="220494" y="248111"/>
                  </a:lnTo>
                  <a:lnTo>
                    <a:pt x="270936" y="277251"/>
                  </a:lnTo>
                  <a:lnTo>
                    <a:pt x="270936" y="347844"/>
                  </a:lnTo>
                  <a:lnTo>
                    <a:pt x="225806" y="373454"/>
                  </a:lnTo>
                  <a:lnTo>
                    <a:pt x="268263" y="373454"/>
                  </a:lnTo>
                  <a:lnTo>
                    <a:pt x="270936" y="371875"/>
                  </a:lnTo>
                  <a:lnTo>
                    <a:pt x="293595" y="371875"/>
                  </a:lnTo>
                  <a:lnTo>
                    <a:pt x="293595" y="251166"/>
                  </a:lnTo>
                  <a:lnTo>
                    <a:pt x="270936" y="251166"/>
                  </a:lnTo>
                  <a:lnTo>
                    <a:pt x="231776" y="228606"/>
                  </a:lnTo>
                  <a:close/>
                </a:path>
                <a:path w="294004" h="563879">
                  <a:moveTo>
                    <a:pt x="134907" y="191617"/>
                  </a:moveTo>
                  <a:lnTo>
                    <a:pt x="79132" y="191617"/>
                  </a:lnTo>
                  <a:lnTo>
                    <a:pt x="135545" y="223201"/>
                  </a:lnTo>
                  <a:lnTo>
                    <a:pt x="135545" y="275888"/>
                  </a:lnTo>
                  <a:lnTo>
                    <a:pt x="72137" y="312077"/>
                  </a:lnTo>
                  <a:lnTo>
                    <a:pt x="83420" y="331394"/>
                  </a:lnTo>
                  <a:lnTo>
                    <a:pt x="146828" y="294500"/>
                  </a:lnTo>
                  <a:lnTo>
                    <a:pt x="207023" y="294500"/>
                  </a:lnTo>
                  <a:lnTo>
                    <a:pt x="158110" y="269919"/>
                  </a:lnTo>
                  <a:lnTo>
                    <a:pt x="158110" y="218689"/>
                  </a:lnTo>
                  <a:lnTo>
                    <a:pt x="194361" y="198291"/>
                  </a:lnTo>
                  <a:lnTo>
                    <a:pt x="146828" y="198291"/>
                  </a:lnTo>
                  <a:lnTo>
                    <a:pt x="134907" y="191617"/>
                  </a:lnTo>
                  <a:close/>
                </a:path>
                <a:path w="294004" h="563879">
                  <a:moveTo>
                    <a:pt x="70783" y="235938"/>
                  </a:moveTo>
                  <a:lnTo>
                    <a:pt x="22720" y="263245"/>
                  </a:lnTo>
                  <a:lnTo>
                    <a:pt x="68383" y="263245"/>
                  </a:lnTo>
                  <a:lnTo>
                    <a:pt x="82066" y="255443"/>
                  </a:lnTo>
                  <a:lnTo>
                    <a:pt x="70783" y="235938"/>
                  </a:lnTo>
                  <a:close/>
                </a:path>
                <a:path w="294004" h="563879">
                  <a:moveTo>
                    <a:pt x="249637" y="19927"/>
                  </a:moveTo>
                  <a:lnTo>
                    <a:pt x="214523" y="19927"/>
                  </a:lnTo>
                  <a:lnTo>
                    <a:pt x="270936" y="54801"/>
                  </a:lnTo>
                  <a:lnTo>
                    <a:pt x="270936" y="251166"/>
                  </a:lnTo>
                  <a:lnTo>
                    <a:pt x="293595" y="251166"/>
                  </a:lnTo>
                  <a:lnTo>
                    <a:pt x="293642" y="49349"/>
                  </a:lnTo>
                  <a:lnTo>
                    <a:pt x="291573" y="45683"/>
                  </a:lnTo>
                  <a:lnTo>
                    <a:pt x="249637" y="19927"/>
                  </a:lnTo>
                  <a:close/>
                </a:path>
                <a:path w="294004" h="563879">
                  <a:moveTo>
                    <a:pt x="225806" y="85492"/>
                  </a:moveTo>
                  <a:lnTo>
                    <a:pt x="203240" y="85492"/>
                  </a:lnTo>
                  <a:lnTo>
                    <a:pt x="203241" y="167130"/>
                  </a:lnTo>
                  <a:lnTo>
                    <a:pt x="146828" y="198291"/>
                  </a:lnTo>
                  <a:lnTo>
                    <a:pt x="194361" y="198291"/>
                  </a:lnTo>
                  <a:lnTo>
                    <a:pt x="223596" y="181841"/>
                  </a:lnTo>
                  <a:lnTo>
                    <a:pt x="225806" y="178081"/>
                  </a:lnTo>
                  <a:lnTo>
                    <a:pt x="225806" y="85492"/>
                  </a:lnTo>
                  <a:close/>
                </a:path>
                <a:path w="294004" h="563879">
                  <a:moveTo>
                    <a:pt x="158110" y="66175"/>
                  </a:moveTo>
                  <a:lnTo>
                    <a:pt x="135545" y="66175"/>
                  </a:lnTo>
                  <a:lnTo>
                    <a:pt x="135545" y="130612"/>
                  </a:lnTo>
                  <a:lnTo>
                    <a:pt x="158110" y="130612"/>
                  </a:lnTo>
                  <a:lnTo>
                    <a:pt x="158110" y="6617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30744" y="6131293"/>
            <a:ext cx="2326131" cy="291998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5091176" y="1541780"/>
            <a:ext cx="3466465" cy="3195955"/>
            <a:chOff x="5091176" y="1541780"/>
            <a:chExt cx="3466465" cy="3195955"/>
          </a:xfrm>
        </p:grpSpPr>
        <p:sp>
          <p:nvSpPr>
            <p:cNvPr id="24" name="object 24" descr=""/>
            <p:cNvSpPr/>
            <p:nvPr/>
          </p:nvSpPr>
          <p:spPr>
            <a:xfrm>
              <a:off x="5352558" y="2601822"/>
              <a:ext cx="1837689" cy="1765300"/>
            </a:xfrm>
            <a:custGeom>
              <a:avLst/>
              <a:gdLst/>
              <a:ahLst/>
              <a:cxnLst/>
              <a:rect l="l" t="t" r="r" b="b"/>
              <a:pathLst>
                <a:path w="1837690" h="1765300">
                  <a:moveTo>
                    <a:pt x="907336" y="1752600"/>
                  </a:moveTo>
                  <a:lnTo>
                    <a:pt x="405879" y="1752600"/>
                  </a:lnTo>
                  <a:lnTo>
                    <a:pt x="444054" y="1765300"/>
                  </a:lnTo>
                  <a:lnTo>
                    <a:pt x="869162" y="1765300"/>
                  </a:lnTo>
                  <a:lnTo>
                    <a:pt x="907336" y="1752600"/>
                  </a:lnTo>
                  <a:close/>
                </a:path>
                <a:path w="1837690" h="1765300">
                  <a:moveTo>
                    <a:pt x="858358" y="0"/>
                  </a:moveTo>
                  <a:lnTo>
                    <a:pt x="454522" y="0"/>
                  </a:lnTo>
                  <a:lnTo>
                    <a:pt x="393300" y="12700"/>
                  </a:lnTo>
                  <a:lnTo>
                    <a:pt x="335536" y="25400"/>
                  </a:lnTo>
                  <a:lnTo>
                    <a:pt x="281480" y="38100"/>
                  </a:lnTo>
                  <a:lnTo>
                    <a:pt x="231383" y="50800"/>
                  </a:lnTo>
                  <a:lnTo>
                    <a:pt x="185494" y="63500"/>
                  </a:lnTo>
                  <a:lnTo>
                    <a:pt x="144066" y="88900"/>
                  </a:lnTo>
                  <a:lnTo>
                    <a:pt x="107348" y="114300"/>
                  </a:lnTo>
                  <a:lnTo>
                    <a:pt x="75592" y="127000"/>
                  </a:lnTo>
                  <a:lnTo>
                    <a:pt x="27965" y="177800"/>
                  </a:lnTo>
                  <a:lnTo>
                    <a:pt x="3190" y="228600"/>
                  </a:lnTo>
                  <a:lnTo>
                    <a:pt x="0" y="254000"/>
                  </a:lnTo>
                  <a:lnTo>
                    <a:pt x="0" y="1511300"/>
                  </a:lnTo>
                  <a:lnTo>
                    <a:pt x="15837" y="1574800"/>
                  </a:lnTo>
                  <a:lnTo>
                    <a:pt x="62261" y="1625600"/>
                  </a:lnTo>
                  <a:lnTo>
                    <a:pt x="96435" y="1651000"/>
                  </a:lnTo>
                  <a:lnTo>
                    <a:pt x="137645" y="1676400"/>
                  </a:lnTo>
                  <a:lnTo>
                    <a:pt x="185688" y="1701800"/>
                  </a:lnTo>
                  <a:lnTo>
                    <a:pt x="240360" y="1714500"/>
                  </a:lnTo>
                  <a:lnTo>
                    <a:pt x="301457" y="1739900"/>
                  </a:lnTo>
                  <a:lnTo>
                    <a:pt x="368777" y="1752600"/>
                  </a:lnTo>
                  <a:lnTo>
                    <a:pt x="944438" y="1752600"/>
                  </a:lnTo>
                  <a:lnTo>
                    <a:pt x="1011847" y="1739900"/>
                  </a:lnTo>
                  <a:lnTo>
                    <a:pt x="1072997" y="1714500"/>
                  </a:lnTo>
                  <a:lnTo>
                    <a:pt x="1127690" y="1701800"/>
                  </a:lnTo>
                  <a:lnTo>
                    <a:pt x="543860" y="1701800"/>
                  </a:lnTo>
                  <a:lnTo>
                    <a:pt x="528089" y="1689100"/>
                  </a:lnTo>
                  <a:lnTo>
                    <a:pt x="452812" y="1689100"/>
                  </a:lnTo>
                  <a:lnTo>
                    <a:pt x="416228" y="1676400"/>
                  </a:lnTo>
                  <a:lnTo>
                    <a:pt x="380578" y="1676400"/>
                  </a:lnTo>
                  <a:lnTo>
                    <a:pt x="313682" y="1663700"/>
                  </a:lnTo>
                  <a:lnTo>
                    <a:pt x="253644" y="1651000"/>
                  </a:lnTo>
                  <a:lnTo>
                    <a:pt x="201099" y="1625600"/>
                  </a:lnTo>
                  <a:lnTo>
                    <a:pt x="156684" y="1612900"/>
                  </a:lnTo>
                  <a:lnTo>
                    <a:pt x="121033" y="1587500"/>
                  </a:lnTo>
                  <a:lnTo>
                    <a:pt x="78564" y="1536700"/>
                  </a:lnTo>
                  <a:lnTo>
                    <a:pt x="73018" y="1257300"/>
                  </a:lnTo>
                  <a:lnTo>
                    <a:pt x="297444" y="1257300"/>
                  </a:lnTo>
                  <a:lnTo>
                    <a:pt x="245378" y="1244600"/>
                  </a:lnTo>
                  <a:lnTo>
                    <a:pt x="200043" y="1231900"/>
                  </a:lnTo>
                  <a:lnTo>
                    <a:pt x="161502" y="1219200"/>
                  </a:lnTo>
                  <a:lnTo>
                    <a:pt x="105068" y="1193800"/>
                  </a:lnTo>
                  <a:lnTo>
                    <a:pt x="87306" y="1168400"/>
                  </a:lnTo>
                  <a:lnTo>
                    <a:pt x="76601" y="1155700"/>
                  </a:lnTo>
                  <a:lnTo>
                    <a:pt x="73018" y="1143000"/>
                  </a:lnTo>
                  <a:lnTo>
                    <a:pt x="73017" y="825500"/>
                  </a:lnTo>
                  <a:lnTo>
                    <a:pt x="259295" y="825500"/>
                  </a:lnTo>
                  <a:lnTo>
                    <a:pt x="211264" y="812800"/>
                  </a:lnTo>
                  <a:lnTo>
                    <a:pt x="169987" y="800100"/>
                  </a:lnTo>
                  <a:lnTo>
                    <a:pt x="135696" y="787400"/>
                  </a:lnTo>
                  <a:lnTo>
                    <a:pt x="108622" y="762000"/>
                  </a:lnTo>
                  <a:lnTo>
                    <a:pt x="88996" y="749300"/>
                  </a:lnTo>
                  <a:lnTo>
                    <a:pt x="77051" y="736600"/>
                  </a:lnTo>
                  <a:lnTo>
                    <a:pt x="73017" y="723900"/>
                  </a:lnTo>
                  <a:lnTo>
                    <a:pt x="73017" y="406400"/>
                  </a:lnTo>
                  <a:lnTo>
                    <a:pt x="253814" y="406400"/>
                  </a:lnTo>
                  <a:lnTo>
                    <a:pt x="207379" y="393700"/>
                  </a:lnTo>
                  <a:lnTo>
                    <a:pt x="167477" y="381000"/>
                  </a:lnTo>
                  <a:lnTo>
                    <a:pt x="134330" y="355600"/>
                  </a:lnTo>
                  <a:lnTo>
                    <a:pt x="108163" y="342900"/>
                  </a:lnTo>
                  <a:lnTo>
                    <a:pt x="89196" y="330200"/>
                  </a:lnTo>
                  <a:lnTo>
                    <a:pt x="77652" y="304800"/>
                  </a:lnTo>
                  <a:lnTo>
                    <a:pt x="73755" y="292100"/>
                  </a:lnTo>
                  <a:lnTo>
                    <a:pt x="73755" y="254000"/>
                  </a:lnTo>
                  <a:lnTo>
                    <a:pt x="77296" y="241300"/>
                  </a:lnTo>
                  <a:lnTo>
                    <a:pt x="87745" y="215900"/>
                  </a:lnTo>
                  <a:lnTo>
                    <a:pt x="104841" y="203200"/>
                  </a:lnTo>
                  <a:lnTo>
                    <a:pt x="128325" y="177800"/>
                  </a:lnTo>
                  <a:lnTo>
                    <a:pt x="157936" y="165100"/>
                  </a:lnTo>
                  <a:lnTo>
                    <a:pt x="193413" y="139700"/>
                  </a:lnTo>
                  <a:lnTo>
                    <a:pt x="234496" y="127000"/>
                  </a:lnTo>
                  <a:lnTo>
                    <a:pt x="280924" y="114300"/>
                  </a:lnTo>
                  <a:lnTo>
                    <a:pt x="332437" y="101600"/>
                  </a:lnTo>
                  <a:lnTo>
                    <a:pt x="388775" y="88900"/>
                  </a:lnTo>
                  <a:lnTo>
                    <a:pt x="449676" y="76200"/>
                  </a:lnTo>
                  <a:lnTo>
                    <a:pt x="514881" y="76200"/>
                  </a:lnTo>
                  <a:lnTo>
                    <a:pt x="584130" y="63500"/>
                  </a:lnTo>
                  <a:lnTo>
                    <a:pt x="1127536" y="63500"/>
                  </a:lnTo>
                  <a:lnTo>
                    <a:pt x="1081613" y="50800"/>
                  </a:lnTo>
                  <a:lnTo>
                    <a:pt x="1031482" y="38100"/>
                  </a:lnTo>
                  <a:lnTo>
                    <a:pt x="977395" y="25400"/>
                  </a:lnTo>
                  <a:lnTo>
                    <a:pt x="919603" y="12700"/>
                  </a:lnTo>
                  <a:lnTo>
                    <a:pt x="858358" y="0"/>
                  </a:lnTo>
                  <a:close/>
                </a:path>
                <a:path w="1837690" h="1765300">
                  <a:moveTo>
                    <a:pt x="1313215" y="1473200"/>
                  </a:moveTo>
                  <a:lnTo>
                    <a:pt x="1239460" y="1473200"/>
                  </a:lnTo>
                  <a:lnTo>
                    <a:pt x="1240198" y="1511300"/>
                  </a:lnTo>
                  <a:lnTo>
                    <a:pt x="1234651" y="1536700"/>
                  </a:lnTo>
                  <a:lnTo>
                    <a:pt x="1218434" y="1562100"/>
                  </a:lnTo>
                  <a:lnTo>
                    <a:pt x="1192182" y="1587500"/>
                  </a:lnTo>
                  <a:lnTo>
                    <a:pt x="1156531" y="1612900"/>
                  </a:lnTo>
                  <a:lnTo>
                    <a:pt x="1112116" y="1625600"/>
                  </a:lnTo>
                  <a:lnTo>
                    <a:pt x="1059572" y="1651000"/>
                  </a:lnTo>
                  <a:lnTo>
                    <a:pt x="999534" y="1663700"/>
                  </a:lnTo>
                  <a:lnTo>
                    <a:pt x="932637" y="1676400"/>
                  </a:lnTo>
                  <a:lnTo>
                    <a:pt x="897194" y="1676400"/>
                  </a:lnTo>
                  <a:lnTo>
                    <a:pt x="860680" y="1689100"/>
                  </a:lnTo>
                  <a:lnTo>
                    <a:pt x="769356" y="1689100"/>
                  </a:lnTo>
                  <a:lnTo>
                    <a:pt x="753550" y="1701800"/>
                  </a:lnTo>
                  <a:lnTo>
                    <a:pt x="1127690" y="1701800"/>
                  </a:lnTo>
                  <a:lnTo>
                    <a:pt x="1175729" y="1676400"/>
                  </a:lnTo>
                  <a:lnTo>
                    <a:pt x="1216919" y="1651000"/>
                  </a:lnTo>
                  <a:lnTo>
                    <a:pt x="1251060" y="1625600"/>
                  </a:lnTo>
                  <a:lnTo>
                    <a:pt x="1297414" y="1574800"/>
                  </a:lnTo>
                  <a:lnTo>
                    <a:pt x="1309232" y="1536700"/>
                  </a:lnTo>
                  <a:lnTo>
                    <a:pt x="1313215" y="1511300"/>
                  </a:lnTo>
                  <a:lnTo>
                    <a:pt x="1313215" y="1473200"/>
                  </a:lnTo>
                  <a:close/>
                </a:path>
                <a:path w="1837690" h="1765300">
                  <a:moveTo>
                    <a:pt x="794409" y="1193800"/>
                  </a:moveTo>
                  <a:lnTo>
                    <a:pt x="757099" y="1193800"/>
                  </a:lnTo>
                  <a:lnTo>
                    <a:pt x="757099" y="1257300"/>
                  </a:lnTo>
                  <a:lnTo>
                    <a:pt x="765357" y="1270000"/>
                  </a:lnTo>
                  <a:lnTo>
                    <a:pt x="774478" y="1282700"/>
                  </a:lnTo>
                  <a:lnTo>
                    <a:pt x="783392" y="1295400"/>
                  </a:lnTo>
                  <a:lnTo>
                    <a:pt x="791027" y="1320800"/>
                  </a:lnTo>
                  <a:lnTo>
                    <a:pt x="805882" y="1346200"/>
                  </a:lnTo>
                  <a:lnTo>
                    <a:pt x="826337" y="1384300"/>
                  </a:lnTo>
                  <a:lnTo>
                    <a:pt x="854399" y="1397000"/>
                  </a:lnTo>
                  <a:lnTo>
                    <a:pt x="892072" y="1409700"/>
                  </a:lnTo>
                  <a:lnTo>
                    <a:pt x="929537" y="1397000"/>
                  </a:lnTo>
                  <a:lnTo>
                    <a:pt x="957253" y="1384300"/>
                  </a:lnTo>
                  <a:lnTo>
                    <a:pt x="977640" y="1346200"/>
                  </a:lnTo>
                  <a:lnTo>
                    <a:pt x="985378" y="1333500"/>
                  </a:lnTo>
                  <a:lnTo>
                    <a:pt x="883659" y="1333500"/>
                  </a:lnTo>
                  <a:lnTo>
                    <a:pt x="874555" y="1320800"/>
                  </a:lnTo>
                  <a:lnTo>
                    <a:pt x="865727" y="1295400"/>
                  </a:lnTo>
                  <a:lnTo>
                    <a:pt x="858144" y="1282700"/>
                  </a:lnTo>
                  <a:lnTo>
                    <a:pt x="842615" y="1257300"/>
                  </a:lnTo>
                  <a:lnTo>
                    <a:pt x="822142" y="1219200"/>
                  </a:lnTo>
                  <a:lnTo>
                    <a:pt x="794409" y="1193800"/>
                  </a:lnTo>
                  <a:close/>
                </a:path>
                <a:path w="1837690" h="1765300">
                  <a:moveTo>
                    <a:pt x="1112612" y="1257300"/>
                  </a:moveTo>
                  <a:lnTo>
                    <a:pt x="1027044" y="1257300"/>
                  </a:lnTo>
                  <a:lnTo>
                    <a:pt x="1035301" y="1270000"/>
                  </a:lnTo>
                  <a:lnTo>
                    <a:pt x="1044423" y="1282700"/>
                  </a:lnTo>
                  <a:lnTo>
                    <a:pt x="1053337" y="1295400"/>
                  </a:lnTo>
                  <a:lnTo>
                    <a:pt x="1060972" y="1320800"/>
                  </a:lnTo>
                  <a:lnTo>
                    <a:pt x="1076449" y="1346200"/>
                  </a:lnTo>
                  <a:lnTo>
                    <a:pt x="1096835" y="1384300"/>
                  </a:lnTo>
                  <a:lnTo>
                    <a:pt x="1124551" y="1397000"/>
                  </a:lnTo>
                  <a:lnTo>
                    <a:pt x="1162017" y="1409700"/>
                  </a:lnTo>
                  <a:lnTo>
                    <a:pt x="1199482" y="1397000"/>
                  </a:lnTo>
                  <a:lnTo>
                    <a:pt x="1227198" y="1384300"/>
                  </a:lnTo>
                  <a:lnTo>
                    <a:pt x="1247585" y="1346200"/>
                  </a:lnTo>
                  <a:lnTo>
                    <a:pt x="1255323" y="1333500"/>
                  </a:lnTo>
                  <a:lnTo>
                    <a:pt x="1153760" y="1333500"/>
                  </a:lnTo>
                  <a:lnTo>
                    <a:pt x="1144638" y="1320800"/>
                  </a:lnTo>
                  <a:lnTo>
                    <a:pt x="1135724" y="1295400"/>
                  </a:lnTo>
                  <a:lnTo>
                    <a:pt x="1128089" y="1282700"/>
                  </a:lnTo>
                  <a:lnTo>
                    <a:pt x="1112612" y="1257300"/>
                  </a:lnTo>
                  <a:close/>
                </a:path>
                <a:path w="1837690" h="1765300">
                  <a:moveTo>
                    <a:pt x="1382557" y="1257300"/>
                  </a:moveTo>
                  <a:lnTo>
                    <a:pt x="1296989" y="1257300"/>
                  </a:lnTo>
                  <a:lnTo>
                    <a:pt x="1305246" y="1270000"/>
                  </a:lnTo>
                  <a:lnTo>
                    <a:pt x="1314368" y="1282700"/>
                  </a:lnTo>
                  <a:lnTo>
                    <a:pt x="1323282" y="1295400"/>
                  </a:lnTo>
                  <a:lnTo>
                    <a:pt x="1330917" y="1320800"/>
                  </a:lnTo>
                  <a:lnTo>
                    <a:pt x="1346394" y="1346200"/>
                  </a:lnTo>
                  <a:lnTo>
                    <a:pt x="1366780" y="1384300"/>
                  </a:lnTo>
                  <a:lnTo>
                    <a:pt x="1394496" y="1397000"/>
                  </a:lnTo>
                  <a:lnTo>
                    <a:pt x="1431962" y="1409700"/>
                  </a:lnTo>
                  <a:lnTo>
                    <a:pt x="1469427" y="1397000"/>
                  </a:lnTo>
                  <a:lnTo>
                    <a:pt x="1497143" y="1384300"/>
                  </a:lnTo>
                  <a:lnTo>
                    <a:pt x="1517530" y="1346200"/>
                  </a:lnTo>
                  <a:lnTo>
                    <a:pt x="1525268" y="1333500"/>
                  </a:lnTo>
                  <a:lnTo>
                    <a:pt x="1423705" y="1333500"/>
                  </a:lnTo>
                  <a:lnTo>
                    <a:pt x="1414583" y="1320800"/>
                  </a:lnTo>
                  <a:lnTo>
                    <a:pt x="1405669" y="1295400"/>
                  </a:lnTo>
                  <a:lnTo>
                    <a:pt x="1398034" y="1282700"/>
                  </a:lnTo>
                  <a:lnTo>
                    <a:pt x="1382557" y="1257300"/>
                  </a:lnTo>
                  <a:close/>
                </a:path>
                <a:path w="1837690" h="1765300">
                  <a:moveTo>
                    <a:pt x="1652536" y="1257300"/>
                  </a:moveTo>
                  <a:lnTo>
                    <a:pt x="1566903" y="1257300"/>
                  </a:lnTo>
                  <a:lnTo>
                    <a:pt x="1575170" y="1270000"/>
                  </a:lnTo>
                  <a:lnTo>
                    <a:pt x="1584286" y="1282700"/>
                  </a:lnTo>
                  <a:lnTo>
                    <a:pt x="1593200" y="1295400"/>
                  </a:lnTo>
                  <a:lnTo>
                    <a:pt x="1600862" y="1320800"/>
                  </a:lnTo>
                  <a:lnTo>
                    <a:pt x="1616448" y="1346200"/>
                  </a:lnTo>
                  <a:lnTo>
                    <a:pt x="1637048" y="1384300"/>
                  </a:lnTo>
                  <a:lnTo>
                    <a:pt x="1664908" y="1397000"/>
                  </a:lnTo>
                  <a:lnTo>
                    <a:pt x="1702275" y="1409700"/>
                  </a:lnTo>
                  <a:lnTo>
                    <a:pt x="1739595" y="1397000"/>
                  </a:lnTo>
                  <a:lnTo>
                    <a:pt x="1767349" y="1384300"/>
                  </a:lnTo>
                  <a:lnTo>
                    <a:pt x="1787843" y="1346200"/>
                  </a:lnTo>
                  <a:lnTo>
                    <a:pt x="1795613" y="1333500"/>
                  </a:lnTo>
                  <a:lnTo>
                    <a:pt x="1693875" y="1333500"/>
                  </a:lnTo>
                  <a:lnTo>
                    <a:pt x="1684739" y="1320800"/>
                  </a:lnTo>
                  <a:lnTo>
                    <a:pt x="1675806" y="1295400"/>
                  </a:lnTo>
                  <a:lnTo>
                    <a:pt x="1668010" y="1282700"/>
                  </a:lnTo>
                  <a:lnTo>
                    <a:pt x="1652536" y="1257300"/>
                  </a:lnTo>
                  <a:close/>
                </a:path>
                <a:path w="1837690" h="1765300">
                  <a:moveTo>
                    <a:pt x="297444" y="1257300"/>
                  </a:moveTo>
                  <a:lnTo>
                    <a:pt x="73018" y="1257300"/>
                  </a:lnTo>
                  <a:lnTo>
                    <a:pt x="104202" y="1270000"/>
                  </a:lnTo>
                  <a:lnTo>
                    <a:pt x="139947" y="1295400"/>
                  </a:lnTo>
                  <a:lnTo>
                    <a:pt x="179836" y="1308100"/>
                  </a:lnTo>
                  <a:lnTo>
                    <a:pt x="223451" y="1320800"/>
                  </a:lnTo>
                  <a:lnTo>
                    <a:pt x="270375" y="1333500"/>
                  </a:lnTo>
                  <a:lnTo>
                    <a:pt x="320191" y="1346200"/>
                  </a:lnTo>
                  <a:lnTo>
                    <a:pt x="372480" y="1346200"/>
                  </a:lnTo>
                  <a:lnTo>
                    <a:pt x="426825" y="1358900"/>
                  </a:lnTo>
                  <a:lnTo>
                    <a:pt x="540016" y="1358900"/>
                  </a:lnTo>
                  <a:lnTo>
                    <a:pt x="598026" y="1371600"/>
                  </a:lnTo>
                  <a:lnTo>
                    <a:pt x="656423" y="1371600"/>
                  </a:lnTo>
                  <a:lnTo>
                    <a:pt x="656423" y="1295400"/>
                  </a:lnTo>
                  <a:lnTo>
                    <a:pt x="571692" y="1295400"/>
                  </a:lnTo>
                  <a:lnTo>
                    <a:pt x="493363" y="1282700"/>
                  </a:lnTo>
                  <a:lnTo>
                    <a:pt x="421501" y="1282700"/>
                  </a:lnTo>
                  <a:lnTo>
                    <a:pt x="356173" y="1270000"/>
                  </a:lnTo>
                  <a:lnTo>
                    <a:pt x="297444" y="1257300"/>
                  </a:lnTo>
                  <a:close/>
                </a:path>
                <a:path w="1837690" h="1765300">
                  <a:moveTo>
                    <a:pt x="1064510" y="1193800"/>
                  </a:moveTo>
                  <a:lnTo>
                    <a:pt x="989579" y="1193800"/>
                  </a:lnTo>
                  <a:lnTo>
                    <a:pt x="961863" y="1219200"/>
                  </a:lnTo>
                  <a:lnTo>
                    <a:pt x="941476" y="1257300"/>
                  </a:lnTo>
                  <a:lnTo>
                    <a:pt x="925999" y="1282700"/>
                  </a:lnTo>
                  <a:lnTo>
                    <a:pt x="918416" y="1295400"/>
                  </a:lnTo>
                  <a:lnTo>
                    <a:pt x="909589" y="1320800"/>
                  </a:lnTo>
                  <a:lnTo>
                    <a:pt x="900485" y="1333500"/>
                  </a:lnTo>
                  <a:lnTo>
                    <a:pt x="985378" y="1333500"/>
                  </a:lnTo>
                  <a:lnTo>
                    <a:pt x="993117" y="1320800"/>
                  </a:lnTo>
                  <a:lnTo>
                    <a:pt x="1000752" y="1295400"/>
                  </a:lnTo>
                  <a:lnTo>
                    <a:pt x="1009666" y="1282700"/>
                  </a:lnTo>
                  <a:lnTo>
                    <a:pt x="1018787" y="1270000"/>
                  </a:lnTo>
                  <a:lnTo>
                    <a:pt x="1027044" y="1257300"/>
                  </a:lnTo>
                  <a:lnTo>
                    <a:pt x="1112612" y="1257300"/>
                  </a:lnTo>
                  <a:lnTo>
                    <a:pt x="1092226" y="1219200"/>
                  </a:lnTo>
                  <a:lnTo>
                    <a:pt x="1064510" y="1193800"/>
                  </a:lnTo>
                  <a:close/>
                </a:path>
                <a:path w="1837690" h="1765300">
                  <a:moveTo>
                    <a:pt x="1334455" y="1193800"/>
                  </a:moveTo>
                  <a:lnTo>
                    <a:pt x="1259524" y="1193800"/>
                  </a:lnTo>
                  <a:lnTo>
                    <a:pt x="1231808" y="1219200"/>
                  </a:lnTo>
                  <a:lnTo>
                    <a:pt x="1211421" y="1257300"/>
                  </a:lnTo>
                  <a:lnTo>
                    <a:pt x="1195944" y="1282700"/>
                  </a:lnTo>
                  <a:lnTo>
                    <a:pt x="1188309" y="1295400"/>
                  </a:lnTo>
                  <a:lnTo>
                    <a:pt x="1179395" y="1320800"/>
                  </a:lnTo>
                  <a:lnTo>
                    <a:pt x="1170274" y="1333500"/>
                  </a:lnTo>
                  <a:lnTo>
                    <a:pt x="1255323" y="1333500"/>
                  </a:lnTo>
                  <a:lnTo>
                    <a:pt x="1263062" y="1320800"/>
                  </a:lnTo>
                  <a:lnTo>
                    <a:pt x="1270697" y="1295400"/>
                  </a:lnTo>
                  <a:lnTo>
                    <a:pt x="1279611" y="1282700"/>
                  </a:lnTo>
                  <a:lnTo>
                    <a:pt x="1288732" y="1270000"/>
                  </a:lnTo>
                  <a:lnTo>
                    <a:pt x="1296989" y="1257300"/>
                  </a:lnTo>
                  <a:lnTo>
                    <a:pt x="1382557" y="1257300"/>
                  </a:lnTo>
                  <a:lnTo>
                    <a:pt x="1362171" y="1219200"/>
                  </a:lnTo>
                  <a:lnTo>
                    <a:pt x="1334455" y="1193800"/>
                  </a:lnTo>
                  <a:close/>
                </a:path>
                <a:path w="1837690" h="1765300">
                  <a:moveTo>
                    <a:pt x="1604417" y="1193800"/>
                  </a:moveTo>
                  <a:lnTo>
                    <a:pt x="1529456" y="1193800"/>
                  </a:lnTo>
                  <a:lnTo>
                    <a:pt x="1501749" y="1219200"/>
                  </a:lnTo>
                  <a:lnTo>
                    <a:pt x="1481366" y="1257300"/>
                  </a:lnTo>
                  <a:lnTo>
                    <a:pt x="1465889" y="1282700"/>
                  </a:lnTo>
                  <a:lnTo>
                    <a:pt x="1458254" y="1295400"/>
                  </a:lnTo>
                  <a:lnTo>
                    <a:pt x="1449340" y="1320800"/>
                  </a:lnTo>
                  <a:lnTo>
                    <a:pt x="1440219" y="1333500"/>
                  </a:lnTo>
                  <a:lnTo>
                    <a:pt x="1525268" y="1333500"/>
                  </a:lnTo>
                  <a:lnTo>
                    <a:pt x="1533007" y="1320800"/>
                  </a:lnTo>
                  <a:lnTo>
                    <a:pt x="1540632" y="1295400"/>
                  </a:lnTo>
                  <a:lnTo>
                    <a:pt x="1549529" y="1282700"/>
                  </a:lnTo>
                  <a:lnTo>
                    <a:pt x="1558638" y="1270000"/>
                  </a:lnTo>
                  <a:lnTo>
                    <a:pt x="1566903" y="1257300"/>
                  </a:lnTo>
                  <a:lnTo>
                    <a:pt x="1652536" y="1257300"/>
                  </a:lnTo>
                  <a:lnTo>
                    <a:pt x="1632150" y="1219200"/>
                  </a:lnTo>
                  <a:lnTo>
                    <a:pt x="1604417" y="1193800"/>
                  </a:lnTo>
                  <a:close/>
                </a:path>
                <a:path w="1837690" h="1765300">
                  <a:moveTo>
                    <a:pt x="1837186" y="1193800"/>
                  </a:moveTo>
                  <a:lnTo>
                    <a:pt x="1799761" y="1193800"/>
                  </a:lnTo>
                  <a:lnTo>
                    <a:pt x="1772074" y="1219200"/>
                  </a:lnTo>
                  <a:lnTo>
                    <a:pt x="1751705" y="1257300"/>
                  </a:lnTo>
                  <a:lnTo>
                    <a:pt x="1736234" y="1282700"/>
                  </a:lnTo>
                  <a:lnTo>
                    <a:pt x="1728616" y="1295400"/>
                  </a:lnTo>
                  <a:lnTo>
                    <a:pt x="1719773" y="1320800"/>
                  </a:lnTo>
                  <a:lnTo>
                    <a:pt x="1710671" y="1333500"/>
                  </a:lnTo>
                  <a:lnTo>
                    <a:pt x="1795613" y="1333500"/>
                  </a:lnTo>
                  <a:lnTo>
                    <a:pt x="1803382" y="1320800"/>
                  </a:lnTo>
                  <a:lnTo>
                    <a:pt x="1810976" y="1295400"/>
                  </a:lnTo>
                  <a:lnTo>
                    <a:pt x="1819881" y="1282700"/>
                  </a:lnTo>
                  <a:lnTo>
                    <a:pt x="1828987" y="1270000"/>
                  </a:lnTo>
                  <a:lnTo>
                    <a:pt x="1837186" y="1257300"/>
                  </a:lnTo>
                  <a:lnTo>
                    <a:pt x="1837186" y="1193800"/>
                  </a:lnTo>
                  <a:close/>
                </a:path>
                <a:path w="1837690" h="1765300">
                  <a:moveTo>
                    <a:pt x="794409" y="914400"/>
                  </a:moveTo>
                  <a:lnTo>
                    <a:pt x="757099" y="914400"/>
                  </a:lnTo>
                  <a:lnTo>
                    <a:pt x="757099" y="977900"/>
                  </a:lnTo>
                  <a:lnTo>
                    <a:pt x="765356" y="990600"/>
                  </a:lnTo>
                  <a:lnTo>
                    <a:pt x="774478" y="1003300"/>
                  </a:lnTo>
                  <a:lnTo>
                    <a:pt x="783392" y="1016000"/>
                  </a:lnTo>
                  <a:lnTo>
                    <a:pt x="791027" y="1028700"/>
                  </a:lnTo>
                  <a:lnTo>
                    <a:pt x="805882" y="1066800"/>
                  </a:lnTo>
                  <a:lnTo>
                    <a:pt x="826337" y="1092200"/>
                  </a:lnTo>
                  <a:lnTo>
                    <a:pt x="854399" y="1117600"/>
                  </a:lnTo>
                  <a:lnTo>
                    <a:pt x="892072" y="1130300"/>
                  </a:lnTo>
                  <a:lnTo>
                    <a:pt x="929537" y="1117600"/>
                  </a:lnTo>
                  <a:lnTo>
                    <a:pt x="957253" y="1092200"/>
                  </a:lnTo>
                  <a:lnTo>
                    <a:pt x="977640" y="1066800"/>
                  </a:lnTo>
                  <a:lnTo>
                    <a:pt x="982799" y="1054100"/>
                  </a:lnTo>
                  <a:lnTo>
                    <a:pt x="883659" y="1054100"/>
                  </a:lnTo>
                  <a:lnTo>
                    <a:pt x="874555" y="1041400"/>
                  </a:lnTo>
                  <a:lnTo>
                    <a:pt x="865727" y="1016000"/>
                  </a:lnTo>
                  <a:lnTo>
                    <a:pt x="858144" y="1003300"/>
                  </a:lnTo>
                  <a:lnTo>
                    <a:pt x="842615" y="965200"/>
                  </a:lnTo>
                  <a:lnTo>
                    <a:pt x="822142" y="939800"/>
                  </a:lnTo>
                  <a:lnTo>
                    <a:pt x="794409" y="914400"/>
                  </a:lnTo>
                  <a:close/>
                </a:path>
                <a:path w="1837690" h="1765300">
                  <a:moveTo>
                    <a:pt x="1112612" y="977900"/>
                  </a:moveTo>
                  <a:lnTo>
                    <a:pt x="1027044" y="977900"/>
                  </a:lnTo>
                  <a:lnTo>
                    <a:pt x="1035301" y="990600"/>
                  </a:lnTo>
                  <a:lnTo>
                    <a:pt x="1044423" y="1003300"/>
                  </a:lnTo>
                  <a:lnTo>
                    <a:pt x="1053337" y="1016000"/>
                  </a:lnTo>
                  <a:lnTo>
                    <a:pt x="1060972" y="1028700"/>
                  </a:lnTo>
                  <a:lnTo>
                    <a:pt x="1076449" y="1066800"/>
                  </a:lnTo>
                  <a:lnTo>
                    <a:pt x="1096835" y="1092200"/>
                  </a:lnTo>
                  <a:lnTo>
                    <a:pt x="1124551" y="1117600"/>
                  </a:lnTo>
                  <a:lnTo>
                    <a:pt x="1162017" y="1130300"/>
                  </a:lnTo>
                  <a:lnTo>
                    <a:pt x="1199482" y="1117600"/>
                  </a:lnTo>
                  <a:lnTo>
                    <a:pt x="1227198" y="1092200"/>
                  </a:lnTo>
                  <a:lnTo>
                    <a:pt x="1247585" y="1066800"/>
                  </a:lnTo>
                  <a:lnTo>
                    <a:pt x="1252744" y="1054100"/>
                  </a:lnTo>
                  <a:lnTo>
                    <a:pt x="1153760" y="1054100"/>
                  </a:lnTo>
                  <a:lnTo>
                    <a:pt x="1144638" y="1041400"/>
                  </a:lnTo>
                  <a:lnTo>
                    <a:pt x="1135724" y="1016000"/>
                  </a:lnTo>
                  <a:lnTo>
                    <a:pt x="1128089" y="1003300"/>
                  </a:lnTo>
                  <a:lnTo>
                    <a:pt x="1112612" y="977900"/>
                  </a:lnTo>
                  <a:close/>
                </a:path>
                <a:path w="1837690" h="1765300">
                  <a:moveTo>
                    <a:pt x="1382557" y="977900"/>
                  </a:moveTo>
                  <a:lnTo>
                    <a:pt x="1296989" y="977900"/>
                  </a:lnTo>
                  <a:lnTo>
                    <a:pt x="1305246" y="990600"/>
                  </a:lnTo>
                  <a:lnTo>
                    <a:pt x="1314368" y="1003300"/>
                  </a:lnTo>
                  <a:lnTo>
                    <a:pt x="1323282" y="1016000"/>
                  </a:lnTo>
                  <a:lnTo>
                    <a:pt x="1330917" y="1028700"/>
                  </a:lnTo>
                  <a:lnTo>
                    <a:pt x="1346394" y="1066800"/>
                  </a:lnTo>
                  <a:lnTo>
                    <a:pt x="1366780" y="1092200"/>
                  </a:lnTo>
                  <a:lnTo>
                    <a:pt x="1394496" y="1117600"/>
                  </a:lnTo>
                  <a:lnTo>
                    <a:pt x="1431962" y="1130300"/>
                  </a:lnTo>
                  <a:lnTo>
                    <a:pt x="1469427" y="1117600"/>
                  </a:lnTo>
                  <a:lnTo>
                    <a:pt x="1497143" y="1092200"/>
                  </a:lnTo>
                  <a:lnTo>
                    <a:pt x="1517530" y="1066800"/>
                  </a:lnTo>
                  <a:lnTo>
                    <a:pt x="1522689" y="1054100"/>
                  </a:lnTo>
                  <a:lnTo>
                    <a:pt x="1423705" y="1054100"/>
                  </a:lnTo>
                  <a:lnTo>
                    <a:pt x="1414583" y="1041400"/>
                  </a:lnTo>
                  <a:lnTo>
                    <a:pt x="1405669" y="1016000"/>
                  </a:lnTo>
                  <a:lnTo>
                    <a:pt x="1398034" y="1003300"/>
                  </a:lnTo>
                  <a:lnTo>
                    <a:pt x="1382557" y="977900"/>
                  </a:lnTo>
                  <a:close/>
                </a:path>
                <a:path w="1837690" h="1765300">
                  <a:moveTo>
                    <a:pt x="1652536" y="977900"/>
                  </a:moveTo>
                  <a:lnTo>
                    <a:pt x="1566903" y="977900"/>
                  </a:lnTo>
                  <a:lnTo>
                    <a:pt x="1575170" y="990600"/>
                  </a:lnTo>
                  <a:lnTo>
                    <a:pt x="1584286" y="1003300"/>
                  </a:lnTo>
                  <a:lnTo>
                    <a:pt x="1593200" y="1016000"/>
                  </a:lnTo>
                  <a:lnTo>
                    <a:pt x="1600862" y="1028700"/>
                  </a:lnTo>
                  <a:lnTo>
                    <a:pt x="1616448" y="1066800"/>
                  </a:lnTo>
                  <a:lnTo>
                    <a:pt x="1637048" y="1092200"/>
                  </a:lnTo>
                  <a:lnTo>
                    <a:pt x="1664908" y="1117600"/>
                  </a:lnTo>
                  <a:lnTo>
                    <a:pt x="1702275" y="1130300"/>
                  </a:lnTo>
                  <a:lnTo>
                    <a:pt x="1739595" y="1117600"/>
                  </a:lnTo>
                  <a:lnTo>
                    <a:pt x="1767349" y="1092200"/>
                  </a:lnTo>
                  <a:lnTo>
                    <a:pt x="1787843" y="1066800"/>
                  </a:lnTo>
                  <a:lnTo>
                    <a:pt x="1793023" y="1054100"/>
                  </a:lnTo>
                  <a:lnTo>
                    <a:pt x="1693875" y="1054100"/>
                  </a:lnTo>
                  <a:lnTo>
                    <a:pt x="1684739" y="1041400"/>
                  </a:lnTo>
                  <a:lnTo>
                    <a:pt x="1675806" y="1016000"/>
                  </a:lnTo>
                  <a:lnTo>
                    <a:pt x="1668010" y="1003300"/>
                  </a:lnTo>
                  <a:lnTo>
                    <a:pt x="1652536" y="977900"/>
                  </a:lnTo>
                  <a:close/>
                </a:path>
                <a:path w="1837690" h="1765300">
                  <a:moveTo>
                    <a:pt x="1064510" y="914400"/>
                  </a:moveTo>
                  <a:lnTo>
                    <a:pt x="989579" y="914400"/>
                  </a:lnTo>
                  <a:lnTo>
                    <a:pt x="961863" y="939800"/>
                  </a:lnTo>
                  <a:lnTo>
                    <a:pt x="941476" y="977900"/>
                  </a:lnTo>
                  <a:lnTo>
                    <a:pt x="925999" y="1003300"/>
                  </a:lnTo>
                  <a:lnTo>
                    <a:pt x="918416" y="1016000"/>
                  </a:lnTo>
                  <a:lnTo>
                    <a:pt x="909589" y="1041400"/>
                  </a:lnTo>
                  <a:lnTo>
                    <a:pt x="900485" y="1054100"/>
                  </a:lnTo>
                  <a:lnTo>
                    <a:pt x="982799" y="1054100"/>
                  </a:lnTo>
                  <a:lnTo>
                    <a:pt x="993117" y="1028700"/>
                  </a:lnTo>
                  <a:lnTo>
                    <a:pt x="1000752" y="1016000"/>
                  </a:lnTo>
                  <a:lnTo>
                    <a:pt x="1009666" y="1003300"/>
                  </a:lnTo>
                  <a:lnTo>
                    <a:pt x="1018787" y="990600"/>
                  </a:lnTo>
                  <a:lnTo>
                    <a:pt x="1027044" y="977900"/>
                  </a:lnTo>
                  <a:lnTo>
                    <a:pt x="1112612" y="977900"/>
                  </a:lnTo>
                  <a:lnTo>
                    <a:pt x="1092226" y="939800"/>
                  </a:lnTo>
                  <a:lnTo>
                    <a:pt x="1064510" y="914400"/>
                  </a:lnTo>
                  <a:close/>
                </a:path>
                <a:path w="1837690" h="1765300">
                  <a:moveTo>
                    <a:pt x="1334455" y="914400"/>
                  </a:moveTo>
                  <a:lnTo>
                    <a:pt x="1259524" y="914400"/>
                  </a:lnTo>
                  <a:lnTo>
                    <a:pt x="1231808" y="939800"/>
                  </a:lnTo>
                  <a:lnTo>
                    <a:pt x="1211421" y="977900"/>
                  </a:lnTo>
                  <a:lnTo>
                    <a:pt x="1195944" y="1003300"/>
                  </a:lnTo>
                  <a:lnTo>
                    <a:pt x="1188309" y="1016000"/>
                  </a:lnTo>
                  <a:lnTo>
                    <a:pt x="1179395" y="1041400"/>
                  </a:lnTo>
                  <a:lnTo>
                    <a:pt x="1170274" y="1054100"/>
                  </a:lnTo>
                  <a:lnTo>
                    <a:pt x="1252744" y="1054100"/>
                  </a:lnTo>
                  <a:lnTo>
                    <a:pt x="1263062" y="1028700"/>
                  </a:lnTo>
                  <a:lnTo>
                    <a:pt x="1270697" y="1016000"/>
                  </a:lnTo>
                  <a:lnTo>
                    <a:pt x="1279611" y="1003300"/>
                  </a:lnTo>
                  <a:lnTo>
                    <a:pt x="1288732" y="990600"/>
                  </a:lnTo>
                  <a:lnTo>
                    <a:pt x="1296989" y="977900"/>
                  </a:lnTo>
                  <a:lnTo>
                    <a:pt x="1382557" y="977900"/>
                  </a:lnTo>
                  <a:lnTo>
                    <a:pt x="1362171" y="939800"/>
                  </a:lnTo>
                  <a:lnTo>
                    <a:pt x="1334455" y="914400"/>
                  </a:lnTo>
                  <a:close/>
                </a:path>
                <a:path w="1837690" h="1765300">
                  <a:moveTo>
                    <a:pt x="1604417" y="914400"/>
                  </a:moveTo>
                  <a:lnTo>
                    <a:pt x="1529456" y="914400"/>
                  </a:lnTo>
                  <a:lnTo>
                    <a:pt x="1501749" y="939800"/>
                  </a:lnTo>
                  <a:lnTo>
                    <a:pt x="1481366" y="965200"/>
                  </a:lnTo>
                  <a:lnTo>
                    <a:pt x="1465889" y="1003300"/>
                  </a:lnTo>
                  <a:lnTo>
                    <a:pt x="1458254" y="1016000"/>
                  </a:lnTo>
                  <a:lnTo>
                    <a:pt x="1449340" y="1041400"/>
                  </a:lnTo>
                  <a:lnTo>
                    <a:pt x="1440219" y="1054100"/>
                  </a:lnTo>
                  <a:lnTo>
                    <a:pt x="1522689" y="1054100"/>
                  </a:lnTo>
                  <a:lnTo>
                    <a:pt x="1533007" y="1028700"/>
                  </a:lnTo>
                  <a:lnTo>
                    <a:pt x="1540632" y="1016000"/>
                  </a:lnTo>
                  <a:lnTo>
                    <a:pt x="1549529" y="1003300"/>
                  </a:lnTo>
                  <a:lnTo>
                    <a:pt x="1558638" y="990600"/>
                  </a:lnTo>
                  <a:lnTo>
                    <a:pt x="1566903" y="977900"/>
                  </a:lnTo>
                  <a:lnTo>
                    <a:pt x="1652536" y="977900"/>
                  </a:lnTo>
                  <a:lnTo>
                    <a:pt x="1632150" y="939800"/>
                  </a:lnTo>
                  <a:lnTo>
                    <a:pt x="1604417" y="914400"/>
                  </a:lnTo>
                  <a:close/>
                </a:path>
                <a:path w="1837690" h="1765300">
                  <a:moveTo>
                    <a:pt x="1837186" y="914400"/>
                  </a:moveTo>
                  <a:lnTo>
                    <a:pt x="1799761" y="914400"/>
                  </a:lnTo>
                  <a:lnTo>
                    <a:pt x="1772074" y="939800"/>
                  </a:lnTo>
                  <a:lnTo>
                    <a:pt x="1751705" y="977900"/>
                  </a:lnTo>
                  <a:lnTo>
                    <a:pt x="1736234" y="1003300"/>
                  </a:lnTo>
                  <a:lnTo>
                    <a:pt x="1728616" y="1016000"/>
                  </a:lnTo>
                  <a:lnTo>
                    <a:pt x="1719773" y="1041400"/>
                  </a:lnTo>
                  <a:lnTo>
                    <a:pt x="1710671" y="1054100"/>
                  </a:lnTo>
                  <a:lnTo>
                    <a:pt x="1793023" y="1054100"/>
                  </a:lnTo>
                  <a:lnTo>
                    <a:pt x="1803382" y="1028700"/>
                  </a:lnTo>
                  <a:lnTo>
                    <a:pt x="1810976" y="1016000"/>
                  </a:lnTo>
                  <a:lnTo>
                    <a:pt x="1819881" y="1003300"/>
                  </a:lnTo>
                  <a:lnTo>
                    <a:pt x="1828987" y="990600"/>
                  </a:lnTo>
                  <a:lnTo>
                    <a:pt x="1837186" y="977900"/>
                  </a:lnTo>
                  <a:lnTo>
                    <a:pt x="1837186" y="914400"/>
                  </a:lnTo>
                  <a:close/>
                </a:path>
                <a:path w="1837690" h="1765300">
                  <a:moveTo>
                    <a:pt x="259295" y="825500"/>
                  </a:moveTo>
                  <a:lnTo>
                    <a:pt x="73017" y="825500"/>
                  </a:lnTo>
                  <a:lnTo>
                    <a:pt x="105587" y="850900"/>
                  </a:lnTo>
                  <a:lnTo>
                    <a:pt x="143036" y="863600"/>
                  </a:lnTo>
                  <a:lnTo>
                    <a:pt x="184866" y="876300"/>
                  </a:lnTo>
                  <a:lnTo>
                    <a:pt x="230581" y="901700"/>
                  </a:lnTo>
                  <a:lnTo>
                    <a:pt x="279681" y="914400"/>
                  </a:lnTo>
                  <a:lnTo>
                    <a:pt x="331669" y="914400"/>
                  </a:lnTo>
                  <a:lnTo>
                    <a:pt x="442314" y="939800"/>
                  </a:lnTo>
                  <a:lnTo>
                    <a:pt x="558532" y="939800"/>
                  </a:lnTo>
                  <a:lnTo>
                    <a:pt x="617485" y="952500"/>
                  </a:lnTo>
                  <a:lnTo>
                    <a:pt x="676337" y="952500"/>
                  </a:lnTo>
                  <a:lnTo>
                    <a:pt x="676337" y="876300"/>
                  </a:lnTo>
                  <a:lnTo>
                    <a:pt x="592648" y="876300"/>
                  </a:lnTo>
                  <a:lnTo>
                    <a:pt x="514323" y="863600"/>
                  </a:lnTo>
                  <a:lnTo>
                    <a:pt x="441593" y="863600"/>
                  </a:lnTo>
                  <a:lnTo>
                    <a:pt x="374691" y="850900"/>
                  </a:lnTo>
                  <a:lnTo>
                    <a:pt x="313848" y="838200"/>
                  </a:lnTo>
                  <a:lnTo>
                    <a:pt x="259295" y="825500"/>
                  </a:lnTo>
                  <a:close/>
                </a:path>
                <a:path w="1837690" h="1765300">
                  <a:moveTo>
                    <a:pt x="757099" y="622300"/>
                  </a:moveTo>
                  <a:lnTo>
                    <a:pt x="757099" y="698500"/>
                  </a:lnTo>
                  <a:lnTo>
                    <a:pt x="765356" y="711200"/>
                  </a:lnTo>
                  <a:lnTo>
                    <a:pt x="774478" y="723900"/>
                  </a:lnTo>
                  <a:lnTo>
                    <a:pt x="783392" y="736600"/>
                  </a:lnTo>
                  <a:lnTo>
                    <a:pt x="791027" y="749300"/>
                  </a:lnTo>
                  <a:lnTo>
                    <a:pt x="805882" y="787400"/>
                  </a:lnTo>
                  <a:lnTo>
                    <a:pt x="826337" y="812800"/>
                  </a:lnTo>
                  <a:lnTo>
                    <a:pt x="854399" y="838200"/>
                  </a:lnTo>
                  <a:lnTo>
                    <a:pt x="892072" y="850900"/>
                  </a:lnTo>
                  <a:lnTo>
                    <a:pt x="929537" y="838200"/>
                  </a:lnTo>
                  <a:lnTo>
                    <a:pt x="957253" y="812800"/>
                  </a:lnTo>
                  <a:lnTo>
                    <a:pt x="977640" y="787400"/>
                  </a:lnTo>
                  <a:lnTo>
                    <a:pt x="982799" y="774700"/>
                  </a:lnTo>
                  <a:lnTo>
                    <a:pt x="892072" y="774700"/>
                  </a:lnTo>
                  <a:lnTo>
                    <a:pt x="883659" y="762000"/>
                  </a:lnTo>
                  <a:lnTo>
                    <a:pt x="874555" y="749300"/>
                  </a:lnTo>
                  <a:lnTo>
                    <a:pt x="865727" y="736600"/>
                  </a:lnTo>
                  <a:lnTo>
                    <a:pt x="858144" y="723900"/>
                  </a:lnTo>
                  <a:lnTo>
                    <a:pt x="842615" y="685800"/>
                  </a:lnTo>
                  <a:lnTo>
                    <a:pt x="822142" y="660400"/>
                  </a:lnTo>
                  <a:lnTo>
                    <a:pt x="794409" y="635000"/>
                  </a:lnTo>
                  <a:lnTo>
                    <a:pt x="757099" y="622300"/>
                  </a:lnTo>
                  <a:close/>
                </a:path>
                <a:path w="1837690" h="1765300">
                  <a:moveTo>
                    <a:pt x="1117771" y="698500"/>
                  </a:moveTo>
                  <a:lnTo>
                    <a:pt x="1027044" y="698500"/>
                  </a:lnTo>
                  <a:lnTo>
                    <a:pt x="1035301" y="711200"/>
                  </a:lnTo>
                  <a:lnTo>
                    <a:pt x="1044423" y="723900"/>
                  </a:lnTo>
                  <a:lnTo>
                    <a:pt x="1053337" y="736600"/>
                  </a:lnTo>
                  <a:lnTo>
                    <a:pt x="1060972" y="749300"/>
                  </a:lnTo>
                  <a:lnTo>
                    <a:pt x="1076449" y="787400"/>
                  </a:lnTo>
                  <a:lnTo>
                    <a:pt x="1096835" y="812800"/>
                  </a:lnTo>
                  <a:lnTo>
                    <a:pt x="1124551" y="838200"/>
                  </a:lnTo>
                  <a:lnTo>
                    <a:pt x="1162017" y="850900"/>
                  </a:lnTo>
                  <a:lnTo>
                    <a:pt x="1199482" y="838200"/>
                  </a:lnTo>
                  <a:lnTo>
                    <a:pt x="1227198" y="812800"/>
                  </a:lnTo>
                  <a:lnTo>
                    <a:pt x="1247585" y="787400"/>
                  </a:lnTo>
                  <a:lnTo>
                    <a:pt x="1252744" y="774700"/>
                  </a:lnTo>
                  <a:lnTo>
                    <a:pt x="1162017" y="774700"/>
                  </a:lnTo>
                  <a:lnTo>
                    <a:pt x="1153760" y="762000"/>
                  </a:lnTo>
                  <a:lnTo>
                    <a:pt x="1144638" y="749300"/>
                  </a:lnTo>
                  <a:lnTo>
                    <a:pt x="1135724" y="736600"/>
                  </a:lnTo>
                  <a:lnTo>
                    <a:pt x="1128089" y="723900"/>
                  </a:lnTo>
                  <a:lnTo>
                    <a:pt x="1117771" y="698500"/>
                  </a:lnTo>
                  <a:close/>
                </a:path>
                <a:path w="1837690" h="1765300">
                  <a:moveTo>
                    <a:pt x="1387716" y="698500"/>
                  </a:moveTo>
                  <a:lnTo>
                    <a:pt x="1296989" y="698500"/>
                  </a:lnTo>
                  <a:lnTo>
                    <a:pt x="1305246" y="711200"/>
                  </a:lnTo>
                  <a:lnTo>
                    <a:pt x="1314368" y="723900"/>
                  </a:lnTo>
                  <a:lnTo>
                    <a:pt x="1323282" y="736600"/>
                  </a:lnTo>
                  <a:lnTo>
                    <a:pt x="1330917" y="749300"/>
                  </a:lnTo>
                  <a:lnTo>
                    <a:pt x="1346394" y="787400"/>
                  </a:lnTo>
                  <a:lnTo>
                    <a:pt x="1366780" y="812800"/>
                  </a:lnTo>
                  <a:lnTo>
                    <a:pt x="1394496" y="838200"/>
                  </a:lnTo>
                  <a:lnTo>
                    <a:pt x="1431962" y="850900"/>
                  </a:lnTo>
                  <a:lnTo>
                    <a:pt x="1469427" y="838200"/>
                  </a:lnTo>
                  <a:lnTo>
                    <a:pt x="1497143" y="812800"/>
                  </a:lnTo>
                  <a:lnTo>
                    <a:pt x="1517529" y="787400"/>
                  </a:lnTo>
                  <a:lnTo>
                    <a:pt x="1522688" y="774700"/>
                  </a:lnTo>
                  <a:lnTo>
                    <a:pt x="1423704" y="774700"/>
                  </a:lnTo>
                  <a:lnTo>
                    <a:pt x="1414583" y="749300"/>
                  </a:lnTo>
                  <a:lnTo>
                    <a:pt x="1405669" y="736600"/>
                  </a:lnTo>
                  <a:lnTo>
                    <a:pt x="1398034" y="723900"/>
                  </a:lnTo>
                  <a:lnTo>
                    <a:pt x="1387716" y="698500"/>
                  </a:lnTo>
                  <a:close/>
                </a:path>
                <a:path w="1837690" h="1765300">
                  <a:moveTo>
                    <a:pt x="1657752" y="698500"/>
                  </a:moveTo>
                  <a:lnTo>
                    <a:pt x="1566903" y="698500"/>
                  </a:lnTo>
                  <a:lnTo>
                    <a:pt x="1575170" y="711200"/>
                  </a:lnTo>
                  <a:lnTo>
                    <a:pt x="1584286" y="723900"/>
                  </a:lnTo>
                  <a:lnTo>
                    <a:pt x="1593200" y="736600"/>
                  </a:lnTo>
                  <a:lnTo>
                    <a:pt x="1600862" y="749300"/>
                  </a:lnTo>
                  <a:lnTo>
                    <a:pt x="1616448" y="787400"/>
                  </a:lnTo>
                  <a:lnTo>
                    <a:pt x="1637048" y="812800"/>
                  </a:lnTo>
                  <a:lnTo>
                    <a:pt x="1664908" y="838200"/>
                  </a:lnTo>
                  <a:lnTo>
                    <a:pt x="1702275" y="850900"/>
                  </a:lnTo>
                  <a:lnTo>
                    <a:pt x="1739595" y="838200"/>
                  </a:lnTo>
                  <a:lnTo>
                    <a:pt x="1767349" y="812800"/>
                  </a:lnTo>
                  <a:lnTo>
                    <a:pt x="1787843" y="787400"/>
                  </a:lnTo>
                  <a:lnTo>
                    <a:pt x="1793023" y="774700"/>
                  </a:lnTo>
                  <a:lnTo>
                    <a:pt x="1702275" y="774700"/>
                  </a:lnTo>
                  <a:lnTo>
                    <a:pt x="1693875" y="762000"/>
                  </a:lnTo>
                  <a:lnTo>
                    <a:pt x="1684739" y="749300"/>
                  </a:lnTo>
                  <a:lnTo>
                    <a:pt x="1675805" y="736600"/>
                  </a:lnTo>
                  <a:lnTo>
                    <a:pt x="1668010" y="723900"/>
                  </a:lnTo>
                  <a:lnTo>
                    <a:pt x="1657752" y="698500"/>
                  </a:lnTo>
                  <a:close/>
                </a:path>
                <a:path w="1837690" h="1765300">
                  <a:moveTo>
                    <a:pt x="1027044" y="622300"/>
                  </a:moveTo>
                  <a:lnTo>
                    <a:pt x="989579" y="635000"/>
                  </a:lnTo>
                  <a:lnTo>
                    <a:pt x="961863" y="660400"/>
                  </a:lnTo>
                  <a:lnTo>
                    <a:pt x="941476" y="685800"/>
                  </a:lnTo>
                  <a:lnTo>
                    <a:pt x="925999" y="723900"/>
                  </a:lnTo>
                  <a:lnTo>
                    <a:pt x="918416" y="736600"/>
                  </a:lnTo>
                  <a:lnTo>
                    <a:pt x="909589" y="749300"/>
                  </a:lnTo>
                  <a:lnTo>
                    <a:pt x="900484" y="762000"/>
                  </a:lnTo>
                  <a:lnTo>
                    <a:pt x="892072" y="774700"/>
                  </a:lnTo>
                  <a:lnTo>
                    <a:pt x="982799" y="774700"/>
                  </a:lnTo>
                  <a:lnTo>
                    <a:pt x="993117" y="749300"/>
                  </a:lnTo>
                  <a:lnTo>
                    <a:pt x="1000752" y="736600"/>
                  </a:lnTo>
                  <a:lnTo>
                    <a:pt x="1009666" y="723900"/>
                  </a:lnTo>
                  <a:lnTo>
                    <a:pt x="1018787" y="711200"/>
                  </a:lnTo>
                  <a:lnTo>
                    <a:pt x="1027044" y="698500"/>
                  </a:lnTo>
                  <a:lnTo>
                    <a:pt x="1117771" y="698500"/>
                  </a:lnTo>
                  <a:lnTo>
                    <a:pt x="1112612" y="685800"/>
                  </a:lnTo>
                  <a:lnTo>
                    <a:pt x="1092226" y="660400"/>
                  </a:lnTo>
                  <a:lnTo>
                    <a:pt x="1064510" y="635000"/>
                  </a:lnTo>
                  <a:lnTo>
                    <a:pt x="1027044" y="622300"/>
                  </a:lnTo>
                  <a:close/>
                </a:path>
                <a:path w="1837690" h="1765300">
                  <a:moveTo>
                    <a:pt x="1296989" y="622300"/>
                  </a:moveTo>
                  <a:lnTo>
                    <a:pt x="1259420" y="635000"/>
                  </a:lnTo>
                  <a:lnTo>
                    <a:pt x="1231531" y="660400"/>
                  </a:lnTo>
                  <a:lnTo>
                    <a:pt x="1211110" y="685800"/>
                  </a:lnTo>
                  <a:lnTo>
                    <a:pt x="1195944" y="723900"/>
                  </a:lnTo>
                  <a:lnTo>
                    <a:pt x="1188309" y="736600"/>
                  </a:lnTo>
                  <a:lnTo>
                    <a:pt x="1179395" y="749300"/>
                  </a:lnTo>
                  <a:lnTo>
                    <a:pt x="1170274" y="762000"/>
                  </a:lnTo>
                  <a:lnTo>
                    <a:pt x="1162017" y="774700"/>
                  </a:lnTo>
                  <a:lnTo>
                    <a:pt x="1252744" y="774700"/>
                  </a:lnTo>
                  <a:lnTo>
                    <a:pt x="1263062" y="749300"/>
                  </a:lnTo>
                  <a:lnTo>
                    <a:pt x="1270696" y="736600"/>
                  </a:lnTo>
                  <a:lnTo>
                    <a:pt x="1279610" y="723900"/>
                  </a:lnTo>
                  <a:lnTo>
                    <a:pt x="1288732" y="711200"/>
                  </a:lnTo>
                  <a:lnTo>
                    <a:pt x="1296989" y="698500"/>
                  </a:lnTo>
                  <a:lnTo>
                    <a:pt x="1387716" y="698500"/>
                  </a:lnTo>
                  <a:lnTo>
                    <a:pt x="1382557" y="685800"/>
                  </a:lnTo>
                  <a:lnTo>
                    <a:pt x="1362170" y="660400"/>
                  </a:lnTo>
                  <a:lnTo>
                    <a:pt x="1334455" y="635000"/>
                  </a:lnTo>
                  <a:lnTo>
                    <a:pt x="1296989" y="622300"/>
                  </a:lnTo>
                  <a:close/>
                </a:path>
                <a:path w="1837690" h="1765300">
                  <a:moveTo>
                    <a:pt x="1566903" y="622300"/>
                  </a:moveTo>
                  <a:lnTo>
                    <a:pt x="1529144" y="635000"/>
                  </a:lnTo>
                  <a:lnTo>
                    <a:pt x="1501472" y="660400"/>
                  </a:lnTo>
                  <a:lnTo>
                    <a:pt x="1481262" y="685800"/>
                  </a:lnTo>
                  <a:lnTo>
                    <a:pt x="1465889" y="723900"/>
                  </a:lnTo>
                  <a:lnTo>
                    <a:pt x="1458254" y="736600"/>
                  </a:lnTo>
                  <a:lnTo>
                    <a:pt x="1449340" y="749300"/>
                  </a:lnTo>
                  <a:lnTo>
                    <a:pt x="1440219" y="774700"/>
                  </a:lnTo>
                  <a:lnTo>
                    <a:pt x="1522688" y="774700"/>
                  </a:lnTo>
                  <a:lnTo>
                    <a:pt x="1533007" y="749300"/>
                  </a:lnTo>
                  <a:lnTo>
                    <a:pt x="1540632" y="736600"/>
                  </a:lnTo>
                  <a:lnTo>
                    <a:pt x="1549529" y="723900"/>
                  </a:lnTo>
                  <a:lnTo>
                    <a:pt x="1558638" y="711200"/>
                  </a:lnTo>
                  <a:lnTo>
                    <a:pt x="1566903" y="698500"/>
                  </a:lnTo>
                  <a:lnTo>
                    <a:pt x="1657752" y="698500"/>
                  </a:lnTo>
                  <a:lnTo>
                    <a:pt x="1652622" y="685800"/>
                  </a:lnTo>
                  <a:lnTo>
                    <a:pt x="1632380" y="660400"/>
                  </a:lnTo>
                  <a:lnTo>
                    <a:pt x="1604677" y="635000"/>
                  </a:lnTo>
                  <a:lnTo>
                    <a:pt x="1566903" y="622300"/>
                  </a:lnTo>
                  <a:close/>
                </a:path>
                <a:path w="1837690" h="1765300">
                  <a:moveTo>
                    <a:pt x="1837186" y="622300"/>
                  </a:moveTo>
                  <a:lnTo>
                    <a:pt x="1799761" y="635000"/>
                  </a:lnTo>
                  <a:lnTo>
                    <a:pt x="1772074" y="660400"/>
                  </a:lnTo>
                  <a:lnTo>
                    <a:pt x="1751705" y="685800"/>
                  </a:lnTo>
                  <a:lnTo>
                    <a:pt x="1736234" y="723900"/>
                  </a:lnTo>
                  <a:lnTo>
                    <a:pt x="1728616" y="736600"/>
                  </a:lnTo>
                  <a:lnTo>
                    <a:pt x="1719773" y="749300"/>
                  </a:lnTo>
                  <a:lnTo>
                    <a:pt x="1710671" y="762000"/>
                  </a:lnTo>
                  <a:lnTo>
                    <a:pt x="1702275" y="774700"/>
                  </a:lnTo>
                  <a:lnTo>
                    <a:pt x="1793023" y="774700"/>
                  </a:lnTo>
                  <a:lnTo>
                    <a:pt x="1803382" y="749300"/>
                  </a:lnTo>
                  <a:lnTo>
                    <a:pt x="1810976" y="736600"/>
                  </a:lnTo>
                  <a:lnTo>
                    <a:pt x="1819881" y="723900"/>
                  </a:lnTo>
                  <a:lnTo>
                    <a:pt x="1828987" y="711200"/>
                  </a:lnTo>
                  <a:lnTo>
                    <a:pt x="1837186" y="698500"/>
                  </a:lnTo>
                  <a:lnTo>
                    <a:pt x="1837186" y="622300"/>
                  </a:lnTo>
                  <a:close/>
                </a:path>
                <a:path w="1837690" h="1765300">
                  <a:moveTo>
                    <a:pt x="1313215" y="406400"/>
                  </a:moveTo>
                  <a:lnTo>
                    <a:pt x="1239460" y="406400"/>
                  </a:lnTo>
                  <a:lnTo>
                    <a:pt x="1239460" y="546100"/>
                  </a:lnTo>
                  <a:lnTo>
                    <a:pt x="1313215" y="546100"/>
                  </a:lnTo>
                  <a:lnTo>
                    <a:pt x="1313215" y="406400"/>
                  </a:lnTo>
                  <a:close/>
                </a:path>
                <a:path w="1837690" h="1765300">
                  <a:moveTo>
                    <a:pt x="829771" y="520700"/>
                  </a:moveTo>
                  <a:lnTo>
                    <a:pt x="483017" y="520700"/>
                  </a:lnTo>
                  <a:lnTo>
                    <a:pt x="540169" y="533400"/>
                  </a:lnTo>
                  <a:lnTo>
                    <a:pt x="772649" y="533400"/>
                  </a:lnTo>
                  <a:lnTo>
                    <a:pt x="829771" y="520700"/>
                  </a:lnTo>
                  <a:close/>
                </a:path>
                <a:path w="1837690" h="1765300">
                  <a:moveTo>
                    <a:pt x="992195" y="495300"/>
                  </a:moveTo>
                  <a:lnTo>
                    <a:pt x="320467" y="495300"/>
                  </a:lnTo>
                  <a:lnTo>
                    <a:pt x="427071" y="520700"/>
                  </a:lnTo>
                  <a:lnTo>
                    <a:pt x="885680" y="520700"/>
                  </a:lnTo>
                  <a:lnTo>
                    <a:pt x="992195" y="495300"/>
                  </a:lnTo>
                  <a:close/>
                </a:path>
                <a:path w="1837690" h="1765300">
                  <a:moveTo>
                    <a:pt x="253814" y="406400"/>
                  </a:moveTo>
                  <a:lnTo>
                    <a:pt x="73017" y="406400"/>
                  </a:lnTo>
                  <a:lnTo>
                    <a:pt x="104286" y="431800"/>
                  </a:lnTo>
                  <a:lnTo>
                    <a:pt x="140101" y="444500"/>
                  </a:lnTo>
                  <a:lnTo>
                    <a:pt x="180043" y="457200"/>
                  </a:lnTo>
                  <a:lnTo>
                    <a:pt x="223697" y="482600"/>
                  </a:lnTo>
                  <a:lnTo>
                    <a:pt x="270644" y="495300"/>
                  </a:lnTo>
                  <a:lnTo>
                    <a:pt x="1041972" y="495300"/>
                  </a:lnTo>
                  <a:lnTo>
                    <a:pt x="1088876" y="482600"/>
                  </a:lnTo>
                  <a:lnTo>
                    <a:pt x="1132491" y="457200"/>
                  </a:lnTo>
                  <a:lnTo>
                    <a:pt x="500437" y="457200"/>
                  </a:lnTo>
                  <a:lnTo>
                    <a:pt x="430094" y="444500"/>
                  </a:lnTo>
                  <a:lnTo>
                    <a:pt x="365394" y="431800"/>
                  </a:lnTo>
                  <a:lnTo>
                    <a:pt x="306560" y="419100"/>
                  </a:lnTo>
                  <a:lnTo>
                    <a:pt x="253814" y="406400"/>
                  </a:lnTo>
                  <a:close/>
                </a:path>
                <a:path w="1837690" h="1765300">
                  <a:moveTo>
                    <a:pt x="1127536" y="63500"/>
                  </a:moveTo>
                  <a:lnTo>
                    <a:pt x="730186" y="63500"/>
                  </a:lnTo>
                  <a:lnTo>
                    <a:pt x="799419" y="76200"/>
                  </a:lnTo>
                  <a:lnTo>
                    <a:pt x="864601" y="76200"/>
                  </a:lnTo>
                  <a:lnTo>
                    <a:pt x="925473" y="88900"/>
                  </a:lnTo>
                  <a:lnTo>
                    <a:pt x="981777" y="101600"/>
                  </a:lnTo>
                  <a:lnTo>
                    <a:pt x="1033252" y="114300"/>
                  </a:lnTo>
                  <a:lnTo>
                    <a:pt x="1079641" y="127000"/>
                  </a:lnTo>
                  <a:lnTo>
                    <a:pt x="1120684" y="139700"/>
                  </a:lnTo>
                  <a:lnTo>
                    <a:pt x="1156124" y="165100"/>
                  </a:lnTo>
                  <a:lnTo>
                    <a:pt x="1185700" y="177800"/>
                  </a:lnTo>
                  <a:lnTo>
                    <a:pt x="1209154" y="203200"/>
                  </a:lnTo>
                  <a:lnTo>
                    <a:pt x="1226228" y="215900"/>
                  </a:lnTo>
                  <a:lnTo>
                    <a:pt x="1236662" y="241300"/>
                  </a:lnTo>
                  <a:lnTo>
                    <a:pt x="1240197" y="254000"/>
                  </a:lnTo>
                  <a:lnTo>
                    <a:pt x="1240197" y="292100"/>
                  </a:lnTo>
                  <a:lnTo>
                    <a:pt x="1236306" y="304800"/>
                  </a:lnTo>
                  <a:lnTo>
                    <a:pt x="1224780" y="330200"/>
                  </a:lnTo>
                  <a:lnTo>
                    <a:pt x="1205840" y="342900"/>
                  </a:lnTo>
                  <a:lnTo>
                    <a:pt x="1179705" y="355600"/>
                  </a:lnTo>
                  <a:lnTo>
                    <a:pt x="1146597" y="381000"/>
                  </a:lnTo>
                  <a:lnTo>
                    <a:pt x="1106737" y="393700"/>
                  </a:lnTo>
                  <a:lnTo>
                    <a:pt x="1060344" y="406400"/>
                  </a:lnTo>
                  <a:lnTo>
                    <a:pt x="1007639" y="419100"/>
                  </a:lnTo>
                  <a:lnTo>
                    <a:pt x="948843" y="431800"/>
                  </a:lnTo>
                  <a:lnTo>
                    <a:pt x="884177" y="444500"/>
                  </a:lnTo>
                  <a:lnTo>
                    <a:pt x="813861" y="457200"/>
                  </a:lnTo>
                  <a:lnTo>
                    <a:pt x="1132491" y="457200"/>
                  </a:lnTo>
                  <a:lnTo>
                    <a:pt x="1172404" y="444500"/>
                  </a:lnTo>
                  <a:lnTo>
                    <a:pt x="1208198" y="431800"/>
                  </a:lnTo>
                  <a:lnTo>
                    <a:pt x="1239460" y="406400"/>
                  </a:lnTo>
                  <a:lnTo>
                    <a:pt x="1313215" y="406400"/>
                  </a:lnTo>
                  <a:lnTo>
                    <a:pt x="1313215" y="254000"/>
                  </a:lnTo>
                  <a:lnTo>
                    <a:pt x="1300603" y="203200"/>
                  </a:lnTo>
                  <a:lnTo>
                    <a:pt x="1264110" y="152400"/>
                  </a:lnTo>
                  <a:lnTo>
                    <a:pt x="1205750" y="114300"/>
                  </a:lnTo>
                  <a:lnTo>
                    <a:pt x="1168999" y="88900"/>
                  </a:lnTo>
                  <a:lnTo>
                    <a:pt x="1127536" y="6350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1176" y="1541780"/>
              <a:ext cx="698373" cy="22898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6125" y="1675688"/>
              <a:ext cx="90830" cy="2560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3506" y="1541780"/>
              <a:ext cx="1380744" cy="29210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976874" y="1854707"/>
              <a:ext cx="2581275" cy="2882900"/>
            </a:xfrm>
            <a:custGeom>
              <a:avLst/>
              <a:gdLst/>
              <a:ahLst/>
              <a:cxnLst/>
              <a:rect l="l" t="t" r="r" b="b"/>
              <a:pathLst>
                <a:path w="2581275" h="2882900">
                  <a:moveTo>
                    <a:pt x="113284" y="97028"/>
                  </a:moveTo>
                  <a:lnTo>
                    <a:pt x="110363" y="91948"/>
                  </a:lnTo>
                  <a:lnTo>
                    <a:pt x="68948" y="21082"/>
                  </a:lnTo>
                  <a:lnTo>
                    <a:pt x="56642" y="0"/>
                  </a:lnTo>
                  <a:lnTo>
                    <a:pt x="2921" y="91948"/>
                  </a:lnTo>
                  <a:lnTo>
                    <a:pt x="0" y="97028"/>
                  </a:lnTo>
                  <a:lnTo>
                    <a:pt x="1778" y="103632"/>
                  </a:lnTo>
                  <a:lnTo>
                    <a:pt x="11938" y="109474"/>
                  </a:lnTo>
                  <a:lnTo>
                    <a:pt x="18415" y="107823"/>
                  </a:lnTo>
                  <a:lnTo>
                    <a:pt x="21463" y="102743"/>
                  </a:lnTo>
                  <a:lnTo>
                    <a:pt x="45974" y="60731"/>
                  </a:lnTo>
                  <a:lnTo>
                    <a:pt x="45974" y="580771"/>
                  </a:lnTo>
                  <a:lnTo>
                    <a:pt x="67310" y="580771"/>
                  </a:lnTo>
                  <a:lnTo>
                    <a:pt x="67310" y="60731"/>
                  </a:lnTo>
                  <a:lnTo>
                    <a:pt x="91821" y="102743"/>
                  </a:lnTo>
                  <a:lnTo>
                    <a:pt x="94869" y="107823"/>
                  </a:lnTo>
                  <a:lnTo>
                    <a:pt x="101346" y="109474"/>
                  </a:lnTo>
                  <a:lnTo>
                    <a:pt x="111506" y="103632"/>
                  </a:lnTo>
                  <a:lnTo>
                    <a:pt x="113284" y="97028"/>
                  </a:lnTo>
                  <a:close/>
                </a:path>
                <a:path w="2581275" h="2882900">
                  <a:moveTo>
                    <a:pt x="1735074" y="2882519"/>
                  </a:moveTo>
                  <a:lnTo>
                    <a:pt x="1733524" y="2879217"/>
                  </a:lnTo>
                  <a:lnTo>
                    <a:pt x="1690116" y="2785999"/>
                  </a:lnTo>
                  <a:lnTo>
                    <a:pt x="1687576" y="2780665"/>
                  </a:lnTo>
                  <a:lnTo>
                    <a:pt x="1681226" y="2778379"/>
                  </a:lnTo>
                  <a:lnTo>
                    <a:pt x="1675892" y="2780792"/>
                  </a:lnTo>
                  <a:lnTo>
                    <a:pt x="1670558" y="2783332"/>
                  </a:lnTo>
                  <a:lnTo>
                    <a:pt x="1668272" y="2789682"/>
                  </a:lnTo>
                  <a:lnTo>
                    <a:pt x="1670812" y="2795016"/>
                  </a:lnTo>
                  <a:lnTo>
                    <a:pt x="1691347" y="2839186"/>
                  </a:lnTo>
                  <a:lnTo>
                    <a:pt x="1053338" y="2396109"/>
                  </a:lnTo>
                  <a:lnTo>
                    <a:pt x="1041146" y="2413635"/>
                  </a:lnTo>
                  <a:lnTo>
                    <a:pt x="1679295" y="2856814"/>
                  </a:lnTo>
                  <a:lnTo>
                    <a:pt x="1624711" y="2852420"/>
                  </a:lnTo>
                  <a:lnTo>
                    <a:pt x="1619504" y="2856865"/>
                  </a:lnTo>
                  <a:lnTo>
                    <a:pt x="1619123" y="2862707"/>
                  </a:lnTo>
                  <a:lnTo>
                    <a:pt x="1618615" y="2868549"/>
                  </a:lnTo>
                  <a:lnTo>
                    <a:pt x="1623060" y="2873756"/>
                  </a:lnTo>
                  <a:lnTo>
                    <a:pt x="1628902" y="2874137"/>
                  </a:lnTo>
                  <a:lnTo>
                    <a:pt x="1735074" y="2882519"/>
                  </a:lnTo>
                  <a:close/>
                </a:path>
                <a:path w="2581275" h="2882900">
                  <a:moveTo>
                    <a:pt x="1823212" y="289560"/>
                  </a:moveTo>
                  <a:lnTo>
                    <a:pt x="1714627" y="318262"/>
                  </a:lnTo>
                  <a:lnTo>
                    <a:pt x="1711198" y="323977"/>
                  </a:lnTo>
                  <a:lnTo>
                    <a:pt x="1714246" y="335407"/>
                  </a:lnTo>
                  <a:lnTo>
                    <a:pt x="1720088" y="338836"/>
                  </a:lnTo>
                  <a:lnTo>
                    <a:pt x="1772793" y="324904"/>
                  </a:lnTo>
                  <a:lnTo>
                    <a:pt x="1112901" y="985774"/>
                  </a:lnTo>
                  <a:lnTo>
                    <a:pt x="1127887" y="1000887"/>
                  </a:lnTo>
                  <a:lnTo>
                    <a:pt x="1787918" y="340004"/>
                  </a:lnTo>
                  <a:lnTo>
                    <a:pt x="1775587" y="387096"/>
                  </a:lnTo>
                  <a:lnTo>
                    <a:pt x="1774063" y="392811"/>
                  </a:lnTo>
                  <a:lnTo>
                    <a:pt x="1777492" y="398653"/>
                  </a:lnTo>
                  <a:lnTo>
                    <a:pt x="1788922" y="401701"/>
                  </a:lnTo>
                  <a:lnTo>
                    <a:pt x="1794764" y="398272"/>
                  </a:lnTo>
                  <a:lnTo>
                    <a:pt x="1796161" y="392557"/>
                  </a:lnTo>
                  <a:lnTo>
                    <a:pt x="1821268" y="296926"/>
                  </a:lnTo>
                  <a:lnTo>
                    <a:pt x="1823212" y="289560"/>
                  </a:lnTo>
                  <a:close/>
                </a:path>
                <a:path w="2581275" h="2882900">
                  <a:moveTo>
                    <a:pt x="2580767" y="1752600"/>
                  </a:moveTo>
                  <a:lnTo>
                    <a:pt x="2562377" y="1742059"/>
                  </a:lnTo>
                  <a:lnTo>
                    <a:pt x="2488438" y="1699641"/>
                  </a:lnTo>
                  <a:lnTo>
                    <a:pt x="2483231" y="1696720"/>
                  </a:lnTo>
                  <a:lnTo>
                    <a:pt x="2476754" y="1698498"/>
                  </a:lnTo>
                  <a:lnTo>
                    <a:pt x="2470912" y="1708658"/>
                  </a:lnTo>
                  <a:lnTo>
                    <a:pt x="2472690" y="1715274"/>
                  </a:lnTo>
                  <a:lnTo>
                    <a:pt x="2520048" y="1742376"/>
                  </a:lnTo>
                  <a:lnTo>
                    <a:pt x="1531747" y="1750199"/>
                  </a:lnTo>
                  <a:lnTo>
                    <a:pt x="1532001" y="1771523"/>
                  </a:lnTo>
                  <a:lnTo>
                    <a:pt x="2520378" y="1763712"/>
                  </a:lnTo>
                  <a:lnTo>
                    <a:pt x="2478405" y="1788668"/>
                  </a:lnTo>
                  <a:lnTo>
                    <a:pt x="2473325" y="1791589"/>
                  </a:lnTo>
                  <a:lnTo>
                    <a:pt x="2471547" y="1798193"/>
                  </a:lnTo>
                  <a:lnTo>
                    <a:pt x="2477643" y="1808353"/>
                  </a:lnTo>
                  <a:lnTo>
                    <a:pt x="2484120" y="1810004"/>
                  </a:lnTo>
                  <a:lnTo>
                    <a:pt x="2580767" y="1752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Databases</a:t>
            </a:r>
            <a:r>
              <a:rPr dirty="0" spc="-395"/>
              <a:t> </a:t>
            </a:r>
            <a:r>
              <a:rPr dirty="0" spc="-190"/>
              <a:t>at</a:t>
            </a:r>
            <a:r>
              <a:rPr dirty="0" spc="-350"/>
              <a:t> </a:t>
            </a:r>
            <a:r>
              <a:rPr dirty="0" spc="-110"/>
              <a:t>Affirm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795729"/>
            <a:ext cx="10562590" cy="150558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Aurora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65">
                <a:solidFill>
                  <a:srgbClr val="EFEFEF"/>
                </a:solidFill>
                <a:latin typeface="Trebuchet MS"/>
                <a:cs typeface="Trebuchet MS"/>
              </a:rPr>
              <a:t>(MySQL)—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Fully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managed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 relational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database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engine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95"/>
              </a:spcBef>
            </a:pPr>
            <a:endParaRPr sz="2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650" spc="170">
                <a:solidFill>
                  <a:srgbClr val="EFEFEF"/>
                </a:solidFill>
                <a:latin typeface="Trebuchet MS"/>
                <a:cs typeface="Trebuchet MS"/>
              </a:rPr>
              <a:t>NoSQL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14">
                <a:solidFill>
                  <a:srgbClr val="EFEFEF"/>
                </a:solidFill>
                <a:latin typeface="Trebuchet MS"/>
                <a:cs typeface="Trebuchet MS"/>
              </a:rPr>
              <a:t>KV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stores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using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05">
                <a:solidFill>
                  <a:srgbClr val="EFEFEF"/>
                </a:solidFill>
                <a:latin typeface="Trebuchet MS"/>
                <a:cs typeface="Trebuchet MS"/>
              </a:rPr>
              <a:t>DynamoDB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Database</a:t>
            </a:r>
            <a:r>
              <a:rPr dirty="0" spc="-370"/>
              <a:t> </a:t>
            </a:r>
            <a:r>
              <a:rPr dirty="0" spc="-225"/>
              <a:t>replication</a:t>
            </a:r>
            <a:r>
              <a:rPr dirty="0" spc="-395"/>
              <a:t> </a:t>
            </a:r>
            <a:r>
              <a:rPr dirty="0" spc="-125"/>
              <a:t>requirements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129553"/>
            <a:ext cx="10918825" cy="200088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Need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support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full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00">
                <a:solidFill>
                  <a:srgbClr val="EFEFEF"/>
                </a:solidFill>
                <a:latin typeface="Trebuchet MS"/>
                <a:cs typeface="Trebuchet MS"/>
              </a:rPr>
              <a:t>dumps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incremental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changelogs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100">
                <a:solidFill>
                  <a:srgbClr val="EFEFEF"/>
                </a:solidFill>
                <a:latin typeface="Trebuchet MS"/>
                <a:cs typeface="Trebuchet MS"/>
              </a:rPr>
              <a:t>Dynamo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tables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also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need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be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replicated</a:t>
            </a:r>
            <a:endParaRPr sz="2650">
              <a:latin typeface="Trebuchet MS"/>
              <a:cs typeface="Trebuchet MS"/>
            </a:endParaRPr>
          </a:p>
          <a:p>
            <a:pPr marL="469900" marR="5080" indent="-457200">
              <a:lnSpc>
                <a:spcPts val="2880"/>
              </a:lnSpc>
              <a:spcBef>
                <a:spcPts val="139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 spc="155">
                <a:solidFill>
                  <a:srgbClr val="EFEFEF"/>
                </a:solidFill>
                <a:latin typeface="Trebuchet MS"/>
                <a:cs typeface="Trebuchet MS"/>
              </a:rPr>
              <a:t>No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near-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real-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time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replication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requirement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lake.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Can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tolerate </a:t>
            </a:r>
            <a:r>
              <a:rPr dirty="0" sz="2650" spc="220">
                <a:solidFill>
                  <a:srgbClr val="EFEFEF"/>
                </a:solidFill>
                <a:latin typeface="Trebuchet MS"/>
                <a:cs typeface="Trebuchet MS"/>
              </a:rPr>
              <a:t>1–2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hour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replication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lag.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DBSnapshot</a:t>
            </a:r>
            <a:r>
              <a:rPr dirty="0" spc="-415"/>
              <a:t> </a:t>
            </a:r>
            <a:r>
              <a:rPr dirty="0" spc="-225"/>
              <a:t>replication</a:t>
            </a:r>
            <a:r>
              <a:rPr dirty="0" spc="-390"/>
              <a:t> </a:t>
            </a:r>
            <a:r>
              <a:rPr dirty="0" spc="-95"/>
              <a:t>framework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59586"/>
            <a:ext cx="9587865" cy="431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Goal: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Provide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nightly database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snapshots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into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endParaRPr sz="265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695" y="5835180"/>
            <a:ext cx="2291219" cy="23931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310" y="6334556"/>
            <a:ext cx="3300285" cy="22717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67252" y="5945466"/>
            <a:ext cx="744093" cy="17912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58332" y="6207899"/>
            <a:ext cx="1486691" cy="19100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64839" y="6482219"/>
            <a:ext cx="598551" cy="239331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262127" y="1990344"/>
            <a:ext cx="5908040" cy="3792220"/>
            <a:chOff x="262127" y="1990344"/>
            <a:chExt cx="5908040" cy="3792220"/>
          </a:xfrm>
        </p:grpSpPr>
        <p:sp>
          <p:nvSpPr>
            <p:cNvPr id="10" name="object 10" descr=""/>
            <p:cNvSpPr/>
            <p:nvPr/>
          </p:nvSpPr>
          <p:spPr>
            <a:xfrm>
              <a:off x="1240536" y="4559797"/>
              <a:ext cx="771525" cy="774065"/>
            </a:xfrm>
            <a:custGeom>
              <a:avLst/>
              <a:gdLst/>
              <a:ahLst/>
              <a:cxnLst/>
              <a:rect l="l" t="t" r="r" b="b"/>
              <a:pathLst>
                <a:path w="771525" h="774064">
                  <a:moveTo>
                    <a:pt x="771353" y="0"/>
                  </a:moveTo>
                  <a:lnTo>
                    <a:pt x="0" y="0"/>
                  </a:lnTo>
                  <a:lnTo>
                    <a:pt x="0" y="773633"/>
                  </a:lnTo>
                  <a:lnTo>
                    <a:pt x="771353" y="773633"/>
                  </a:lnTo>
                  <a:lnTo>
                    <a:pt x="771353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336903" y="4684928"/>
              <a:ext cx="578485" cy="523875"/>
            </a:xfrm>
            <a:custGeom>
              <a:avLst/>
              <a:gdLst/>
              <a:ahLst/>
              <a:cxnLst/>
              <a:rect l="l" t="t" r="r" b="b"/>
              <a:pathLst>
                <a:path w="578485" h="523875">
                  <a:moveTo>
                    <a:pt x="329514" y="113461"/>
                  </a:moveTo>
                  <a:lnTo>
                    <a:pt x="327698" y="113461"/>
                  </a:lnTo>
                  <a:lnTo>
                    <a:pt x="329209" y="110375"/>
                  </a:lnTo>
                  <a:lnTo>
                    <a:pt x="314731" y="80645"/>
                  </a:lnTo>
                  <a:lnTo>
                    <a:pt x="308940" y="77330"/>
                  </a:lnTo>
                  <a:lnTo>
                    <a:pt x="308940" y="143383"/>
                  </a:lnTo>
                  <a:lnTo>
                    <a:pt x="308940" y="226936"/>
                  </a:lnTo>
                  <a:lnTo>
                    <a:pt x="308635" y="226936"/>
                  </a:lnTo>
                  <a:lnTo>
                    <a:pt x="297713" y="244170"/>
                  </a:lnTo>
                  <a:lnTo>
                    <a:pt x="267500" y="259765"/>
                  </a:lnTo>
                  <a:lnTo>
                    <a:pt x="221856" y="271056"/>
                  </a:lnTo>
                  <a:lnTo>
                    <a:pt x="164655" y="275412"/>
                  </a:lnTo>
                  <a:lnTo>
                    <a:pt x="107442" y="271056"/>
                  </a:lnTo>
                  <a:lnTo>
                    <a:pt x="61810" y="259765"/>
                  </a:lnTo>
                  <a:lnTo>
                    <a:pt x="31597" y="244170"/>
                  </a:lnTo>
                  <a:lnTo>
                    <a:pt x="20662" y="226936"/>
                  </a:lnTo>
                  <a:lnTo>
                    <a:pt x="20561" y="143510"/>
                  </a:lnTo>
                  <a:lnTo>
                    <a:pt x="52489" y="161747"/>
                  </a:lnTo>
                  <a:lnTo>
                    <a:pt x="105308" y="174993"/>
                  </a:lnTo>
                  <a:lnTo>
                    <a:pt x="164655" y="179476"/>
                  </a:lnTo>
                  <a:lnTo>
                    <a:pt x="223951" y="174993"/>
                  </a:lnTo>
                  <a:lnTo>
                    <a:pt x="276783" y="161747"/>
                  </a:lnTo>
                  <a:lnTo>
                    <a:pt x="281863" y="158851"/>
                  </a:lnTo>
                  <a:lnTo>
                    <a:pt x="308940" y="143383"/>
                  </a:lnTo>
                  <a:lnTo>
                    <a:pt x="308940" y="77330"/>
                  </a:lnTo>
                  <a:lnTo>
                    <a:pt x="308635" y="77165"/>
                  </a:lnTo>
                  <a:lnTo>
                    <a:pt x="308635" y="110375"/>
                  </a:lnTo>
                  <a:lnTo>
                    <a:pt x="297713" y="127609"/>
                  </a:lnTo>
                  <a:lnTo>
                    <a:pt x="267500" y="143205"/>
                  </a:lnTo>
                  <a:lnTo>
                    <a:pt x="221856" y="154495"/>
                  </a:lnTo>
                  <a:lnTo>
                    <a:pt x="164655" y="158851"/>
                  </a:lnTo>
                  <a:lnTo>
                    <a:pt x="107442" y="154495"/>
                  </a:lnTo>
                  <a:lnTo>
                    <a:pt x="61810" y="143205"/>
                  </a:lnTo>
                  <a:lnTo>
                    <a:pt x="31597" y="127609"/>
                  </a:lnTo>
                  <a:lnTo>
                    <a:pt x="20662" y="110375"/>
                  </a:lnTo>
                  <a:lnTo>
                    <a:pt x="31597" y="93129"/>
                  </a:lnTo>
                  <a:lnTo>
                    <a:pt x="61810" y="77546"/>
                  </a:lnTo>
                  <a:lnTo>
                    <a:pt x="107442" y="66243"/>
                  </a:lnTo>
                  <a:lnTo>
                    <a:pt x="164655" y="61887"/>
                  </a:lnTo>
                  <a:lnTo>
                    <a:pt x="221818" y="66243"/>
                  </a:lnTo>
                  <a:lnTo>
                    <a:pt x="267462" y="77546"/>
                  </a:lnTo>
                  <a:lnTo>
                    <a:pt x="297700" y="93129"/>
                  </a:lnTo>
                  <a:lnTo>
                    <a:pt x="308635" y="110375"/>
                  </a:lnTo>
                  <a:lnTo>
                    <a:pt x="308635" y="77165"/>
                  </a:lnTo>
                  <a:lnTo>
                    <a:pt x="281965" y="61887"/>
                  </a:lnTo>
                  <a:lnTo>
                    <a:pt x="276898" y="58991"/>
                  </a:lnTo>
                  <a:lnTo>
                    <a:pt x="224078" y="45745"/>
                  </a:lnTo>
                  <a:lnTo>
                    <a:pt x="164655" y="41262"/>
                  </a:lnTo>
                  <a:lnTo>
                    <a:pt x="105232" y="45745"/>
                  </a:lnTo>
                  <a:lnTo>
                    <a:pt x="52412" y="58991"/>
                  </a:lnTo>
                  <a:lnTo>
                    <a:pt x="14566" y="80645"/>
                  </a:lnTo>
                  <a:lnTo>
                    <a:pt x="101" y="110375"/>
                  </a:lnTo>
                  <a:lnTo>
                    <a:pt x="1600" y="113461"/>
                  </a:lnTo>
                  <a:lnTo>
                    <a:pt x="0" y="113461"/>
                  </a:lnTo>
                  <a:lnTo>
                    <a:pt x="0" y="446024"/>
                  </a:lnTo>
                  <a:lnTo>
                    <a:pt x="14516" y="475462"/>
                  </a:lnTo>
                  <a:lnTo>
                    <a:pt x="52425" y="496887"/>
                  </a:lnTo>
                  <a:lnTo>
                    <a:pt x="105257" y="509981"/>
                  </a:lnTo>
                  <a:lnTo>
                    <a:pt x="164553" y="514413"/>
                  </a:lnTo>
                  <a:lnTo>
                    <a:pt x="223939" y="510006"/>
                  </a:lnTo>
                  <a:lnTo>
                    <a:pt x="276872" y="496989"/>
                  </a:lnTo>
                  <a:lnTo>
                    <a:pt x="314769" y="475640"/>
                  </a:lnTo>
                  <a:lnTo>
                    <a:pt x="329107" y="446227"/>
                  </a:lnTo>
                  <a:lnTo>
                    <a:pt x="329107" y="412610"/>
                  </a:lnTo>
                  <a:lnTo>
                    <a:pt x="308533" y="412610"/>
                  </a:lnTo>
                  <a:lnTo>
                    <a:pt x="308533" y="446227"/>
                  </a:lnTo>
                  <a:lnTo>
                    <a:pt x="297611" y="463296"/>
                  </a:lnTo>
                  <a:lnTo>
                    <a:pt x="267398" y="478726"/>
                  </a:lnTo>
                  <a:lnTo>
                    <a:pt x="221754" y="489889"/>
                  </a:lnTo>
                  <a:lnTo>
                    <a:pt x="164553" y="494195"/>
                  </a:lnTo>
                  <a:lnTo>
                    <a:pt x="107340" y="489889"/>
                  </a:lnTo>
                  <a:lnTo>
                    <a:pt x="61696" y="478726"/>
                  </a:lnTo>
                  <a:lnTo>
                    <a:pt x="31496" y="463296"/>
                  </a:lnTo>
                  <a:lnTo>
                    <a:pt x="20561" y="446227"/>
                  </a:lnTo>
                  <a:lnTo>
                    <a:pt x="20561" y="373126"/>
                  </a:lnTo>
                  <a:lnTo>
                    <a:pt x="53238" y="391782"/>
                  </a:lnTo>
                  <a:lnTo>
                    <a:pt x="106083" y="405015"/>
                  </a:lnTo>
                  <a:lnTo>
                    <a:pt x="165366" y="409511"/>
                  </a:lnTo>
                  <a:lnTo>
                    <a:pt x="192252" y="408774"/>
                  </a:lnTo>
                  <a:lnTo>
                    <a:pt x="218948" y="405930"/>
                  </a:lnTo>
                  <a:lnTo>
                    <a:pt x="245338" y="400977"/>
                  </a:lnTo>
                  <a:lnTo>
                    <a:pt x="271310" y="393928"/>
                  </a:lnTo>
                  <a:lnTo>
                    <a:pt x="264718" y="374434"/>
                  </a:lnTo>
                  <a:lnTo>
                    <a:pt x="240372" y="380987"/>
                  </a:lnTo>
                  <a:lnTo>
                    <a:pt x="215620" y="385584"/>
                  </a:lnTo>
                  <a:lnTo>
                    <a:pt x="190576" y="388226"/>
                  </a:lnTo>
                  <a:lnTo>
                    <a:pt x="165366" y="388874"/>
                  </a:lnTo>
                  <a:lnTo>
                    <a:pt x="108165" y="384517"/>
                  </a:lnTo>
                  <a:lnTo>
                    <a:pt x="62522" y="373227"/>
                  </a:lnTo>
                  <a:lnTo>
                    <a:pt x="32308" y="357632"/>
                  </a:lnTo>
                  <a:lnTo>
                    <a:pt x="21386" y="340398"/>
                  </a:lnTo>
                  <a:lnTo>
                    <a:pt x="20561" y="340398"/>
                  </a:lnTo>
                  <a:lnTo>
                    <a:pt x="20561" y="260057"/>
                  </a:lnTo>
                  <a:lnTo>
                    <a:pt x="52527" y="278307"/>
                  </a:lnTo>
                  <a:lnTo>
                    <a:pt x="105359" y="291553"/>
                  </a:lnTo>
                  <a:lnTo>
                    <a:pt x="164655" y="296037"/>
                  </a:lnTo>
                  <a:lnTo>
                    <a:pt x="223964" y="291553"/>
                  </a:lnTo>
                  <a:lnTo>
                    <a:pt x="276745" y="278307"/>
                  </a:lnTo>
                  <a:lnTo>
                    <a:pt x="308940" y="259905"/>
                  </a:lnTo>
                  <a:lnTo>
                    <a:pt x="308940" y="288823"/>
                  </a:lnTo>
                  <a:lnTo>
                    <a:pt x="329514" y="288823"/>
                  </a:lnTo>
                  <a:lnTo>
                    <a:pt x="329514" y="113461"/>
                  </a:lnTo>
                  <a:close/>
                </a:path>
                <a:path w="578485" h="523875">
                  <a:moveTo>
                    <a:pt x="380936" y="20624"/>
                  </a:moveTo>
                  <a:lnTo>
                    <a:pt x="360349" y="20624"/>
                  </a:lnTo>
                  <a:lnTo>
                    <a:pt x="360349" y="0"/>
                  </a:lnTo>
                  <a:lnTo>
                    <a:pt x="339788" y="0"/>
                  </a:lnTo>
                  <a:lnTo>
                    <a:pt x="339788" y="20624"/>
                  </a:lnTo>
                  <a:lnTo>
                    <a:pt x="319227" y="20624"/>
                  </a:lnTo>
                  <a:lnTo>
                    <a:pt x="319227" y="41262"/>
                  </a:lnTo>
                  <a:lnTo>
                    <a:pt x="339788" y="41262"/>
                  </a:lnTo>
                  <a:lnTo>
                    <a:pt x="339788" y="61887"/>
                  </a:lnTo>
                  <a:lnTo>
                    <a:pt x="360349" y="61887"/>
                  </a:lnTo>
                  <a:lnTo>
                    <a:pt x="360349" y="41262"/>
                  </a:lnTo>
                  <a:lnTo>
                    <a:pt x="380936" y="41262"/>
                  </a:lnTo>
                  <a:lnTo>
                    <a:pt x="380936" y="20624"/>
                  </a:lnTo>
                  <a:close/>
                </a:path>
                <a:path w="578485" h="523875">
                  <a:moveTo>
                    <a:pt x="494055" y="123786"/>
                  </a:moveTo>
                  <a:lnTo>
                    <a:pt x="473481" y="123786"/>
                  </a:lnTo>
                  <a:lnTo>
                    <a:pt x="473481" y="103149"/>
                  </a:lnTo>
                  <a:lnTo>
                    <a:pt x="452920" y="103149"/>
                  </a:lnTo>
                  <a:lnTo>
                    <a:pt x="452920" y="123786"/>
                  </a:lnTo>
                  <a:lnTo>
                    <a:pt x="432346" y="123786"/>
                  </a:lnTo>
                  <a:lnTo>
                    <a:pt x="432346" y="144411"/>
                  </a:lnTo>
                  <a:lnTo>
                    <a:pt x="452920" y="144411"/>
                  </a:lnTo>
                  <a:lnTo>
                    <a:pt x="452920" y="165036"/>
                  </a:lnTo>
                  <a:lnTo>
                    <a:pt x="473481" y="165036"/>
                  </a:lnTo>
                  <a:lnTo>
                    <a:pt x="473481" y="144411"/>
                  </a:lnTo>
                  <a:lnTo>
                    <a:pt x="494055" y="144411"/>
                  </a:lnTo>
                  <a:lnTo>
                    <a:pt x="494055" y="123786"/>
                  </a:lnTo>
                  <a:close/>
                </a:path>
                <a:path w="578485" h="523875">
                  <a:moveTo>
                    <a:pt x="578307" y="345008"/>
                  </a:moveTo>
                  <a:lnTo>
                    <a:pt x="573722" y="340398"/>
                  </a:lnTo>
                  <a:lnTo>
                    <a:pt x="568020" y="340398"/>
                  </a:lnTo>
                  <a:lnTo>
                    <a:pt x="524992" y="331393"/>
                  </a:lnTo>
                  <a:lnTo>
                    <a:pt x="517918" y="327253"/>
                  </a:lnTo>
                  <a:lnTo>
                    <a:pt x="517918" y="350710"/>
                  </a:lnTo>
                  <a:lnTo>
                    <a:pt x="482180" y="370141"/>
                  </a:lnTo>
                  <a:lnTo>
                    <a:pt x="451078" y="395846"/>
                  </a:lnTo>
                  <a:lnTo>
                    <a:pt x="425411" y="427050"/>
                  </a:lnTo>
                  <a:lnTo>
                    <a:pt x="406031" y="462838"/>
                  </a:lnTo>
                  <a:lnTo>
                    <a:pt x="386626" y="426999"/>
                  </a:lnTo>
                  <a:lnTo>
                    <a:pt x="361086" y="395909"/>
                  </a:lnTo>
                  <a:lnTo>
                    <a:pt x="330085" y="370192"/>
                  </a:lnTo>
                  <a:lnTo>
                    <a:pt x="294449" y="350710"/>
                  </a:lnTo>
                  <a:lnTo>
                    <a:pt x="330085" y="331190"/>
                  </a:lnTo>
                  <a:lnTo>
                    <a:pt x="361099" y="305460"/>
                  </a:lnTo>
                  <a:lnTo>
                    <a:pt x="386676" y="274294"/>
                  </a:lnTo>
                  <a:lnTo>
                    <a:pt x="406031" y="238480"/>
                  </a:lnTo>
                  <a:lnTo>
                    <a:pt x="425437" y="274332"/>
                  </a:lnTo>
                  <a:lnTo>
                    <a:pt x="451078" y="305523"/>
                  </a:lnTo>
                  <a:lnTo>
                    <a:pt x="482180" y="331254"/>
                  </a:lnTo>
                  <a:lnTo>
                    <a:pt x="517918" y="350710"/>
                  </a:lnTo>
                  <a:lnTo>
                    <a:pt x="517918" y="327253"/>
                  </a:lnTo>
                  <a:lnTo>
                    <a:pt x="483958" y="307314"/>
                  </a:lnTo>
                  <a:lnTo>
                    <a:pt x="449275" y="272503"/>
                  </a:lnTo>
                  <a:lnTo>
                    <a:pt x="429437" y="238480"/>
                  </a:lnTo>
                  <a:lnTo>
                    <a:pt x="425284" y="231368"/>
                  </a:lnTo>
                  <a:lnTo>
                    <a:pt x="416318" y="188252"/>
                  </a:lnTo>
                  <a:lnTo>
                    <a:pt x="416318" y="182537"/>
                  </a:lnTo>
                  <a:lnTo>
                    <a:pt x="411734" y="177939"/>
                  </a:lnTo>
                  <a:lnTo>
                    <a:pt x="400329" y="177939"/>
                  </a:lnTo>
                  <a:lnTo>
                    <a:pt x="395744" y="182537"/>
                  </a:lnTo>
                  <a:lnTo>
                    <a:pt x="395744" y="188252"/>
                  </a:lnTo>
                  <a:lnTo>
                    <a:pt x="386778" y="231368"/>
                  </a:lnTo>
                  <a:lnTo>
                    <a:pt x="362762" y="272503"/>
                  </a:lnTo>
                  <a:lnTo>
                    <a:pt x="328066" y="307314"/>
                  </a:lnTo>
                  <a:lnTo>
                    <a:pt x="287032" y="331393"/>
                  </a:lnTo>
                  <a:lnTo>
                    <a:pt x="244055" y="340398"/>
                  </a:lnTo>
                  <a:lnTo>
                    <a:pt x="238366" y="340398"/>
                  </a:lnTo>
                  <a:lnTo>
                    <a:pt x="233768" y="345008"/>
                  </a:lnTo>
                  <a:lnTo>
                    <a:pt x="233768" y="356412"/>
                  </a:lnTo>
                  <a:lnTo>
                    <a:pt x="238366" y="361022"/>
                  </a:lnTo>
                  <a:lnTo>
                    <a:pt x="244055" y="361022"/>
                  </a:lnTo>
                  <a:lnTo>
                    <a:pt x="287070" y="370039"/>
                  </a:lnTo>
                  <a:lnTo>
                    <a:pt x="328104" y="394144"/>
                  </a:lnTo>
                  <a:lnTo>
                    <a:pt x="362788" y="428942"/>
                  </a:lnTo>
                  <a:lnTo>
                    <a:pt x="386791" y="470052"/>
                  </a:lnTo>
                  <a:lnTo>
                    <a:pt x="395744" y="513067"/>
                  </a:lnTo>
                  <a:lnTo>
                    <a:pt x="395744" y="518769"/>
                  </a:lnTo>
                  <a:lnTo>
                    <a:pt x="400329" y="523392"/>
                  </a:lnTo>
                  <a:lnTo>
                    <a:pt x="411734" y="523392"/>
                  </a:lnTo>
                  <a:lnTo>
                    <a:pt x="416318" y="518769"/>
                  </a:lnTo>
                  <a:lnTo>
                    <a:pt x="416318" y="513067"/>
                  </a:lnTo>
                  <a:lnTo>
                    <a:pt x="425284" y="469963"/>
                  </a:lnTo>
                  <a:lnTo>
                    <a:pt x="429450" y="462838"/>
                  </a:lnTo>
                  <a:lnTo>
                    <a:pt x="449275" y="428853"/>
                  </a:lnTo>
                  <a:lnTo>
                    <a:pt x="483958" y="394081"/>
                  </a:lnTo>
                  <a:lnTo>
                    <a:pt x="524992" y="370014"/>
                  </a:lnTo>
                  <a:lnTo>
                    <a:pt x="568020" y="361022"/>
                  </a:lnTo>
                  <a:lnTo>
                    <a:pt x="573722" y="361022"/>
                  </a:lnTo>
                  <a:lnTo>
                    <a:pt x="578307" y="356412"/>
                  </a:lnTo>
                  <a:lnTo>
                    <a:pt x="578307" y="34500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40536" y="3334507"/>
              <a:ext cx="771525" cy="770890"/>
            </a:xfrm>
            <a:custGeom>
              <a:avLst/>
              <a:gdLst/>
              <a:ahLst/>
              <a:cxnLst/>
              <a:rect l="l" t="t" r="r" b="b"/>
              <a:pathLst>
                <a:path w="771525" h="770889">
                  <a:moveTo>
                    <a:pt x="771353" y="0"/>
                  </a:moveTo>
                  <a:lnTo>
                    <a:pt x="0" y="0"/>
                  </a:lnTo>
                  <a:lnTo>
                    <a:pt x="0" y="770581"/>
                  </a:lnTo>
                  <a:lnTo>
                    <a:pt x="771353" y="770582"/>
                  </a:lnTo>
                  <a:lnTo>
                    <a:pt x="771353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336903" y="3459149"/>
              <a:ext cx="578485" cy="521334"/>
            </a:xfrm>
            <a:custGeom>
              <a:avLst/>
              <a:gdLst/>
              <a:ahLst/>
              <a:cxnLst/>
              <a:rect l="l" t="t" r="r" b="b"/>
              <a:pathLst>
                <a:path w="578485" h="521335">
                  <a:moveTo>
                    <a:pt x="329514" y="113017"/>
                  </a:moveTo>
                  <a:lnTo>
                    <a:pt x="327685" y="113017"/>
                  </a:lnTo>
                  <a:lnTo>
                    <a:pt x="329209" y="109931"/>
                  </a:lnTo>
                  <a:lnTo>
                    <a:pt x="314731" y="80314"/>
                  </a:lnTo>
                  <a:lnTo>
                    <a:pt x="308940" y="77025"/>
                  </a:lnTo>
                  <a:lnTo>
                    <a:pt x="308940" y="142824"/>
                  </a:lnTo>
                  <a:lnTo>
                    <a:pt x="308940" y="226034"/>
                  </a:lnTo>
                  <a:lnTo>
                    <a:pt x="308635" y="226034"/>
                  </a:lnTo>
                  <a:lnTo>
                    <a:pt x="297713" y="243205"/>
                  </a:lnTo>
                  <a:lnTo>
                    <a:pt x="267500" y="258724"/>
                  </a:lnTo>
                  <a:lnTo>
                    <a:pt x="221856" y="269989"/>
                  </a:lnTo>
                  <a:lnTo>
                    <a:pt x="164655" y="274320"/>
                  </a:lnTo>
                  <a:lnTo>
                    <a:pt x="107442" y="269989"/>
                  </a:lnTo>
                  <a:lnTo>
                    <a:pt x="61810" y="258724"/>
                  </a:lnTo>
                  <a:lnTo>
                    <a:pt x="31597" y="243205"/>
                  </a:lnTo>
                  <a:lnTo>
                    <a:pt x="20662" y="226034"/>
                  </a:lnTo>
                  <a:lnTo>
                    <a:pt x="20561" y="142938"/>
                  </a:lnTo>
                  <a:lnTo>
                    <a:pt x="52489" y="161112"/>
                  </a:lnTo>
                  <a:lnTo>
                    <a:pt x="105308" y="174294"/>
                  </a:lnTo>
                  <a:lnTo>
                    <a:pt x="164655" y="178765"/>
                  </a:lnTo>
                  <a:lnTo>
                    <a:pt x="223951" y="174294"/>
                  </a:lnTo>
                  <a:lnTo>
                    <a:pt x="276783" y="161112"/>
                  </a:lnTo>
                  <a:lnTo>
                    <a:pt x="281863" y="158216"/>
                  </a:lnTo>
                  <a:lnTo>
                    <a:pt x="308940" y="142824"/>
                  </a:lnTo>
                  <a:lnTo>
                    <a:pt x="308940" y="77025"/>
                  </a:lnTo>
                  <a:lnTo>
                    <a:pt x="308635" y="76847"/>
                  </a:lnTo>
                  <a:lnTo>
                    <a:pt x="308635" y="109931"/>
                  </a:lnTo>
                  <a:lnTo>
                    <a:pt x="297713" y="127101"/>
                  </a:lnTo>
                  <a:lnTo>
                    <a:pt x="267500" y="142633"/>
                  </a:lnTo>
                  <a:lnTo>
                    <a:pt x="221856" y="153885"/>
                  </a:lnTo>
                  <a:lnTo>
                    <a:pt x="164655" y="158216"/>
                  </a:lnTo>
                  <a:lnTo>
                    <a:pt x="107442" y="153885"/>
                  </a:lnTo>
                  <a:lnTo>
                    <a:pt x="61810" y="142633"/>
                  </a:lnTo>
                  <a:lnTo>
                    <a:pt x="31597" y="127101"/>
                  </a:lnTo>
                  <a:lnTo>
                    <a:pt x="20662" y="109931"/>
                  </a:lnTo>
                  <a:lnTo>
                    <a:pt x="31597" y="92760"/>
                  </a:lnTo>
                  <a:lnTo>
                    <a:pt x="61810" y="77228"/>
                  </a:lnTo>
                  <a:lnTo>
                    <a:pt x="107442" y="65976"/>
                  </a:lnTo>
                  <a:lnTo>
                    <a:pt x="164655" y="61645"/>
                  </a:lnTo>
                  <a:lnTo>
                    <a:pt x="221818" y="65976"/>
                  </a:lnTo>
                  <a:lnTo>
                    <a:pt x="267462" y="77228"/>
                  </a:lnTo>
                  <a:lnTo>
                    <a:pt x="297700" y="92760"/>
                  </a:lnTo>
                  <a:lnTo>
                    <a:pt x="308635" y="109931"/>
                  </a:lnTo>
                  <a:lnTo>
                    <a:pt x="308635" y="76847"/>
                  </a:lnTo>
                  <a:lnTo>
                    <a:pt x="281965" y="61645"/>
                  </a:lnTo>
                  <a:lnTo>
                    <a:pt x="276898" y="58750"/>
                  </a:lnTo>
                  <a:lnTo>
                    <a:pt x="224078" y="45567"/>
                  </a:lnTo>
                  <a:lnTo>
                    <a:pt x="164655" y="41097"/>
                  </a:lnTo>
                  <a:lnTo>
                    <a:pt x="105232" y="45567"/>
                  </a:lnTo>
                  <a:lnTo>
                    <a:pt x="52412" y="58750"/>
                  </a:lnTo>
                  <a:lnTo>
                    <a:pt x="14566" y="80314"/>
                  </a:lnTo>
                  <a:lnTo>
                    <a:pt x="101" y="109931"/>
                  </a:lnTo>
                  <a:lnTo>
                    <a:pt x="1600" y="113017"/>
                  </a:lnTo>
                  <a:lnTo>
                    <a:pt x="0" y="113017"/>
                  </a:lnTo>
                  <a:lnTo>
                    <a:pt x="0" y="444258"/>
                  </a:lnTo>
                  <a:lnTo>
                    <a:pt x="14516" y="473583"/>
                  </a:lnTo>
                  <a:lnTo>
                    <a:pt x="52425" y="494931"/>
                  </a:lnTo>
                  <a:lnTo>
                    <a:pt x="105257" y="507961"/>
                  </a:lnTo>
                  <a:lnTo>
                    <a:pt x="164553" y="512381"/>
                  </a:lnTo>
                  <a:lnTo>
                    <a:pt x="223939" y="508000"/>
                  </a:lnTo>
                  <a:lnTo>
                    <a:pt x="276872" y="495033"/>
                  </a:lnTo>
                  <a:lnTo>
                    <a:pt x="314769" y="473760"/>
                  </a:lnTo>
                  <a:lnTo>
                    <a:pt x="329107" y="444461"/>
                  </a:lnTo>
                  <a:lnTo>
                    <a:pt x="329107" y="410972"/>
                  </a:lnTo>
                  <a:lnTo>
                    <a:pt x="308533" y="410972"/>
                  </a:lnTo>
                  <a:lnTo>
                    <a:pt x="308533" y="444461"/>
                  </a:lnTo>
                  <a:lnTo>
                    <a:pt x="297611" y="461467"/>
                  </a:lnTo>
                  <a:lnTo>
                    <a:pt x="267398" y="476834"/>
                  </a:lnTo>
                  <a:lnTo>
                    <a:pt x="221754" y="487959"/>
                  </a:lnTo>
                  <a:lnTo>
                    <a:pt x="164553" y="492239"/>
                  </a:lnTo>
                  <a:lnTo>
                    <a:pt x="107340" y="487959"/>
                  </a:lnTo>
                  <a:lnTo>
                    <a:pt x="61696" y="476834"/>
                  </a:lnTo>
                  <a:lnTo>
                    <a:pt x="31496" y="461467"/>
                  </a:lnTo>
                  <a:lnTo>
                    <a:pt x="20561" y="444461"/>
                  </a:lnTo>
                  <a:lnTo>
                    <a:pt x="20561" y="371640"/>
                  </a:lnTo>
                  <a:lnTo>
                    <a:pt x="53238" y="390232"/>
                  </a:lnTo>
                  <a:lnTo>
                    <a:pt x="106083" y="403415"/>
                  </a:lnTo>
                  <a:lnTo>
                    <a:pt x="165366" y="407885"/>
                  </a:lnTo>
                  <a:lnTo>
                    <a:pt x="192252" y="407162"/>
                  </a:lnTo>
                  <a:lnTo>
                    <a:pt x="218948" y="404317"/>
                  </a:lnTo>
                  <a:lnTo>
                    <a:pt x="245338" y="399389"/>
                  </a:lnTo>
                  <a:lnTo>
                    <a:pt x="271310" y="392379"/>
                  </a:lnTo>
                  <a:lnTo>
                    <a:pt x="264718" y="372960"/>
                  </a:lnTo>
                  <a:lnTo>
                    <a:pt x="240372" y="379476"/>
                  </a:lnTo>
                  <a:lnTo>
                    <a:pt x="215620" y="384060"/>
                  </a:lnTo>
                  <a:lnTo>
                    <a:pt x="190576" y="386689"/>
                  </a:lnTo>
                  <a:lnTo>
                    <a:pt x="165366" y="387337"/>
                  </a:lnTo>
                  <a:lnTo>
                    <a:pt x="108165" y="383006"/>
                  </a:lnTo>
                  <a:lnTo>
                    <a:pt x="62522" y="371754"/>
                  </a:lnTo>
                  <a:lnTo>
                    <a:pt x="32308" y="356222"/>
                  </a:lnTo>
                  <a:lnTo>
                    <a:pt x="21386" y="339051"/>
                  </a:lnTo>
                  <a:lnTo>
                    <a:pt x="20561" y="339051"/>
                  </a:lnTo>
                  <a:lnTo>
                    <a:pt x="20561" y="259029"/>
                  </a:lnTo>
                  <a:lnTo>
                    <a:pt x="52527" y="277215"/>
                  </a:lnTo>
                  <a:lnTo>
                    <a:pt x="105359" y="290398"/>
                  </a:lnTo>
                  <a:lnTo>
                    <a:pt x="164655" y="294868"/>
                  </a:lnTo>
                  <a:lnTo>
                    <a:pt x="223964" y="290398"/>
                  </a:lnTo>
                  <a:lnTo>
                    <a:pt x="276745" y="277215"/>
                  </a:lnTo>
                  <a:lnTo>
                    <a:pt x="308940" y="258876"/>
                  </a:lnTo>
                  <a:lnTo>
                    <a:pt x="308940" y="287680"/>
                  </a:lnTo>
                  <a:lnTo>
                    <a:pt x="329514" y="287680"/>
                  </a:lnTo>
                  <a:lnTo>
                    <a:pt x="329514" y="113017"/>
                  </a:lnTo>
                  <a:close/>
                </a:path>
                <a:path w="578485" h="521335">
                  <a:moveTo>
                    <a:pt x="380936" y="20548"/>
                  </a:moveTo>
                  <a:lnTo>
                    <a:pt x="360349" y="20548"/>
                  </a:lnTo>
                  <a:lnTo>
                    <a:pt x="360349" y="0"/>
                  </a:lnTo>
                  <a:lnTo>
                    <a:pt x="339788" y="0"/>
                  </a:lnTo>
                  <a:lnTo>
                    <a:pt x="339788" y="20548"/>
                  </a:lnTo>
                  <a:lnTo>
                    <a:pt x="319227" y="20548"/>
                  </a:lnTo>
                  <a:lnTo>
                    <a:pt x="319227" y="41097"/>
                  </a:lnTo>
                  <a:lnTo>
                    <a:pt x="339788" y="41097"/>
                  </a:lnTo>
                  <a:lnTo>
                    <a:pt x="339788" y="61645"/>
                  </a:lnTo>
                  <a:lnTo>
                    <a:pt x="360349" y="61645"/>
                  </a:lnTo>
                  <a:lnTo>
                    <a:pt x="360349" y="41097"/>
                  </a:lnTo>
                  <a:lnTo>
                    <a:pt x="380936" y="41097"/>
                  </a:lnTo>
                  <a:lnTo>
                    <a:pt x="380936" y="20548"/>
                  </a:lnTo>
                  <a:close/>
                </a:path>
                <a:path w="578485" h="521335">
                  <a:moveTo>
                    <a:pt x="494055" y="123291"/>
                  </a:moveTo>
                  <a:lnTo>
                    <a:pt x="473481" y="123291"/>
                  </a:lnTo>
                  <a:lnTo>
                    <a:pt x="473481" y="102743"/>
                  </a:lnTo>
                  <a:lnTo>
                    <a:pt x="452920" y="102743"/>
                  </a:lnTo>
                  <a:lnTo>
                    <a:pt x="452920" y="123291"/>
                  </a:lnTo>
                  <a:lnTo>
                    <a:pt x="432346" y="123291"/>
                  </a:lnTo>
                  <a:lnTo>
                    <a:pt x="432346" y="143840"/>
                  </a:lnTo>
                  <a:lnTo>
                    <a:pt x="452920" y="143840"/>
                  </a:lnTo>
                  <a:lnTo>
                    <a:pt x="452920" y="164388"/>
                  </a:lnTo>
                  <a:lnTo>
                    <a:pt x="473481" y="164388"/>
                  </a:lnTo>
                  <a:lnTo>
                    <a:pt x="473481" y="143840"/>
                  </a:lnTo>
                  <a:lnTo>
                    <a:pt x="494055" y="143840"/>
                  </a:lnTo>
                  <a:lnTo>
                    <a:pt x="494055" y="123291"/>
                  </a:lnTo>
                  <a:close/>
                </a:path>
                <a:path w="578485" h="521335">
                  <a:moveTo>
                    <a:pt x="578307" y="343649"/>
                  </a:moveTo>
                  <a:lnTo>
                    <a:pt x="573722" y="339051"/>
                  </a:lnTo>
                  <a:lnTo>
                    <a:pt x="568020" y="339051"/>
                  </a:lnTo>
                  <a:lnTo>
                    <a:pt x="524992" y="330085"/>
                  </a:lnTo>
                  <a:lnTo>
                    <a:pt x="517918" y="325958"/>
                  </a:lnTo>
                  <a:lnTo>
                    <a:pt x="517918" y="349326"/>
                  </a:lnTo>
                  <a:lnTo>
                    <a:pt x="482180" y="368681"/>
                  </a:lnTo>
                  <a:lnTo>
                    <a:pt x="451078" y="394271"/>
                  </a:lnTo>
                  <a:lnTo>
                    <a:pt x="425411" y="425361"/>
                  </a:lnTo>
                  <a:lnTo>
                    <a:pt x="406031" y="461010"/>
                  </a:lnTo>
                  <a:lnTo>
                    <a:pt x="386626" y="425310"/>
                  </a:lnTo>
                  <a:lnTo>
                    <a:pt x="361086" y="394347"/>
                  </a:lnTo>
                  <a:lnTo>
                    <a:pt x="330085" y="368731"/>
                  </a:lnTo>
                  <a:lnTo>
                    <a:pt x="294449" y="349326"/>
                  </a:lnTo>
                  <a:lnTo>
                    <a:pt x="330085" y="329882"/>
                  </a:lnTo>
                  <a:lnTo>
                    <a:pt x="361099" y="304241"/>
                  </a:lnTo>
                  <a:lnTo>
                    <a:pt x="386676" y="273202"/>
                  </a:lnTo>
                  <a:lnTo>
                    <a:pt x="406031" y="237540"/>
                  </a:lnTo>
                  <a:lnTo>
                    <a:pt x="425437" y="273253"/>
                  </a:lnTo>
                  <a:lnTo>
                    <a:pt x="451078" y="304317"/>
                  </a:lnTo>
                  <a:lnTo>
                    <a:pt x="482180" y="329933"/>
                  </a:lnTo>
                  <a:lnTo>
                    <a:pt x="517918" y="349326"/>
                  </a:lnTo>
                  <a:lnTo>
                    <a:pt x="517918" y="325958"/>
                  </a:lnTo>
                  <a:lnTo>
                    <a:pt x="483958" y="306095"/>
                  </a:lnTo>
                  <a:lnTo>
                    <a:pt x="449275" y="271424"/>
                  </a:lnTo>
                  <a:lnTo>
                    <a:pt x="429437" y="237540"/>
                  </a:lnTo>
                  <a:lnTo>
                    <a:pt x="425284" y="230441"/>
                  </a:lnTo>
                  <a:lnTo>
                    <a:pt x="416318" y="187502"/>
                  </a:lnTo>
                  <a:lnTo>
                    <a:pt x="416318" y="181813"/>
                  </a:lnTo>
                  <a:lnTo>
                    <a:pt x="411734" y="177228"/>
                  </a:lnTo>
                  <a:lnTo>
                    <a:pt x="400329" y="177228"/>
                  </a:lnTo>
                  <a:lnTo>
                    <a:pt x="395744" y="181813"/>
                  </a:lnTo>
                  <a:lnTo>
                    <a:pt x="395744" y="187502"/>
                  </a:lnTo>
                  <a:lnTo>
                    <a:pt x="386778" y="230441"/>
                  </a:lnTo>
                  <a:lnTo>
                    <a:pt x="362762" y="271424"/>
                  </a:lnTo>
                  <a:lnTo>
                    <a:pt x="328066" y="306095"/>
                  </a:lnTo>
                  <a:lnTo>
                    <a:pt x="287032" y="330085"/>
                  </a:lnTo>
                  <a:lnTo>
                    <a:pt x="244055" y="339051"/>
                  </a:lnTo>
                  <a:lnTo>
                    <a:pt x="238366" y="339051"/>
                  </a:lnTo>
                  <a:lnTo>
                    <a:pt x="233768" y="343649"/>
                  </a:lnTo>
                  <a:lnTo>
                    <a:pt x="233768" y="355003"/>
                  </a:lnTo>
                  <a:lnTo>
                    <a:pt x="238366" y="359600"/>
                  </a:lnTo>
                  <a:lnTo>
                    <a:pt x="244055" y="359600"/>
                  </a:lnTo>
                  <a:lnTo>
                    <a:pt x="287070" y="368579"/>
                  </a:lnTo>
                  <a:lnTo>
                    <a:pt x="328104" y="392582"/>
                  </a:lnTo>
                  <a:lnTo>
                    <a:pt x="362788" y="427240"/>
                  </a:lnTo>
                  <a:lnTo>
                    <a:pt x="386791" y="468185"/>
                  </a:lnTo>
                  <a:lnTo>
                    <a:pt x="395744" y="511048"/>
                  </a:lnTo>
                  <a:lnTo>
                    <a:pt x="395744" y="516712"/>
                  </a:lnTo>
                  <a:lnTo>
                    <a:pt x="400329" y="521322"/>
                  </a:lnTo>
                  <a:lnTo>
                    <a:pt x="411734" y="521322"/>
                  </a:lnTo>
                  <a:lnTo>
                    <a:pt x="416318" y="516712"/>
                  </a:lnTo>
                  <a:lnTo>
                    <a:pt x="416318" y="511048"/>
                  </a:lnTo>
                  <a:lnTo>
                    <a:pt x="425284" y="468109"/>
                  </a:lnTo>
                  <a:lnTo>
                    <a:pt x="429450" y="461010"/>
                  </a:lnTo>
                  <a:lnTo>
                    <a:pt x="449275" y="427151"/>
                  </a:lnTo>
                  <a:lnTo>
                    <a:pt x="483958" y="392518"/>
                  </a:lnTo>
                  <a:lnTo>
                    <a:pt x="524992" y="368554"/>
                  </a:lnTo>
                  <a:lnTo>
                    <a:pt x="568020" y="359600"/>
                  </a:lnTo>
                  <a:lnTo>
                    <a:pt x="573722" y="359600"/>
                  </a:lnTo>
                  <a:lnTo>
                    <a:pt x="578307" y="355003"/>
                  </a:lnTo>
                  <a:lnTo>
                    <a:pt x="578307" y="34364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261871" y="2063491"/>
              <a:ext cx="771525" cy="770890"/>
            </a:xfrm>
            <a:custGeom>
              <a:avLst/>
              <a:gdLst/>
              <a:ahLst/>
              <a:cxnLst/>
              <a:rect l="l" t="t" r="r" b="b"/>
              <a:pathLst>
                <a:path w="771525" h="770889">
                  <a:moveTo>
                    <a:pt x="771353" y="0"/>
                  </a:moveTo>
                  <a:lnTo>
                    <a:pt x="0" y="0"/>
                  </a:lnTo>
                  <a:lnTo>
                    <a:pt x="0" y="770581"/>
                  </a:lnTo>
                  <a:lnTo>
                    <a:pt x="771353" y="770582"/>
                  </a:lnTo>
                  <a:lnTo>
                    <a:pt x="771353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358239" y="2188133"/>
              <a:ext cx="578485" cy="521334"/>
            </a:xfrm>
            <a:custGeom>
              <a:avLst/>
              <a:gdLst/>
              <a:ahLst/>
              <a:cxnLst/>
              <a:rect l="l" t="t" r="r" b="b"/>
              <a:pathLst>
                <a:path w="578485" h="521335">
                  <a:moveTo>
                    <a:pt x="329514" y="113017"/>
                  </a:moveTo>
                  <a:lnTo>
                    <a:pt x="327685" y="113017"/>
                  </a:lnTo>
                  <a:lnTo>
                    <a:pt x="329209" y="109931"/>
                  </a:lnTo>
                  <a:lnTo>
                    <a:pt x="314731" y="80314"/>
                  </a:lnTo>
                  <a:lnTo>
                    <a:pt x="308940" y="77025"/>
                  </a:lnTo>
                  <a:lnTo>
                    <a:pt x="308940" y="142824"/>
                  </a:lnTo>
                  <a:lnTo>
                    <a:pt x="308940" y="226034"/>
                  </a:lnTo>
                  <a:lnTo>
                    <a:pt x="308635" y="226034"/>
                  </a:lnTo>
                  <a:lnTo>
                    <a:pt x="297713" y="243205"/>
                  </a:lnTo>
                  <a:lnTo>
                    <a:pt x="267500" y="258724"/>
                  </a:lnTo>
                  <a:lnTo>
                    <a:pt x="221856" y="269989"/>
                  </a:lnTo>
                  <a:lnTo>
                    <a:pt x="164655" y="274320"/>
                  </a:lnTo>
                  <a:lnTo>
                    <a:pt x="107442" y="269989"/>
                  </a:lnTo>
                  <a:lnTo>
                    <a:pt x="61810" y="258724"/>
                  </a:lnTo>
                  <a:lnTo>
                    <a:pt x="31597" y="243205"/>
                  </a:lnTo>
                  <a:lnTo>
                    <a:pt x="20662" y="226034"/>
                  </a:lnTo>
                  <a:lnTo>
                    <a:pt x="20561" y="142938"/>
                  </a:lnTo>
                  <a:lnTo>
                    <a:pt x="52489" y="161112"/>
                  </a:lnTo>
                  <a:lnTo>
                    <a:pt x="105308" y="174294"/>
                  </a:lnTo>
                  <a:lnTo>
                    <a:pt x="164655" y="178765"/>
                  </a:lnTo>
                  <a:lnTo>
                    <a:pt x="223951" y="174294"/>
                  </a:lnTo>
                  <a:lnTo>
                    <a:pt x="276783" y="161112"/>
                  </a:lnTo>
                  <a:lnTo>
                    <a:pt x="281863" y="158216"/>
                  </a:lnTo>
                  <a:lnTo>
                    <a:pt x="308940" y="142824"/>
                  </a:lnTo>
                  <a:lnTo>
                    <a:pt x="308940" y="77025"/>
                  </a:lnTo>
                  <a:lnTo>
                    <a:pt x="308635" y="76847"/>
                  </a:lnTo>
                  <a:lnTo>
                    <a:pt x="308635" y="109931"/>
                  </a:lnTo>
                  <a:lnTo>
                    <a:pt x="297713" y="127101"/>
                  </a:lnTo>
                  <a:lnTo>
                    <a:pt x="267500" y="142633"/>
                  </a:lnTo>
                  <a:lnTo>
                    <a:pt x="221856" y="153885"/>
                  </a:lnTo>
                  <a:lnTo>
                    <a:pt x="164655" y="158216"/>
                  </a:lnTo>
                  <a:lnTo>
                    <a:pt x="107442" y="153885"/>
                  </a:lnTo>
                  <a:lnTo>
                    <a:pt x="61810" y="142633"/>
                  </a:lnTo>
                  <a:lnTo>
                    <a:pt x="31597" y="127101"/>
                  </a:lnTo>
                  <a:lnTo>
                    <a:pt x="20662" y="109931"/>
                  </a:lnTo>
                  <a:lnTo>
                    <a:pt x="31597" y="92760"/>
                  </a:lnTo>
                  <a:lnTo>
                    <a:pt x="61810" y="77228"/>
                  </a:lnTo>
                  <a:lnTo>
                    <a:pt x="107442" y="65976"/>
                  </a:lnTo>
                  <a:lnTo>
                    <a:pt x="164655" y="61645"/>
                  </a:lnTo>
                  <a:lnTo>
                    <a:pt x="221818" y="65976"/>
                  </a:lnTo>
                  <a:lnTo>
                    <a:pt x="267462" y="77228"/>
                  </a:lnTo>
                  <a:lnTo>
                    <a:pt x="297700" y="92760"/>
                  </a:lnTo>
                  <a:lnTo>
                    <a:pt x="308635" y="109931"/>
                  </a:lnTo>
                  <a:lnTo>
                    <a:pt x="308635" y="76847"/>
                  </a:lnTo>
                  <a:lnTo>
                    <a:pt x="281965" y="61645"/>
                  </a:lnTo>
                  <a:lnTo>
                    <a:pt x="276898" y="58750"/>
                  </a:lnTo>
                  <a:lnTo>
                    <a:pt x="224078" y="45567"/>
                  </a:lnTo>
                  <a:lnTo>
                    <a:pt x="164655" y="41097"/>
                  </a:lnTo>
                  <a:lnTo>
                    <a:pt x="105232" y="45567"/>
                  </a:lnTo>
                  <a:lnTo>
                    <a:pt x="52412" y="58750"/>
                  </a:lnTo>
                  <a:lnTo>
                    <a:pt x="14566" y="80314"/>
                  </a:lnTo>
                  <a:lnTo>
                    <a:pt x="101" y="109931"/>
                  </a:lnTo>
                  <a:lnTo>
                    <a:pt x="1600" y="113017"/>
                  </a:lnTo>
                  <a:lnTo>
                    <a:pt x="0" y="113017"/>
                  </a:lnTo>
                  <a:lnTo>
                    <a:pt x="0" y="444258"/>
                  </a:lnTo>
                  <a:lnTo>
                    <a:pt x="14516" y="473583"/>
                  </a:lnTo>
                  <a:lnTo>
                    <a:pt x="52425" y="494931"/>
                  </a:lnTo>
                  <a:lnTo>
                    <a:pt x="105257" y="507961"/>
                  </a:lnTo>
                  <a:lnTo>
                    <a:pt x="164553" y="512381"/>
                  </a:lnTo>
                  <a:lnTo>
                    <a:pt x="223939" y="508000"/>
                  </a:lnTo>
                  <a:lnTo>
                    <a:pt x="276872" y="495033"/>
                  </a:lnTo>
                  <a:lnTo>
                    <a:pt x="314769" y="473760"/>
                  </a:lnTo>
                  <a:lnTo>
                    <a:pt x="329107" y="444461"/>
                  </a:lnTo>
                  <a:lnTo>
                    <a:pt x="329107" y="410972"/>
                  </a:lnTo>
                  <a:lnTo>
                    <a:pt x="308533" y="410972"/>
                  </a:lnTo>
                  <a:lnTo>
                    <a:pt x="308533" y="444461"/>
                  </a:lnTo>
                  <a:lnTo>
                    <a:pt x="297611" y="461467"/>
                  </a:lnTo>
                  <a:lnTo>
                    <a:pt x="267398" y="476834"/>
                  </a:lnTo>
                  <a:lnTo>
                    <a:pt x="221754" y="487959"/>
                  </a:lnTo>
                  <a:lnTo>
                    <a:pt x="164553" y="492239"/>
                  </a:lnTo>
                  <a:lnTo>
                    <a:pt x="107340" y="487959"/>
                  </a:lnTo>
                  <a:lnTo>
                    <a:pt x="61696" y="476834"/>
                  </a:lnTo>
                  <a:lnTo>
                    <a:pt x="31496" y="461467"/>
                  </a:lnTo>
                  <a:lnTo>
                    <a:pt x="20561" y="444461"/>
                  </a:lnTo>
                  <a:lnTo>
                    <a:pt x="20561" y="371640"/>
                  </a:lnTo>
                  <a:lnTo>
                    <a:pt x="53238" y="390232"/>
                  </a:lnTo>
                  <a:lnTo>
                    <a:pt x="106083" y="403415"/>
                  </a:lnTo>
                  <a:lnTo>
                    <a:pt x="165366" y="407885"/>
                  </a:lnTo>
                  <a:lnTo>
                    <a:pt x="192252" y="407162"/>
                  </a:lnTo>
                  <a:lnTo>
                    <a:pt x="218948" y="404329"/>
                  </a:lnTo>
                  <a:lnTo>
                    <a:pt x="245338" y="399389"/>
                  </a:lnTo>
                  <a:lnTo>
                    <a:pt x="271310" y="392379"/>
                  </a:lnTo>
                  <a:lnTo>
                    <a:pt x="264718" y="372960"/>
                  </a:lnTo>
                  <a:lnTo>
                    <a:pt x="240372" y="379476"/>
                  </a:lnTo>
                  <a:lnTo>
                    <a:pt x="215620" y="384060"/>
                  </a:lnTo>
                  <a:lnTo>
                    <a:pt x="190576" y="386689"/>
                  </a:lnTo>
                  <a:lnTo>
                    <a:pt x="165366" y="387337"/>
                  </a:lnTo>
                  <a:lnTo>
                    <a:pt x="108165" y="383006"/>
                  </a:lnTo>
                  <a:lnTo>
                    <a:pt x="62522" y="371754"/>
                  </a:lnTo>
                  <a:lnTo>
                    <a:pt x="32308" y="356222"/>
                  </a:lnTo>
                  <a:lnTo>
                    <a:pt x="21386" y="339051"/>
                  </a:lnTo>
                  <a:lnTo>
                    <a:pt x="20561" y="339051"/>
                  </a:lnTo>
                  <a:lnTo>
                    <a:pt x="20561" y="259029"/>
                  </a:lnTo>
                  <a:lnTo>
                    <a:pt x="52527" y="277215"/>
                  </a:lnTo>
                  <a:lnTo>
                    <a:pt x="105359" y="290398"/>
                  </a:lnTo>
                  <a:lnTo>
                    <a:pt x="164655" y="294868"/>
                  </a:lnTo>
                  <a:lnTo>
                    <a:pt x="223964" y="290398"/>
                  </a:lnTo>
                  <a:lnTo>
                    <a:pt x="276745" y="277215"/>
                  </a:lnTo>
                  <a:lnTo>
                    <a:pt x="308940" y="258876"/>
                  </a:lnTo>
                  <a:lnTo>
                    <a:pt x="308940" y="287680"/>
                  </a:lnTo>
                  <a:lnTo>
                    <a:pt x="329514" y="287680"/>
                  </a:lnTo>
                  <a:lnTo>
                    <a:pt x="329514" y="113017"/>
                  </a:lnTo>
                  <a:close/>
                </a:path>
                <a:path w="578485" h="521335">
                  <a:moveTo>
                    <a:pt x="380936" y="20548"/>
                  </a:moveTo>
                  <a:lnTo>
                    <a:pt x="360349" y="20548"/>
                  </a:lnTo>
                  <a:lnTo>
                    <a:pt x="360349" y="0"/>
                  </a:lnTo>
                  <a:lnTo>
                    <a:pt x="339788" y="0"/>
                  </a:lnTo>
                  <a:lnTo>
                    <a:pt x="339788" y="20548"/>
                  </a:lnTo>
                  <a:lnTo>
                    <a:pt x="319227" y="20548"/>
                  </a:lnTo>
                  <a:lnTo>
                    <a:pt x="319227" y="41097"/>
                  </a:lnTo>
                  <a:lnTo>
                    <a:pt x="339788" y="41097"/>
                  </a:lnTo>
                  <a:lnTo>
                    <a:pt x="339788" y="61645"/>
                  </a:lnTo>
                  <a:lnTo>
                    <a:pt x="360349" y="61645"/>
                  </a:lnTo>
                  <a:lnTo>
                    <a:pt x="360349" y="41097"/>
                  </a:lnTo>
                  <a:lnTo>
                    <a:pt x="380936" y="41097"/>
                  </a:lnTo>
                  <a:lnTo>
                    <a:pt x="380936" y="20548"/>
                  </a:lnTo>
                  <a:close/>
                </a:path>
                <a:path w="578485" h="521335">
                  <a:moveTo>
                    <a:pt x="494055" y="123291"/>
                  </a:moveTo>
                  <a:lnTo>
                    <a:pt x="473481" y="123291"/>
                  </a:lnTo>
                  <a:lnTo>
                    <a:pt x="473481" y="102743"/>
                  </a:lnTo>
                  <a:lnTo>
                    <a:pt x="452920" y="102743"/>
                  </a:lnTo>
                  <a:lnTo>
                    <a:pt x="452920" y="123291"/>
                  </a:lnTo>
                  <a:lnTo>
                    <a:pt x="432346" y="123291"/>
                  </a:lnTo>
                  <a:lnTo>
                    <a:pt x="432346" y="143840"/>
                  </a:lnTo>
                  <a:lnTo>
                    <a:pt x="452920" y="143840"/>
                  </a:lnTo>
                  <a:lnTo>
                    <a:pt x="452920" y="164388"/>
                  </a:lnTo>
                  <a:lnTo>
                    <a:pt x="473481" y="164388"/>
                  </a:lnTo>
                  <a:lnTo>
                    <a:pt x="473481" y="143840"/>
                  </a:lnTo>
                  <a:lnTo>
                    <a:pt x="494055" y="143840"/>
                  </a:lnTo>
                  <a:lnTo>
                    <a:pt x="494055" y="123291"/>
                  </a:lnTo>
                  <a:close/>
                </a:path>
                <a:path w="578485" h="521335">
                  <a:moveTo>
                    <a:pt x="578307" y="343649"/>
                  </a:moveTo>
                  <a:lnTo>
                    <a:pt x="573722" y="339051"/>
                  </a:lnTo>
                  <a:lnTo>
                    <a:pt x="568020" y="339051"/>
                  </a:lnTo>
                  <a:lnTo>
                    <a:pt x="524992" y="330085"/>
                  </a:lnTo>
                  <a:lnTo>
                    <a:pt x="517918" y="325958"/>
                  </a:lnTo>
                  <a:lnTo>
                    <a:pt x="517918" y="349326"/>
                  </a:lnTo>
                  <a:lnTo>
                    <a:pt x="482180" y="368681"/>
                  </a:lnTo>
                  <a:lnTo>
                    <a:pt x="451078" y="394271"/>
                  </a:lnTo>
                  <a:lnTo>
                    <a:pt x="425411" y="425361"/>
                  </a:lnTo>
                  <a:lnTo>
                    <a:pt x="406031" y="461010"/>
                  </a:lnTo>
                  <a:lnTo>
                    <a:pt x="386626" y="425310"/>
                  </a:lnTo>
                  <a:lnTo>
                    <a:pt x="361086" y="394347"/>
                  </a:lnTo>
                  <a:lnTo>
                    <a:pt x="330085" y="368731"/>
                  </a:lnTo>
                  <a:lnTo>
                    <a:pt x="294449" y="349326"/>
                  </a:lnTo>
                  <a:lnTo>
                    <a:pt x="330085" y="329882"/>
                  </a:lnTo>
                  <a:lnTo>
                    <a:pt x="361099" y="304253"/>
                  </a:lnTo>
                  <a:lnTo>
                    <a:pt x="386676" y="273202"/>
                  </a:lnTo>
                  <a:lnTo>
                    <a:pt x="406031" y="237540"/>
                  </a:lnTo>
                  <a:lnTo>
                    <a:pt x="425437" y="273253"/>
                  </a:lnTo>
                  <a:lnTo>
                    <a:pt x="451078" y="304317"/>
                  </a:lnTo>
                  <a:lnTo>
                    <a:pt x="482180" y="329933"/>
                  </a:lnTo>
                  <a:lnTo>
                    <a:pt x="517918" y="349326"/>
                  </a:lnTo>
                  <a:lnTo>
                    <a:pt x="517918" y="325958"/>
                  </a:lnTo>
                  <a:lnTo>
                    <a:pt x="483958" y="306095"/>
                  </a:lnTo>
                  <a:lnTo>
                    <a:pt x="449275" y="271424"/>
                  </a:lnTo>
                  <a:lnTo>
                    <a:pt x="429437" y="237540"/>
                  </a:lnTo>
                  <a:lnTo>
                    <a:pt x="425284" y="230441"/>
                  </a:lnTo>
                  <a:lnTo>
                    <a:pt x="416318" y="187502"/>
                  </a:lnTo>
                  <a:lnTo>
                    <a:pt x="416318" y="181813"/>
                  </a:lnTo>
                  <a:lnTo>
                    <a:pt x="411734" y="177228"/>
                  </a:lnTo>
                  <a:lnTo>
                    <a:pt x="400329" y="177228"/>
                  </a:lnTo>
                  <a:lnTo>
                    <a:pt x="395744" y="181813"/>
                  </a:lnTo>
                  <a:lnTo>
                    <a:pt x="395744" y="187502"/>
                  </a:lnTo>
                  <a:lnTo>
                    <a:pt x="386778" y="230441"/>
                  </a:lnTo>
                  <a:lnTo>
                    <a:pt x="362762" y="271424"/>
                  </a:lnTo>
                  <a:lnTo>
                    <a:pt x="328066" y="306095"/>
                  </a:lnTo>
                  <a:lnTo>
                    <a:pt x="287032" y="330085"/>
                  </a:lnTo>
                  <a:lnTo>
                    <a:pt x="244055" y="339051"/>
                  </a:lnTo>
                  <a:lnTo>
                    <a:pt x="238366" y="339051"/>
                  </a:lnTo>
                  <a:lnTo>
                    <a:pt x="233768" y="343649"/>
                  </a:lnTo>
                  <a:lnTo>
                    <a:pt x="233768" y="355003"/>
                  </a:lnTo>
                  <a:lnTo>
                    <a:pt x="238366" y="359600"/>
                  </a:lnTo>
                  <a:lnTo>
                    <a:pt x="244055" y="359600"/>
                  </a:lnTo>
                  <a:lnTo>
                    <a:pt x="287070" y="368579"/>
                  </a:lnTo>
                  <a:lnTo>
                    <a:pt x="328104" y="392582"/>
                  </a:lnTo>
                  <a:lnTo>
                    <a:pt x="362788" y="427240"/>
                  </a:lnTo>
                  <a:lnTo>
                    <a:pt x="386791" y="468185"/>
                  </a:lnTo>
                  <a:lnTo>
                    <a:pt x="395744" y="511048"/>
                  </a:lnTo>
                  <a:lnTo>
                    <a:pt x="395744" y="516712"/>
                  </a:lnTo>
                  <a:lnTo>
                    <a:pt x="400329" y="521322"/>
                  </a:lnTo>
                  <a:lnTo>
                    <a:pt x="411734" y="521322"/>
                  </a:lnTo>
                  <a:lnTo>
                    <a:pt x="416318" y="516712"/>
                  </a:lnTo>
                  <a:lnTo>
                    <a:pt x="416318" y="511048"/>
                  </a:lnTo>
                  <a:lnTo>
                    <a:pt x="425284" y="468109"/>
                  </a:lnTo>
                  <a:lnTo>
                    <a:pt x="429450" y="461010"/>
                  </a:lnTo>
                  <a:lnTo>
                    <a:pt x="449275" y="427151"/>
                  </a:lnTo>
                  <a:lnTo>
                    <a:pt x="483958" y="392518"/>
                  </a:lnTo>
                  <a:lnTo>
                    <a:pt x="524992" y="368554"/>
                  </a:lnTo>
                  <a:lnTo>
                    <a:pt x="568020" y="359600"/>
                  </a:lnTo>
                  <a:lnTo>
                    <a:pt x="573722" y="359600"/>
                  </a:lnTo>
                  <a:lnTo>
                    <a:pt x="578307" y="355003"/>
                  </a:lnTo>
                  <a:lnTo>
                    <a:pt x="578307" y="34364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9064" y="2934969"/>
              <a:ext cx="386715" cy="18999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1477" y="4155058"/>
              <a:ext cx="420623" cy="18999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4172" y="5423153"/>
              <a:ext cx="415416" cy="19099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71271" y="1999488"/>
              <a:ext cx="2786380" cy="3740150"/>
            </a:xfrm>
            <a:custGeom>
              <a:avLst/>
              <a:gdLst/>
              <a:ahLst/>
              <a:cxnLst/>
              <a:rect l="l" t="t" r="r" b="b"/>
              <a:pathLst>
                <a:path w="2786380" h="3740150">
                  <a:moveTo>
                    <a:pt x="0" y="3739896"/>
                  </a:moveTo>
                  <a:lnTo>
                    <a:pt x="2785872" y="3739896"/>
                  </a:lnTo>
                  <a:lnTo>
                    <a:pt x="2785872" y="0"/>
                  </a:lnTo>
                  <a:lnTo>
                    <a:pt x="0" y="0"/>
                  </a:lnTo>
                  <a:lnTo>
                    <a:pt x="0" y="3739896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333244" y="2436494"/>
              <a:ext cx="1151890" cy="2568575"/>
            </a:xfrm>
            <a:custGeom>
              <a:avLst/>
              <a:gdLst/>
              <a:ahLst/>
              <a:cxnLst/>
              <a:rect l="l" t="t" r="r" b="b"/>
              <a:pathLst>
                <a:path w="1151889" h="2568575">
                  <a:moveTo>
                    <a:pt x="1113536" y="67310"/>
                  </a:moveTo>
                  <a:lnTo>
                    <a:pt x="1110615" y="67310"/>
                  </a:lnTo>
                  <a:lnTo>
                    <a:pt x="1071092" y="67310"/>
                  </a:lnTo>
                  <a:lnTo>
                    <a:pt x="1023874" y="94742"/>
                  </a:lnTo>
                  <a:lnTo>
                    <a:pt x="1022096" y="101346"/>
                  </a:lnTo>
                  <a:lnTo>
                    <a:pt x="1025144" y="106426"/>
                  </a:lnTo>
                  <a:lnTo>
                    <a:pt x="1028065" y="111506"/>
                  </a:lnTo>
                  <a:lnTo>
                    <a:pt x="1034542" y="113284"/>
                  </a:lnTo>
                  <a:lnTo>
                    <a:pt x="1039622" y="110236"/>
                  </a:lnTo>
                  <a:lnTo>
                    <a:pt x="1113536" y="67310"/>
                  </a:lnTo>
                  <a:close/>
                </a:path>
                <a:path w="1151889" h="2568575">
                  <a:moveTo>
                    <a:pt x="1131697" y="56769"/>
                  </a:moveTo>
                  <a:lnTo>
                    <a:pt x="1039876" y="2921"/>
                  </a:lnTo>
                  <a:lnTo>
                    <a:pt x="1034796" y="0"/>
                  </a:lnTo>
                  <a:lnTo>
                    <a:pt x="1028192" y="1651"/>
                  </a:lnTo>
                  <a:lnTo>
                    <a:pt x="1025271" y="6731"/>
                  </a:lnTo>
                  <a:lnTo>
                    <a:pt x="1022223" y="11811"/>
                  </a:lnTo>
                  <a:lnTo>
                    <a:pt x="1024001" y="18415"/>
                  </a:lnTo>
                  <a:lnTo>
                    <a:pt x="1029081" y="21336"/>
                  </a:lnTo>
                  <a:lnTo>
                    <a:pt x="1071041" y="45935"/>
                  </a:lnTo>
                  <a:lnTo>
                    <a:pt x="0" y="44577"/>
                  </a:lnTo>
                  <a:lnTo>
                    <a:pt x="0" y="65913"/>
                  </a:lnTo>
                  <a:lnTo>
                    <a:pt x="1071168" y="67271"/>
                  </a:lnTo>
                  <a:lnTo>
                    <a:pt x="1110615" y="67310"/>
                  </a:lnTo>
                  <a:lnTo>
                    <a:pt x="1113624" y="67271"/>
                  </a:lnTo>
                  <a:lnTo>
                    <a:pt x="1131697" y="56769"/>
                  </a:lnTo>
                  <a:close/>
                </a:path>
                <a:path w="1151889" h="2568575">
                  <a:moveTo>
                    <a:pt x="1151382" y="2511933"/>
                  </a:moveTo>
                  <a:lnTo>
                    <a:pt x="1133119" y="2501265"/>
                  </a:lnTo>
                  <a:lnTo>
                    <a:pt x="1054354" y="2455291"/>
                  </a:lnTo>
                  <a:lnTo>
                    <a:pt x="1047750" y="2457069"/>
                  </a:lnTo>
                  <a:lnTo>
                    <a:pt x="1044829" y="2462149"/>
                  </a:lnTo>
                  <a:lnTo>
                    <a:pt x="1041781" y="2467229"/>
                  </a:lnTo>
                  <a:lnTo>
                    <a:pt x="1043559" y="2473706"/>
                  </a:lnTo>
                  <a:lnTo>
                    <a:pt x="1048639" y="2476754"/>
                  </a:lnTo>
                  <a:lnTo>
                    <a:pt x="1090650" y="2501265"/>
                  </a:lnTo>
                  <a:lnTo>
                    <a:pt x="0" y="2501265"/>
                  </a:lnTo>
                  <a:lnTo>
                    <a:pt x="0" y="2522601"/>
                  </a:lnTo>
                  <a:lnTo>
                    <a:pt x="1090650" y="2522601"/>
                  </a:lnTo>
                  <a:lnTo>
                    <a:pt x="1048639" y="2547112"/>
                  </a:lnTo>
                  <a:lnTo>
                    <a:pt x="1043559" y="2550160"/>
                  </a:lnTo>
                  <a:lnTo>
                    <a:pt x="1041781" y="2556637"/>
                  </a:lnTo>
                  <a:lnTo>
                    <a:pt x="1044829" y="2561717"/>
                  </a:lnTo>
                  <a:lnTo>
                    <a:pt x="1047750" y="2566797"/>
                  </a:lnTo>
                  <a:lnTo>
                    <a:pt x="1054354" y="2568575"/>
                  </a:lnTo>
                  <a:lnTo>
                    <a:pt x="1133119" y="2522601"/>
                  </a:lnTo>
                  <a:lnTo>
                    <a:pt x="1151382" y="2511933"/>
                  </a:lnTo>
                  <a:close/>
                </a:path>
                <a:path w="1151889" h="2568575">
                  <a:moveTo>
                    <a:pt x="1151382" y="1283589"/>
                  </a:moveTo>
                  <a:lnTo>
                    <a:pt x="1133043" y="1272921"/>
                  </a:lnTo>
                  <a:lnTo>
                    <a:pt x="1054227" y="1227074"/>
                  </a:lnTo>
                  <a:lnTo>
                    <a:pt x="1047750" y="1228852"/>
                  </a:lnTo>
                  <a:lnTo>
                    <a:pt x="1044702" y="1233932"/>
                  </a:lnTo>
                  <a:lnTo>
                    <a:pt x="1041781" y="1239012"/>
                  </a:lnTo>
                  <a:lnTo>
                    <a:pt x="1043432" y="1245489"/>
                  </a:lnTo>
                  <a:lnTo>
                    <a:pt x="1090650" y="1272984"/>
                  </a:lnTo>
                  <a:lnTo>
                    <a:pt x="0" y="1274445"/>
                  </a:lnTo>
                  <a:lnTo>
                    <a:pt x="0" y="1295781"/>
                  </a:lnTo>
                  <a:lnTo>
                    <a:pt x="1090777" y="1294320"/>
                  </a:lnTo>
                  <a:lnTo>
                    <a:pt x="1048639" y="1318895"/>
                  </a:lnTo>
                  <a:lnTo>
                    <a:pt x="1043559" y="1321943"/>
                  </a:lnTo>
                  <a:lnTo>
                    <a:pt x="1041908" y="1328420"/>
                  </a:lnTo>
                  <a:lnTo>
                    <a:pt x="1044829" y="1333500"/>
                  </a:lnTo>
                  <a:lnTo>
                    <a:pt x="1047877" y="1338580"/>
                  </a:lnTo>
                  <a:lnTo>
                    <a:pt x="1054354" y="1340358"/>
                  </a:lnTo>
                  <a:lnTo>
                    <a:pt x="1059434" y="1337310"/>
                  </a:lnTo>
                  <a:lnTo>
                    <a:pt x="1151382" y="12835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462527" y="2033016"/>
              <a:ext cx="1740535" cy="3740150"/>
            </a:xfrm>
            <a:custGeom>
              <a:avLst/>
              <a:gdLst/>
              <a:ahLst/>
              <a:cxnLst/>
              <a:rect l="l" t="t" r="r" b="b"/>
              <a:pathLst>
                <a:path w="1740535" h="3740150">
                  <a:moveTo>
                    <a:pt x="0" y="3739896"/>
                  </a:moveTo>
                  <a:lnTo>
                    <a:pt x="1740407" y="3739896"/>
                  </a:lnTo>
                  <a:lnTo>
                    <a:pt x="1740407" y="0"/>
                  </a:lnTo>
                  <a:lnTo>
                    <a:pt x="0" y="0"/>
                  </a:lnTo>
                  <a:lnTo>
                    <a:pt x="0" y="3739896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03955" y="2267966"/>
              <a:ext cx="1112647" cy="26530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07511" y="2565781"/>
              <a:ext cx="1296924" cy="251841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2398" y="3477386"/>
              <a:ext cx="1112647" cy="2651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5954" y="3775201"/>
              <a:ext cx="1296924" cy="25171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1598" y="4698619"/>
              <a:ext cx="1112647" cy="26530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45281" y="4996433"/>
              <a:ext cx="1296797" cy="251841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5067300" y="2102865"/>
              <a:ext cx="1102995" cy="3249930"/>
            </a:xfrm>
            <a:custGeom>
              <a:avLst/>
              <a:gdLst/>
              <a:ahLst/>
              <a:cxnLst/>
              <a:rect l="l" t="t" r="r" b="b"/>
              <a:pathLst>
                <a:path w="1102995" h="3249929">
                  <a:moveTo>
                    <a:pt x="1047864" y="236486"/>
                  </a:moveTo>
                  <a:lnTo>
                    <a:pt x="1029614" y="225806"/>
                  </a:lnTo>
                  <a:lnTo>
                    <a:pt x="950849" y="179832"/>
                  </a:lnTo>
                  <a:lnTo>
                    <a:pt x="944245" y="181610"/>
                  </a:lnTo>
                  <a:lnTo>
                    <a:pt x="941324" y="186690"/>
                  </a:lnTo>
                  <a:lnTo>
                    <a:pt x="938276" y="191770"/>
                  </a:lnTo>
                  <a:lnTo>
                    <a:pt x="940054" y="198247"/>
                  </a:lnTo>
                  <a:lnTo>
                    <a:pt x="945134" y="201295"/>
                  </a:lnTo>
                  <a:lnTo>
                    <a:pt x="987120" y="225806"/>
                  </a:lnTo>
                  <a:lnTo>
                    <a:pt x="0" y="225806"/>
                  </a:lnTo>
                  <a:lnTo>
                    <a:pt x="0" y="247142"/>
                  </a:lnTo>
                  <a:lnTo>
                    <a:pt x="987145" y="247142"/>
                  </a:lnTo>
                  <a:lnTo>
                    <a:pt x="1005433" y="236486"/>
                  </a:lnTo>
                  <a:lnTo>
                    <a:pt x="945134" y="271653"/>
                  </a:lnTo>
                  <a:lnTo>
                    <a:pt x="940054" y="274701"/>
                  </a:lnTo>
                  <a:lnTo>
                    <a:pt x="938276" y="281178"/>
                  </a:lnTo>
                  <a:lnTo>
                    <a:pt x="941324" y="286258"/>
                  </a:lnTo>
                  <a:lnTo>
                    <a:pt x="944245" y="291338"/>
                  </a:lnTo>
                  <a:lnTo>
                    <a:pt x="950849" y="293116"/>
                  </a:lnTo>
                  <a:lnTo>
                    <a:pt x="1029614" y="247142"/>
                  </a:lnTo>
                  <a:lnTo>
                    <a:pt x="1047864" y="236486"/>
                  </a:lnTo>
                  <a:close/>
                </a:path>
                <a:path w="1102995" h="3249929">
                  <a:moveTo>
                    <a:pt x="1047877" y="419354"/>
                  </a:moveTo>
                  <a:lnTo>
                    <a:pt x="1029614" y="408686"/>
                  </a:lnTo>
                  <a:lnTo>
                    <a:pt x="950849" y="362712"/>
                  </a:lnTo>
                  <a:lnTo>
                    <a:pt x="944245" y="364490"/>
                  </a:lnTo>
                  <a:lnTo>
                    <a:pt x="941324" y="369570"/>
                  </a:lnTo>
                  <a:lnTo>
                    <a:pt x="938276" y="374650"/>
                  </a:lnTo>
                  <a:lnTo>
                    <a:pt x="940054" y="381127"/>
                  </a:lnTo>
                  <a:lnTo>
                    <a:pt x="945134" y="384175"/>
                  </a:lnTo>
                  <a:lnTo>
                    <a:pt x="987145" y="408686"/>
                  </a:lnTo>
                  <a:lnTo>
                    <a:pt x="0" y="408686"/>
                  </a:lnTo>
                  <a:lnTo>
                    <a:pt x="0" y="430022"/>
                  </a:lnTo>
                  <a:lnTo>
                    <a:pt x="987145" y="430022"/>
                  </a:lnTo>
                  <a:lnTo>
                    <a:pt x="945134" y="454533"/>
                  </a:lnTo>
                  <a:lnTo>
                    <a:pt x="940054" y="457581"/>
                  </a:lnTo>
                  <a:lnTo>
                    <a:pt x="938276" y="464058"/>
                  </a:lnTo>
                  <a:lnTo>
                    <a:pt x="941324" y="469138"/>
                  </a:lnTo>
                  <a:lnTo>
                    <a:pt x="944245" y="474218"/>
                  </a:lnTo>
                  <a:lnTo>
                    <a:pt x="950849" y="475996"/>
                  </a:lnTo>
                  <a:lnTo>
                    <a:pt x="1029614" y="430022"/>
                  </a:lnTo>
                  <a:lnTo>
                    <a:pt x="1047877" y="419354"/>
                  </a:lnTo>
                  <a:close/>
                </a:path>
                <a:path w="1102995" h="3249929">
                  <a:moveTo>
                    <a:pt x="1047877" y="56642"/>
                  </a:moveTo>
                  <a:lnTo>
                    <a:pt x="1029614" y="45974"/>
                  </a:lnTo>
                  <a:lnTo>
                    <a:pt x="950849" y="0"/>
                  </a:lnTo>
                  <a:lnTo>
                    <a:pt x="944245" y="1778"/>
                  </a:lnTo>
                  <a:lnTo>
                    <a:pt x="941324" y="6858"/>
                  </a:lnTo>
                  <a:lnTo>
                    <a:pt x="938276" y="11938"/>
                  </a:lnTo>
                  <a:lnTo>
                    <a:pt x="940054" y="18415"/>
                  </a:lnTo>
                  <a:lnTo>
                    <a:pt x="945134" y="21463"/>
                  </a:lnTo>
                  <a:lnTo>
                    <a:pt x="987145" y="45974"/>
                  </a:lnTo>
                  <a:lnTo>
                    <a:pt x="0" y="45974"/>
                  </a:lnTo>
                  <a:lnTo>
                    <a:pt x="0" y="67310"/>
                  </a:lnTo>
                  <a:lnTo>
                    <a:pt x="987145" y="67310"/>
                  </a:lnTo>
                  <a:lnTo>
                    <a:pt x="945134" y="91821"/>
                  </a:lnTo>
                  <a:lnTo>
                    <a:pt x="940054" y="94869"/>
                  </a:lnTo>
                  <a:lnTo>
                    <a:pt x="938276" y="101346"/>
                  </a:lnTo>
                  <a:lnTo>
                    <a:pt x="941324" y="106426"/>
                  </a:lnTo>
                  <a:lnTo>
                    <a:pt x="944245" y="111506"/>
                  </a:lnTo>
                  <a:lnTo>
                    <a:pt x="950849" y="113284"/>
                  </a:lnTo>
                  <a:lnTo>
                    <a:pt x="1029614" y="67310"/>
                  </a:lnTo>
                  <a:lnTo>
                    <a:pt x="1047877" y="56642"/>
                  </a:lnTo>
                  <a:close/>
                </a:path>
                <a:path w="1102995" h="3249929">
                  <a:moveTo>
                    <a:pt x="1057021" y="785114"/>
                  </a:moveTo>
                  <a:lnTo>
                    <a:pt x="1038758" y="774446"/>
                  </a:lnTo>
                  <a:lnTo>
                    <a:pt x="959993" y="728472"/>
                  </a:lnTo>
                  <a:lnTo>
                    <a:pt x="953389" y="730250"/>
                  </a:lnTo>
                  <a:lnTo>
                    <a:pt x="950468" y="735330"/>
                  </a:lnTo>
                  <a:lnTo>
                    <a:pt x="947420" y="740410"/>
                  </a:lnTo>
                  <a:lnTo>
                    <a:pt x="949198" y="746887"/>
                  </a:lnTo>
                  <a:lnTo>
                    <a:pt x="954278" y="749935"/>
                  </a:lnTo>
                  <a:lnTo>
                    <a:pt x="996289" y="774446"/>
                  </a:lnTo>
                  <a:lnTo>
                    <a:pt x="9144" y="774446"/>
                  </a:lnTo>
                  <a:lnTo>
                    <a:pt x="9144" y="795782"/>
                  </a:lnTo>
                  <a:lnTo>
                    <a:pt x="996289" y="795782"/>
                  </a:lnTo>
                  <a:lnTo>
                    <a:pt x="954278" y="820293"/>
                  </a:lnTo>
                  <a:lnTo>
                    <a:pt x="949198" y="823341"/>
                  </a:lnTo>
                  <a:lnTo>
                    <a:pt x="947420" y="829818"/>
                  </a:lnTo>
                  <a:lnTo>
                    <a:pt x="950468" y="834898"/>
                  </a:lnTo>
                  <a:lnTo>
                    <a:pt x="953389" y="839978"/>
                  </a:lnTo>
                  <a:lnTo>
                    <a:pt x="959993" y="841756"/>
                  </a:lnTo>
                  <a:lnTo>
                    <a:pt x="1038758" y="795782"/>
                  </a:lnTo>
                  <a:lnTo>
                    <a:pt x="1057021" y="785114"/>
                  </a:lnTo>
                  <a:close/>
                </a:path>
                <a:path w="1102995" h="3249929">
                  <a:moveTo>
                    <a:pt x="1057021" y="602234"/>
                  </a:moveTo>
                  <a:lnTo>
                    <a:pt x="1038758" y="591566"/>
                  </a:lnTo>
                  <a:lnTo>
                    <a:pt x="959993" y="545592"/>
                  </a:lnTo>
                  <a:lnTo>
                    <a:pt x="953389" y="547370"/>
                  </a:lnTo>
                  <a:lnTo>
                    <a:pt x="950468" y="552450"/>
                  </a:lnTo>
                  <a:lnTo>
                    <a:pt x="947420" y="557530"/>
                  </a:lnTo>
                  <a:lnTo>
                    <a:pt x="949198" y="564007"/>
                  </a:lnTo>
                  <a:lnTo>
                    <a:pt x="954278" y="567055"/>
                  </a:lnTo>
                  <a:lnTo>
                    <a:pt x="996289" y="591566"/>
                  </a:lnTo>
                  <a:lnTo>
                    <a:pt x="9144" y="591566"/>
                  </a:lnTo>
                  <a:lnTo>
                    <a:pt x="9144" y="612902"/>
                  </a:lnTo>
                  <a:lnTo>
                    <a:pt x="996289" y="612902"/>
                  </a:lnTo>
                  <a:lnTo>
                    <a:pt x="954278" y="637413"/>
                  </a:lnTo>
                  <a:lnTo>
                    <a:pt x="949198" y="640461"/>
                  </a:lnTo>
                  <a:lnTo>
                    <a:pt x="947420" y="646938"/>
                  </a:lnTo>
                  <a:lnTo>
                    <a:pt x="950468" y="652018"/>
                  </a:lnTo>
                  <a:lnTo>
                    <a:pt x="953389" y="657098"/>
                  </a:lnTo>
                  <a:lnTo>
                    <a:pt x="959993" y="658876"/>
                  </a:lnTo>
                  <a:lnTo>
                    <a:pt x="1038758" y="612902"/>
                  </a:lnTo>
                  <a:lnTo>
                    <a:pt x="1057021" y="602234"/>
                  </a:lnTo>
                  <a:close/>
                </a:path>
                <a:path w="1102995" h="3249929">
                  <a:moveTo>
                    <a:pt x="1090536" y="2647454"/>
                  </a:moveTo>
                  <a:lnTo>
                    <a:pt x="1072286" y="2636774"/>
                  </a:lnTo>
                  <a:lnTo>
                    <a:pt x="993521" y="2590800"/>
                  </a:lnTo>
                  <a:lnTo>
                    <a:pt x="986917" y="2592578"/>
                  </a:lnTo>
                  <a:lnTo>
                    <a:pt x="983996" y="2597658"/>
                  </a:lnTo>
                  <a:lnTo>
                    <a:pt x="980948" y="2602738"/>
                  </a:lnTo>
                  <a:lnTo>
                    <a:pt x="982726" y="2609215"/>
                  </a:lnTo>
                  <a:lnTo>
                    <a:pt x="987806" y="2612263"/>
                  </a:lnTo>
                  <a:lnTo>
                    <a:pt x="1029792" y="2636774"/>
                  </a:lnTo>
                  <a:lnTo>
                    <a:pt x="42672" y="2636774"/>
                  </a:lnTo>
                  <a:lnTo>
                    <a:pt x="42672" y="2658110"/>
                  </a:lnTo>
                  <a:lnTo>
                    <a:pt x="1029817" y="2658110"/>
                  </a:lnTo>
                  <a:lnTo>
                    <a:pt x="1048105" y="2647454"/>
                  </a:lnTo>
                  <a:lnTo>
                    <a:pt x="987806" y="2682621"/>
                  </a:lnTo>
                  <a:lnTo>
                    <a:pt x="982726" y="2685669"/>
                  </a:lnTo>
                  <a:lnTo>
                    <a:pt x="980948" y="2692146"/>
                  </a:lnTo>
                  <a:lnTo>
                    <a:pt x="983996" y="2697226"/>
                  </a:lnTo>
                  <a:lnTo>
                    <a:pt x="986917" y="2702306"/>
                  </a:lnTo>
                  <a:lnTo>
                    <a:pt x="993521" y="2704084"/>
                  </a:lnTo>
                  <a:lnTo>
                    <a:pt x="1072286" y="2658110"/>
                  </a:lnTo>
                  <a:lnTo>
                    <a:pt x="1090536" y="2647454"/>
                  </a:lnTo>
                  <a:close/>
                </a:path>
                <a:path w="1102995" h="3249929">
                  <a:moveTo>
                    <a:pt x="1090536" y="1300238"/>
                  </a:moveTo>
                  <a:lnTo>
                    <a:pt x="1072286" y="1289558"/>
                  </a:lnTo>
                  <a:lnTo>
                    <a:pt x="993521" y="1243584"/>
                  </a:lnTo>
                  <a:lnTo>
                    <a:pt x="986917" y="1245362"/>
                  </a:lnTo>
                  <a:lnTo>
                    <a:pt x="983996" y="1250442"/>
                  </a:lnTo>
                  <a:lnTo>
                    <a:pt x="980948" y="1255522"/>
                  </a:lnTo>
                  <a:lnTo>
                    <a:pt x="982726" y="1261999"/>
                  </a:lnTo>
                  <a:lnTo>
                    <a:pt x="987806" y="1265047"/>
                  </a:lnTo>
                  <a:lnTo>
                    <a:pt x="1029792" y="1289558"/>
                  </a:lnTo>
                  <a:lnTo>
                    <a:pt x="42672" y="1289558"/>
                  </a:lnTo>
                  <a:lnTo>
                    <a:pt x="42672" y="1310894"/>
                  </a:lnTo>
                  <a:lnTo>
                    <a:pt x="1029817" y="1310894"/>
                  </a:lnTo>
                  <a:lnTo>
                    <a:pt x="1048105" y="1300238"/>
                  </a:lnTo>
                  <a:lnTo>
                    <a:pt x="987806" y="1335405"/>
                  </a:lnTo>
                  <a:lnTo>
                    <a:pt x="982726" y="1338453"/>
                  </a:lnTo>
                  <a:lnTo>
                    <a:pt x="980948" y="1344930"/>
                  </a:lnTo>
                  <a:lnTo>
                    <a:pt x="983996" y="1350010"/>
                  </a:lnTo>
                  <a:lnTo>
                    <a:pt x="986917" y="1355090"/>
                  </a:lnTo>
                  <a:lnTo>
                    <a:pt x="993521" y="1356868"/>
                  </a:lnTo>
                  <a:lnTo>
                    <a:pt x="1072286" y="1310894"/>
                  </a:lnTo>
                  <a:lnTo>
                    <a:pt x="1090536" y="1300238"/>
                  </a:lnTo>
                  <a:close/>
                </a:path>
                <a:path w="1102995" h="3249929">
                  <a:moveTo>
                    <a:pt x="1090549" y="2827274"/>
                  </a:moveTo>
                  <a:lnTo>
                    <a:pt x="1072286" y="2816606"/>
                  </a:lnTo>
                  <a:lnTo>
                    <a:pt x="993521" y="2770632"/>
                  </a:lnTo>
                  <a:lnTo>
                    <a:pt x="986917" y="2772410"/>
                  </a:lnTo>
                  <a:lnTo>
                    <a:pt x="983996" y="2777490"/>
                  </a:lnTo>
                  <a:lnTo>
                    <a:pt x="980948" y="2782570"/>
                  </a:lnTo>
                  <a:lnTo>
                    <a:pt x="982726" y="2789047"/>
                  </a:lnTo>
                  <a:lnTo>
                    <a:pt x="987806" y="2792095"/>
                  </a:lnTo>
                  <a:lnTo>
                    <a:pt x="1029817" y="2816606"/>
                  </a:lnTo>
                  <a:lnTo>
                    <a:pt x="42672" y="2816606"/>
                  </a:lnTo>
                  <a:lnTo>
                    <a:pt x="42672" y="2837942"/>
                  </a:lnTo>
                  <a:lnTo>
                    <a:pt x="1029817" y="2837942"/>
                  </a:lnTo>
                  <a:lnTo>
                    <a:pt x="987806" y="2862453"/>
                  </a:lnTo>
                  <a:lnTo>
                    <a:pt x="982726" y="2865501"/>
                  </a:lnTo>
                  <a:lnTo>
                    <a:pt x="980948" y="2871978"/>
                  </a:lnTo>
                  <a:lnTo>
                    <a:pt x="983996" y="2877058"/>
                  </a:lnTo>
                  <a:lnTo>
                    <a:pt x="986917" y="2882138"/>
                  </a:lnTo>
                  <a:lnTo>
                    <a:pt x="993521" y="2883916"/>
                  </a:lnTo>
                  <a:lnTo>
                    <a:pt x="1072286" y="2837942"/>
                  </a:lnTo>
                  <a:lnTo>
                    <a:pt x="1090549" y="2827274"/>
                  </a:lnTo>
                  <a:close/>
                </a:path>
                <a:path w="1102995" h="3249929">
                  <a:moveTo>
                    <a:pt x="1090549" y="2464562"/>
                  </a:moveTo>
                  <a:lnTo>
                    <a:pt x="1072286" y="2453894"/>
                  </a:lnTo>
                  <a:lnTo>
                    <a:pt x="993521" y="2407920"/>
                  </a:lnTo>
                  <a:lnTo>
                    <a:pt x="986917" y="2409698"/>
                  </a:lnTo>
                  <a:lnTo>
                    <a:pt x="983996" y="2414778"/>
                  </a:lnTo>
                  <a:lnTo>
                    <a:pt x="980948" y="2419858"/>
                  </a:lnTo>
                  <a:lnTo>
                    <a:pt x="982726" y="2426335"/>
                  </a:lnTo>
                  <a:lnTo>
                    <a:pt x="987806" y="2429383"/>
                  </a:lnTo>
                  <a:lnTo>
                    <a:pt x="1029817" y="2453894"/>
                  </a:lnTo>
                  <a:lnTo>
                    <a:pt x="42672" y="2453894"/>
                  </a:lnTo>
                  <a:lnTo>
                    <a:pt x="42672" y="2475230"/>
                  </a:lnTo>
                  <a:lnTo>
                    <a:pt x="1029817" y="2475230"/>
                  </a:lnTo>
                  <a:lnTo>
                    <a:pt x="987806" y="2499741"/>
                  </a:lnTo>
                  <a:lnTo>
                    <a:pt x="982726" y="2502789"/>
                  </a:lnTo>
                  <a:lnTo>
                    <a:pt x="980948" y="2509266"/>
                  </a:lnTo>
                  <a:lnTo>
                    <a:pt x="983996" y="2514346"/>
                  </a:lnTo>
                  <a:lnTo>
                    <a:pt x="986917" y="2519426"/>
                  </a:lnTo>
                  <a:lnTo>
                    <a:pt x="993521" y="2521204"/>
                  </a:lnTo>
                  <a:lnTo>
                    <a:pt x="1072286" y="2475230"/>
                  </a:lnTo>
                  <a:lnTo>
                    <a:pt x="1090549" y="2464562"/>
                  </a:lnTo>
                  <a:close/>
                </a:path>
                <a:path w="1102995" h="3249929">
                  <a:moveTo>
                    <a:pt x="1090549" y="1662938"/>
                  </a:moveTo>
                  <a:lnTo>
                    <a:pt x="1072286" y="1652270"/>
                  </a:lnTo>
                  <a:lnTo>
                    <a:pt x="993521" y="1606296"/>
                  </a:lnTo>
                  <a:lnTo>
                    <a:pt x="986917" y="1608074"/>
                  </a:lnTo>
                  <a:lnTo>
                    <a:pt x="983996" y="1613154"/>
                  </a:lnTo>
                  <a:lnTo>
                    <a:pt x="980948" y="1618234"/>
                  </a:lnTo>
                  <a:lnTo>
                    <a:pt x="982726" y="1624711"/>
                  </a:lnTo>
                  <a:lnTo>
                    <a:pt x="987806" y="1627759"/>
                  </a:lnTo>
                  <a:lnTo>
                    <a:pt x="1029817" y="1652270"/>
                  </a:lnTo>
                  <a:lnTo>
                    <a:pt x="42672" y="1652270"/>
                  </a:lnTo>
                  <a:lnTo>
                    <a:pt x="42672" y="1673606"/>
                  </a:lnTo>
                  <a:lnTo>
                    <a:pt x="1029817" y="1673606"/>
                  </a:lnTo>
                  <a:lnTo>
                    <a:pt x="987806" y="1698117"/>
                  </a:lnTo>
                  <a:lnTo>
                    <a:pt x="982726" y="1701165"/>
                  </a:lnTo>
                  <a:lnTo>
                    <a:pt x="980948" y="1707642"/>
                  </a:lnTo>
                  <a:lnTo>
                    <a:pt x="983996" y="1712722"/>
                  </a:lnTo>
                  <a:lnTo>
                    <a:pt x="986917" y="1717802"/>
                  </a:lnTo>
                  <a:lnTo>
                    <a:pt x="993521" y="1719580"/>
                  </a:lnTo>
                  <a:lnTo>
                    <a:pt x="1072286" y="1673606"/>
                  </a:lnTo>
                  <a:lnTo>
                    <a:pt x="1090549" y="1662938"/>
                  </a:lnTo>
                  <a:close/>
                </a:path>
                <a:path w="1102995" h="3249929">
                  <a:moveTo>
                    <a:pt x="1090549" y="1483106"/>
                  </a:moveTo>
                  <a:lnTo>
                    <a:pt x="1072286" y="1472438"/>
                  </a:lnTo>
                  <a:lnTo>
                    <a:pt x="993521" y="1426464"/>
                  </a:lnTo>
                  <a:lnTo>
                    <a:pt x="986917" y="1428254"/>
                  </a:lnTo>
                  <a:lnTo>
                    <a:pt x="983996" y="1433322"/>
                  </a:lnTo>
                  <a:lnTo>
                    <a:pt x="980948" y="1438402"/>
                  </a:lnTo>
                  <a:lnTo>
                    <a:pt x="982726" y="1444891"/>
                  </a:lnTo>
                  <a:lnTo>
                    <a:pt x="987806" y="1447927"/>
                  </a:lnTo>
                  <a:lnTo>
                    <a:pt x="1029817" y="1472438"/>
                  </a:lnTo>
                  <a:lnTo>
                    <a:pt x="42672" y="1472438"/>
                  </a:lnTo>
                  <a:lnTo>
                    <a:pt x="42672" y="1493774"/>
                  </a:lnTo>
                  <a:lnTo>
                    <a:pt x="1029817" y="1493774"/>
                  </a:lnTo>
                  <a:lnTo>
                    <a:pt x="987806" y="1518285"/>
                  </a:lnTo>
                  <a:lnTo>
                    <a:pt x="982726" y="1521333"/>
                  </a:lnTo>
                  <a:lnTo>
                    <a:pt x="980948" y="1527810"/>
                  </a:lnTo>
                  <a:lnTo>
                    <a:pt x="983996" y="1532890"/>
                  </a:lnTo>
                  <a:lnTo>
                    <a:pt x="986917" y="1537970"/>
                  </a:lnTo>
                  <a:lnTo>
                    <a:pt x="993521" y="1539748"/>
                  </a:lnTo>
                  <a:lnTo>
                    <a:pt x="1072286" y="1493774"/>
                  </a:lnTo>
                  <a:lnTo>
                    <a:pt x="1090549" y="1483106"/>
                  </a:lnTo>
                  <a:close/>
                </a:path>
                <a:path w="1102995" h="3249929">
                  <a:moveTo>
                    <a:pt x="1102728" y="3010166"/>
                  </a:moveTo>
                  <a:lnTo>
                    <a:pt x="1084478" y="2999486"/>
                  </a:lnTo>
                  <a:lnTo>
                    <a:pt x="1005713" y="2953512"/>
                  </a:lnTo>
                  <a:lnTo>
                    <a:pt x="999109" y="2955290"/>
                  </a:lnTo>
                  <a:lnTo>
                    <a:pt x="996188" y="2960370"/>
                  </a:lnTo>
                  <a:lnTo>
                    <a:pt x="993140" y="2965450"/>
                  </a:lnTo>
                  <a:lnTo>
                    <a:pt x="994918" y="2971927"/>
                  </a:lnTo>
                  <a:lnTo>
                    <a:pt x="999998" y="2974975"/>
                  </a:lnTo>
                  <a:lnTo>
                    <a:pt x="1041984" y="2999486"/>
                  </a:lnTo>
                  <a:lnTo>
                    <a:pt x="54864" y="2999486"/>
                  </a:lnTo>
                  <a:lnTo>
                    <a:pt x="54864" y="3020822"/>
                  </a:lnTo>
                  <a:lnTo>
                    <a:pt x="1042009" y="3020822"/>
                  </a:lnTo>
                  <a:lnTo>
                    <a:pt x="1060297" y="3010166"/>
                  </a:lnTo>
                  <a:lnTo>
                    <a:pt x="999998" y="3045333"/>
                  </a:lnTo>
                  <a:lnTo>
                    <a:pt x="994918" y="3048381"/>
                  </a:lnTo>
                  <a:lnTo>
                    <a:pt x="993140" y="3054858"/>
                  </a:lnTo>
                  <a:lnTo>
                    <a:pt x="996188" y="3059938"/>
                  </a:lnTo>
                  <a:lnTo>
                    <a:pt x="999109" y="3065018"/>
                  </a:lnTo>
                  <a:lnTo>
                    <a:pt x="1005713" y="3066796"/>
                  </a:lnTo>
                  <a:lnTo>
                    <a:pt x="1084478" y="3020822"/>
                  </a:lnTo>
                  <a:lnTo>
                    <a:pt x="1102728" y="3010166"/>
                  </a:lnTo>
                  <a:close/>
                </a:path>
                <a:path w="1102995" h="3249929">
                  <a:moveTo>
                    <a:pt x="1102728" y="1845830"/>
                  </a:moveTo>
                  <a:lnTo>
                    <a:pt x="1084478" y="1835150"/>
                  </a:lnTo>
                  <a:lnTo>
                    <a:pt x="1005713" y="1789176"/>
                  </a:lnTo>
                  <a:lnTo>
                    <a:pt x="999109" y="1790954"/>
                  </a:lnTo>
                  <a:lnTo>
                    <a:pt x="996188" y="1796034"/>
                  </a:lnTo>
                  <a:lnTo>
                    <a:pt x="993140" y="1801114"/>
                  </a:lnTo>
                  <a:lnTo>
                    <a:pt x="994918" y="1807591"/>
                  </a:lnTo>
                  <a:lnTo>
                    <a:pt x="999998" y="1810639"/>
                  </a:lnTo>
                  <a:lnTo>
                    <a:pt x="1041984" y="1835150"/>
                  </a:lnTo>
                  <a:lnTo>
                    <a:pt x="54864" y="1835150"/>
                  </a:lnTo>
                  <a:lnTo>
                    <a:pt x="54864" y="1856486"/>
                  </a:lnTo>
                  <a:lnTo>
                    <a:pt x="1042009" y="1856486"/>
                  </a:lnTo>
                  <a:lnTo>
                    <a:pt x="1060297" y="1845830"/>
                  </a:lnTo>
                  <a:lnTo>
                    <a:pt x="999998" y="1880997"/>
                  </a:lnTo>
                  <a:lnTo>
                    <a:pt x="994918" y="1884045"/>
                  </a:lnTo>
                  <a:lnTo>
                    <a:pt x="993140" y="1890522"/>
                  </a:lnTo>
                  <a:lnTo>
                    <a:pt x="996188" y="1895602"/>
                  </a:lnTo>
                  <a:lnTo>
                    <a:pt x="999109" y="1900682"/>
                  </a:lnTo>
                  <a:lnTo>
                    <a:pt x="1005713" y="1902460"/>
                  </a:lnTo>
                  <a:lnTo>
                    <a:pt x="1084478" y="1856486"/>
                  </a:lnTo>
                  <a:lnTo>
                    <a:pt x="1102728" y="1845830"/>
                  </a:lnTo>
                  <a:close/>
                </a:path>
                <a:path w="1102995" h="3249929">
                  <a:moveTo>
                    <a:pt x="1102741" y="3193034"/>
                  </a:moveTo>
                  <a:lnTo>
                    <a:pt x="1084478" y="3182366"/>
                  </a:lnTo>
                  <a:lnTo>
                    <a:pt x="1005713" y="3136392"/>
                  </a:lnTo>
                  <a:lnTo>
                    <a:pt x="999109" y="3138170"/>
                  </a:lnTo>
                  <a:lnTo>
                    <a:pt x="996188" y="3143250"/>
                  </a:lnTo>
                  <a:lnTo>
                    <a:pt x="993140" y="3148330"/>
                  </a:lnTo>
                  <a:lnTo>
                    <a:pt x="994918" y="3154807"/>
                  </a:lnTo>
                  <a:lnTo>
                    <a:pt x="999998" y="3157855"/>
                  </a:lnTo>
                  <a:lnTo>
                    <a:pt x="1042009" y="3182366"/>
                  </a:lnTo>
                  <a:lnTo>
                    <a:pt x="54864" y="3182366"/>
                  </a:lnTo>
                  <a:lnTo>
                    <a:pt x="54864" y="3203702"/>
                  </a:lnTo>
                  <a:lnTo>
                    <a:pt x="1042009" y="3203702"/>
                  </a:lnTo>
                  <a:lnTo>
                    <a:pt x="999998" y="3228213"/>
                  </a:lnTo>
                  <a:lnTo>
                    <a:pt x="994918" y="3231261"/>
                  </a:lnTo>
                  <a:lnTo>
                    <a:pt x="993140" y="3237738"/>
                  </a:lnTo>
                  <a:lnTo>
                    <a:pt x="996188" y="3242818"/>
                  </a:lnTo>
                  <a:lnTo>
                    <a:pt x="999109" y="3247898"/>
                  </a:lnTo>
                  <a:lnTo>
                    <a:pt x="1005713" y="3249676"/>
                  </a:lnTo>
                  <a:lnTo>
                    <a:pt x="1084478" y="3203702"/>
                  </a:lnTo>
                  <a:lnTo>
                    <a:pt x="1102741" y="3193034"/>
                  </a:lnTo>
                  <a:close/>
                </a:path>
                <a:path w="1102995" h="3249929">
                  <a:moveTo>
                    <a:pt x="1102741" y="2028698"/>
                  </a:moveTo>
                  <a:lnTo>
                    <a:pt x="1084478" y="2018030"/>
                  </a:lnTo>
                  <a:lnTo>
                    <a:pt x="1005713" y="1972056"/>
                  </a:lnTo>
                  <a:lnTo>
                    <a:pt x="999109" y="1973834"/>
                  </a:lnTo>
                  <a:lnTo>
                    <a:pt x="996188" y="1978914"/>
                  </a:lnTo>
                  <a:lnTo>
                    <a:pt x="993140" y="1983994"/>
                  </a:lnTo>
                  <a:lnTo>
                    <a:pt x="994918" y="1990471"/>
                  </a:lnTo>
                  <a:lnTo>
                    <a:pt x="999998" y="1993519"/>
                  </a:lnTo>
                  <a:lnTo>
                    <a:pt x="1042009" y="2018030"/>
                  </a:lnTo>
                  <a:lnTo>
                    <a:pt x="54864" y="2018030"/>
                  </a:lnTo>
                  <a:lnTo>
                    <a:pt x="54864" y="2039366"/>
                  </a:lnTo>
                  <a:lnTo>
                    <a:pt x="1042009" y="2039366"/>
                  </a:lnTo>
                  <a:lnTo>
                    <a:pt x="999998" y="2063877"/>
                  </a:lnTo>
                  <a:lnTo>
                    <a:pt x="994918" y="2066925"/>
                  </a:lnTo>
                  <a:lnTo>
                    <a:pt x="993140" y="2073402"/>
                  </a:lnTo>
                  <a:lnTo>
                    <a:pt x="996188" y="2078482"/>
                  </a:lnTo>
                  <a:lnTo>
                    <a:pt x="999109" y="2083562"/>
                  </a:lnTo>
                  <a:lnTo>
                    <a:pt x="1005713" y="2085340"/>
                  </a:lnTo>
                  <a:lnTo>
                    <a:pt x="1084478" y="2039366"/>
                  </a:lnTo>
                  <a:lnTo>
                    <a:pt x="1102741" y="20286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6220967" y="2026920"/>
            <a:ext cx="1740535" cy="3740150"/>
          </a:xfrm>
          <a:prstGeom prst="rect">
            <a:avLst/>
          </a:prstGeom>
          <a:ln w="18288">
            <a:solidFill>
              <a:srgbClr val="FFCE3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2400">
              <a:latin typeface="Times New Roman"/>
              <a:cs typeface="Times New Roman"/>
            </a:endParaRPr>
          </a:p>
          <a:p>
            <a:pPr marL="130175" marR="42545">
              <a:lnSpc>
                <a:spcPts val="2590"/>
              </a:lnSpc>
            </a:pPr>
            <a:r>
              <a:rPr dirty="0" sz="2400">
                <a:solidFill>
                  <a:srgbClr val="FFCE3E"/>
                </a:solidFill>
                <a:latin typeface="Trebuchet MS"/>
                <a:cs typeface="Trebuchet MS"/>
              </a:rPr>
              <a:t>Select</a:t>
            </a:r>
            <a:r>
              <a:rPr dirty="0" sz="2400" spc="-12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CE3E"/>
                </a:solidFill>
                <a:latin typeface="Trebuchet MS"/>
                <a:cs typeface="Trebuchet MS"/>
              </a:rPr>
              <a:t>into </a:t>
            </a:r>
            <a:r>
              <a:rPr dirty="0" sz="2400" spc="-10">
                <a:solidFill>
                  <a:srgbClr val="FFCE3E"/>
                </a:solidFill>
                <a:latin typeface="Trebuchet MS"/>
                <a:cs typeface="Trebuchet MS"/>
              </a:rPr>
              <a:t>outfile </a:t>
            </a:r>
            <a:r>
              <a:rPr dirty="0" sz="2400" spc="70">
                <a:solidFill>
                  <a:srgbClr val="FFCE3E"/>
                </a:solidFill>
                <a:latin typeface="Trebuchet MS"/>
                <a:cs typeface="Trebuchet MS"/>
              </a:rPr>
              <a:t>Amazon</a:t>
            </a:r>
            <a:r>
              <a:rPr dirty="0" sz="2400" spc="-9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155">
                <a:solidFill>
                  <a:srgbClr val="FFCE3E"/>
                </a:solidFill>
                <a:latin typeface="Trebuchet MS"/>
                <a:cs typeface="Trebuchet MS"/>
              </a:rPr>
              <a:t>S3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44128" y="1856232"/>
            <a:ext cx="710183" cy="710184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8213217" y="2612593"/>
            <a:ext cx="170688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114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dirty="0" sz="16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(CSVs)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8023732" y="2138679"/>
            <a:ext cx="520700" cy="113664"/>
          </a:xfrm>
          <a:custGeom>
            <a:avLst/>
            <a:gdLst/>
            <a:ahLst/>
            <a:cxnLst/>
            <a:rect l="l" t="t" r="r" b="b"/>
            <a:pathLst>
              <a:path w="520700" h="113664">
                <a:moveTo>
                  <a:pt x="459559" y="67705"/>
                </a:moveTo>
                <a:lnTo>
                  <a:pt x="412115" y="94615"/>
                </a:lnTo>
                <a:lnTo>
                  <a:pt x="410337" y="101092"/>
                </a:lnTo>
                <a:lnTo>
                  <a:pt x="413131" y="106299"/>
                </a:lnTo>
                <a:lnTo>
                  <a:pt x="416051" y="111379"/>
                </a:lnTo>
                <a:lnTo>
                  <a:pt x="422656" y="113157"/>
                </a:lnTo>
                <a:lnTo>
                  <a:pt x="502038" y="68199"/>
                </a:lnTo>
                <a:lnTo>
                  <a:pt x="499110" y="68199"/>
                </a:lnTo>
                <a:lnTo>
                  <a:pt x="459559" y="67705"/>
                </a:lnTo>
                <a:close/>
              </a:path>
              <a:path w="520700" h="113664">
                <a:moveTo>
                  <a:pt x="478056" y="57232"/>
                </a:moveTo>
                <a:lnTo>
                  <a:pt x="459559" y="67705"/>
                </a:lnTo>
                <a:lnTo>
                  <a:pt x="499110" y="68199"/>
                </a:lnTo>
                <a:lnTo>
                  <a:pt x="499128" y="66675"/>
                </a:lnTo>
                <a:lnTo>
                  <a:pt x="493775" y="66675"/>
                </a:lnTo>
                <a:lnTo>
                  <a:pt x="478056" y="57232"/>
                </a:lnTo>
                <a:close/>
              </a:path>
              <a:path w="520700" h="113664">
                <a:moveTo>
                  <a:pt x="424052" y="0"/>
                </a:moveTo>
                <a:lnTo>
                  <a:pt x="417449" y="1524"/>
                </a:lnTo>
                <a:lnTo>
                  <a:pt x="411352" y="11684"/>
                </a:lnTo>
                <a:lnTo>
                  <a:pt x="413003" y="18287"/>
                </a:lnTo>
                <a:lnTo>
                  <a:pt x="418084" y="21209"/>
                </a:lnTo>
                <a:lnTo>
                  <a:pt x="459975" y="46371"/>
                </a:lnTo>
                <a:lnTo>
                  <a:pt x="499364" y="46862"/>
                </a:lnTo>
                <a:lnTo>
                  <a:pt x="499110" y="68199"/>
                </a:lnTo>
                <a:lnTo>
                  <a:pt x="502038" y="68199"/>
                </a:lnTo>
                <a:lnTo>
                  <a:pt x="520446" y="57785"/>
                </a:lnTo>
                <a:lnTo>
                  <a:pt x="429006" y="2921"/>
                </a:lnTo>
                <a:lnTo>
                  <a:pt x="424052" y="0"/>
                </a:lnTo>
                <a:close/>
              </a:path>
              <a:path w="520700" h="113664">
                <a:moveTo>
                  <a:pt x="253" y="40640"/>
                </a:moveTo>
                <a:lnTo>
                  <a:pt x="0" y="61975"/>
                </a:lnTo>
                <a:lnTo>
                  <a:pt x="459559" y="67705"/>
                </a:lnTo>
                <a:lnTo>
                  <a:pt x="478056" y="57232"/>
                </a:lnTo>
                <a:lnTo>
                  <a:pt x="459975" y="46371"/>
                </a:lnTo>
                <a:lnTo>
                  <a:pt x="253" y="40640"/>
                </a:lnTo>
                <a:close/>
              </a:path>
              <a:path w="520700" h="113664">
                <a:moveTo>
                  <a:pt x="493902" y="48260"/>
                </a:moveTo>
                <a:lnTo>
                  <a:pt x="478056" y="57232"/>
                </a:lnTo>
                <a:lnTo>
                  <a:pt x="493775" y="66675"/>
                </a:lnTo>
                <a:lnTo>
                  <a:pt x="493902" y="48260"/>
                </a:lnTo>
                <a:close/>
              </a:path>
              <a:path w="520700" h="113664">
                <a:moveTo>
                  <a:pt x="499347" y="48260"/>
                </a:moveTo>
                <a:lnTo>
                  <a:pt x="493902" y="48260"/>
                </a:lnTo>
                <a:lnTo>
                  <a:pt x="493775" y="66675"/>
                </a:lnTo>
                <a:lnTo>
                  <a:pt x="499128" y="66675"/>
                </a:lnTo>
                <a:lnTo>
                  <a:pt x="499347" y="48260"/>
                </a:lnTo>
                <a:close/>
              </a:path>
              <a:path w="520700" h="113664">
                <a:moveTo>
                  <a:pt x="459975" y="46371"/>
                </a:moveTo>
                <a:lnTo>
                  <a:pt x="478056" y="57232"/>
                </a:lnTo>
                <a:lnTo>
                  <a:pt x="493902" y="48260"/>
                </a:lnTo>
                <a:lnTo>
                  <a:pt x="499347" y="48260"/>
                </a:lnTo>
                <a:lnTo>
                  <a:pt x="499364" y="46862"/>
                </a:lnTo>
                <a:lnTo>
                  <a:pt x="459975" y="463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771758" y="6447815"/>
            <a:ext cx="645414" cy="154190"/>
          </a:xfrm>
          <a:prstGeom prst="rect">
            <a:avLst/>
          </a:prstGeom>
        </p:spPr>
      </p:pic>
      <p:sp>
        <p:nvSpPr>
          <p:cNvPr id="34" name="object 34" descr=""/>
          <p:cNvSpPr/>
          <p:nvPr/>
        </p:nvSpPr>
        <p:spPr>
          <a:xfrm>
            <a:off x="10790885" y="3819131"/>
            <a:ext cx="653415" cy="710565"/>
          </a:xfrm>
          <a:custGeom>
            <a:avLst/>
            <a:gdLst/>
            <a:ahLst/>
            <a:cxnLst/>
            <a:rect l="l" t="t" r="r" b="b"/>
            <a:pathLst>
              <a:path w="653415" h="710564">
                <a:moveTo>
                  <a:pt x="85217" y="0"/>
                </a:moveTo>
                <a:lnTo>
                  <a:pt x="44602" y="0"/>
                </a:lnTo>
                <a:lnTo>
                  <a:pt x="27266" y="3568"/>
                </a:lnTo>
                <a:lnTo>
                  <a:pt x="13106" y="13119"/>
                </a:lnTo>
                <a:lnTo>
                  <a:pt x="3543" y="27279"/>
                </a:lnTo>
                <a:lnTo>
                  <a:pt x="0" y="44615"/>
                </a:lnTo>
                <a:lnTo>
                  <a:pt x="0" y="665683"/>
                </a:lnTo>
                <a:lnTo>
                  <a:pt x="3479" y="682917"/>
                </a:lnTo>
                <a:lnTo>
                  <a:pt x="12979" y="697001"/>
                </a:lnTo>
                <a:lnTo>
                  <a:pt x="27063" y="706501"/>
                </a:lnTo>
                <a:lnTo>
                  <a:pt x="44310" y="709980"/>
                </a:lnTo>
                <a:lnTo>
                  <a:pt x="85217" y="709980"/>
                </a:lnTo>
                <a:lnTo>
                  <a:pt x="85217" y="681583"/>
                </a:lnTo>
                <a:lnTo>
                  <a:pt x="35648" y="681583"/>
                </a:lnTo>
                <a:lnTo>
                  <a:pt x="28409" y="674331"/>
                </a:lnTo>
                <a:lnTo>
                  <a:pt x="28486" y="35623"/>
                </a:lnTo>
                <a:lnTo>
                  <a:pt x="35623" y="28524"/>
                </a:lnTo>
                <a:lnTo>
                  <a:pt x="85217" y="28397"/>
                </a:lnTo>
                <a:lnTo>
                  <a:pt x="85217" y="0"/>
                </a:lnTo>
                <a:close/>
              </a:path>
              <a:path w="653415" h="710564">
                <a:moveTo>
                  <a:pt x="540397" y="233730"/>
                </a:moveTo>
                <a:lnTo>
                  <a:pt x="525716" y="215138"/>
                </a:lnTo>
                <a:lnTo>
                  <a:pt x="519709" y="207518"/>
                </a:lnTo>
                <a:lnTo>
                  <a:pt x="508685" y="204266"/>
                </a:lnTo>
                <a:lnTo>
                  <a:pt x="508685" y="233718"/>
                </a:lnTo>
                <a:lnTo>
                  <a:pt x="493560" y="239903"/>
                </a:lnTo>
                <a:lnTo>
                  <a:pt x="491070" y="240487"/>
                </a:lnTo>
                <a:lnTo>
                  <a:pt x="491070" y="268439"/>
                </a:lnTo>
                <a:lnTo>
                  <a:pt x="399224" y="449567"/>
                </a:lnTo>
                <a:lnTo>
                  <a:pt x="397675" y="453732"/>
                </a:lnTo>
                <a:lnTo>
                  <a:pt x="397662" y="500392"/>
                </a:lnTo>
                <a:lnTo>
                  <a:pt x="390740" y="503161"/>
                </a:lnTo>
                <a:lnTo>
                  <a:pt x="383463" y="504075"/>
                </a:lnTo>
                <a:lnTo>
                  <a:pt x="376186" y="503161"/>
                </a:lnTo>
                <a:lnTo>
                  <a:pt x="369265" y="500392"/>
                </a:lnTo>
                <a:lnTo>
                  <a:pt x="369265" y="456526"/>
                </a:lnTo>
                <a:lnTo>
                  <a:pt x="368706" y="452120"/>
                </a:lnTo>
                <a:lnTo>
                  <a:pt x="275285" y="267906"/>
                </a:lnTo>
                <a:lnTo>
                  <a:pt x="296316" y="274129"/>
                </a:lnTo>
                <a:lnTo>
                  <a:pt x="348792" y="279819"/>
                </a:lnTo>
                <a:lnTo>
                  <a:pt x="384175" y="280873"/>
                </a:lnTo>
                <a:lnTo>
                  <a:pt x="419544" y="279806"/>
                </a:lnTo>
                <a:lnTo>
                  <a:pt x="472033" y="274078"/>
                </a:lnTo>
                <a:lnTo>
                  <a:pt x="491070" y="268439"/>
                </a:lnTo>
                <a:lnTo>
                  <a:pt x="491070" y="240487"/>
                </a:lnTo>
                <a:lnTo>
                  <a:pt x="467487" y="245986"/>
                </a:lnTo>
                <a:lnTo>
                  <a:pt x="430898" y="250634"/>
                </a:lnTo>
                <a:lnTo>
                  <a:pt x="384175" y="252476"/>
                </a:lnTo>
                <a:lnTo>
                  <a:pt x="337464" y="250634"/>
                </a:lnTo>
                <a:lnTo>
                  <a:pt x="300913" y="245986"/>
                </a:lnTo>
                <a:lnTo>
                  <a:pt x="274853" y="239903"/>
                </a:lnTo>
                <a:lnTo>
                  <a:pt x="259613" y="233730"/>
                </a:lnTo>
                <a:lnTo>
                  <a:pt x="274828" y="227660"/>
                </a:lnTo>
                <a:lnTo>
                  <a:pt x="300863" y="221615"/>
                </a:lnTo>
                <a:lnTo>
                  <a:pt x="337413" y="216979"/>
                </a:lnTo>
                <a:lnTo>
                  <a:pt x="384175" y="215138"/>
                </a:lnTo>
                <a:lnTo>
                  <a:pt x="430961" y="216979"/>
                </a:lnTo>
                <a:lnTo>
                  <a:pt x="467537" y="221615"/>
                </a:lnTo>
                <a:lnTo>
                  <a:pt x="493585" y="227660"/>
                </a:lnTo>
                <a:lnTo>
                  <a:pt x="508685" y="233718"/>
                </a:lnTo>
                <a:lnTo>
                  <a:pt x="508685" y="204266"/>
                </a:lnTo>
                <a:lnTo>
                  <a:pt x="472198" y="193459"/>
                </a:lnTo>
                <a:lnTo>
                  <a:pt x="419722" y="187794"/>
                </a:lnTo>
                <a:lnTo>
                  <a:pt x="384175" y="186740"/>
                </a:lnTo>
                <a:lnTo>
                  <a:pt x="348615" y="187769"/>
                </a:lnTo>
                <a:lnTo>
                  <a:pt x="296151" y="193408"/>
                </a:lnTo>
                <a:lnTo>
                  <a:pt x="248640" y="207467"/>
                </a:lnTo>
                <a:lnTo>
                  <a:pt x="227952" y="233730"/>
                </a:lnTo>
                <a:lnTo>
                  <a:pt x="231152" y="237794"/>
                </a:lnTo>
                <a:lnTo>
                  <a:pt x="228803" y="238988"/>
                </a:lnTo>
                <a:lnTo>
                  <a:pt x="340283" y="459930"/>
                </a:lnTo>
                <a:lnTo>
                  <a:pt x="340296" y="513740"/>
                </a:lnTo>
                <a:lnTo>
                  <a:pt x="342760" y="518236"/>
                </a:lnTo>
                <a:lnTo>
                  <a:pt x="355320" y="525627"/>
                </a:lnTo>
                <a:lnTo>
                  <a:pt x="364337" y="529196"/>
                </a:lnTo>
                <a:lnTo>
                  <a:pt x="373761" y="531495"/>
                </a:lnTo>
                <a:lnTo>
                  <a:pt x="383463" y="532485"/>
                </a:lnTo>
                <a:lnTo>
                  <a:pt x="393141" y="531558"/>
                </a:lnTo>
                <a:lnTo>
                  <a:pt x="426072" y="459359"/>
                </a:lnTo>
                <a:lnTo>
                  <a:pt x="538124" y="238417"/>
                </a:lnTo>
                <a:lnTo>
                  <a:pt x="537095" y="237896"/>
                </a:lnTo>
                <a:lnTo>
                  <a:pt x="540397" y="233730"/>
                </a:lnTo>
                <a:close/>
              </a:path>
              <a:path w="653415" h="710564">
                <a:moveTo>
                  <a:pt x="582295" y="624789"/>
                </a:moveTo>
                <a:lnTo>
                  <a:pt x="198831" y="624789"/>
                </a:lnTo>
                <a:lnTo>
                  <a:pt x="198831" y="653186"/>
                </a:lnTo>
                <a:lnTo>
                  <a:pt x="582295" y="653186"/>
                </a:lnTo>
                <a:lnTo>
                  <a:pt x="582295" y="624789"/>
                </a:lnTo>
                <a:close/>
              </a:path>
              <a:path w="653415" h="710564">
                <a:moveTo>
                  <a:pt x="582295" y="567982"/>
                </a:moveTo>
                <a:lnTo>
                  <a:pt x="198831" y="567982"/>
                </a:lnTo>
                <a:lnTo>
                  <a:pt x="198831" y="596379"/>
                </a:lnTo>
                <a:lnTo>
                  <a:pt x="582295" y="596379"/>
                </a:lnTo>
                <a:lnTo>
                  <a:pt x="582295" y="567982"/>
                </a:lnTo>
                <a:close/>
              </a:path>
              <a:path w="653415" h="710564">
                <a:moveTo>
                  <a:pt x="582295" y="127812"/>
                </a:moveTo>
                <a:lnTo>
                  <a:pt x="198831" y="127812"/>
                </a:lnTo>
                <a:lnTo>
                  <a:pt x="198831" y="156210"/>
                </a:lnTo>
                <a:lnTo>
                  <a:pt x="582295" y="156210"/>
                </a:lnTo>
                <a:lnTo>
                  <a:pt x="582295" y="127812"/>
                </a:lnTo>
                <a:close/>
              </a:path>
              <a:path w="653415" h="710564">
                <a:moveTo>
                  <a:pt x="582295" y="71005"/>
                </a:moveTo>
                <a:lnTo>
                  <a:pt x="198831" y="71005"/>
                </a:lnTo>
                <a:lnTo>
                  <a:pt x="198831" y="99402"/>
                </a:lnTo>
                <a:lnTo>
                  <a:pt x="582295" y="99402"/>
                </a:lnTo>
                <a:lnTo>
                  <a:pt x="582295" y="71005"/>
                </a:lnTo>
                <a:close/>
              </a:path>
              <a:path w="653415" h="710564">
                <a:moveTo>
                  <a:pt x="653313" y="6388"/>
                </a:moveTo>
                <a:lnTo>
                  <a:pt x="646976" y="0"/>
                </a:lnTo>
                <a:lnTo>
                  <a:pt x="624903" y="0"/>
                </a:lnTo>
                <a:lnTo>
                  <a:pt x="624903" y="28397"/>
                </a:lnTo>
                <a:lnTo>
                  <a:pt x="624903" y="681583"/>
                </a:lnTo>
                <a:lnTo>
                  <a:pt x="142024" y="681583"/>
                </a:lnTo>
                <a:lnTo>
                  <a:pt x="142024" y="28397"/>
                </a:lnTo>
                <a:lnTo>
                  <a:pt x="624903" y="28397"/>
                </a:lnTo>
                <a:lnTo>
                  <a:pt x="624903" y="0"/>
                </a:lnTo>
                <a:lnTo>
                  <a:pt x="119976" y="0"/>
                </a:lnTo>
                <a:lnTo>
                  <a:pt x="113614" y="6388"/>
                </a:lnTo>
                <a:lnTo>
                  <a:pt x="113614" y="703618"/>
                </a:lnTo>
                <a:lnTo>
                  <a:pt x="119976" y="709980"/>
                </a:lnTo>
                <a:lnTo>
                  <a:pt x="646976" y="709980"/>
                </a:lnTo>
                <a:lnTo>
                  <a:pt x="653313" y="703618"/>
                </a:lnTo>
                <a:lnTo>
                  <a:pt x="653313" y="681583"/>
                </a:lnTo>
                <a:lnTo>
                  <a:pt x="653313" y="28397"/>
                </a:lnTo>
                <a:lnTo>
                  <a:pt x="653313" y="6388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1060938" y="4747259"/>
            <a:ext cx="113664" cy="788035"/>
          </a:xfrm>
          <a:custGeom>
            <a:avLst/>
            <a:gdLst/>
            <a:ahLst/>
            <a:cxnLst/>
            <a:rect l="l" t="t" r="r" b="b"/>
            <a:pathLst>
              <a:path w="113665" h="788035">
                <a:moveTo>
                  <a:pt x="56641" y="42436"/>
                </a:moveTo>
                <a:lnTo>
                  <a:pt x="45973" y="60724"/>
                </a:lnTo>
                <a:lnTo>
                  <a:pt x="45973" y="787907"/>
                </a:lnTo>
                <a:lnTo>
                  <a:pt x="67309" y="787907"/>
                </a:lnTo>
                <a:lnTo>
                  <a:pt x="67309" y="60724"/>
                </a:lnTo>
                <a:lnTo>
                  <a:pt x="56641" y="42436"/>
                </a:lnTo>
                <a:close/>
              </a:path>
              <a:path w="113665" h="788035">
                <a:moveTo>
                  <a:pt x="56641" y="0"/>
                </a:moveTo>
                <a:lnTo>
                  <a:pt x="2920" y="91947"/>
                </a:lnTo>
                <a:lnTo>
                  <a:pt x="0" y="97027"/>
                </a:lnTo>
                <a:lnTo>
                  <a:pt x="1777" y="103631"/>
                </a:lnTo>
                <a:lnTo>
                  <a:pt x="11937" y="109473"/>
                </a:lnTo>
                <a:lnTo>
                  <a:pt x="18414" y="107822"/>
                </a:lnTo>
                <a:lnTo>
                  <a:pt x="21462" y="102742"/>
                </a:lnTo>
                <a:lnTo>
                  <a:pt x="45973" y="60724"/>
                </a:lnTo>
                <a:lnTo>
                  <a:pt x="45973" y="21081"/>
                </a:lnTo>
                <a:lnTo>
                  <a:pt x="68959" y="21081"/>
                </a:lnTo>
                <a:lnTo>
                  <a:pt x="56641" y="0"/>
                </a:lnTo>
                <a:close/>
              </a:path>
              <a:path w="113665" h="788035">
                <a:moveTo>
                  <a:pt x="68959" y="21081"/>
                </a:moveTo>
                <a:lnTo>
                  <a:pt x="67309" y="21081"/>
                </a:lnTo>
                <a:lnTo>
                  <a:pt x="67309" y="60724"/>
                </a:lnTo>
                <a:lnTo>
                  <a:pt x="91820" y="102742"/>
                </a:lnTo>
                <a:lnTo>
                  <a:pt x="94868" y="107822"/>
                </a:lnTo>
                <a:lnTo>
                  <a:pt x="101345" y="109473"/>
                </a:lnTo>
                <a:lnTo>
                  <a:pt x="111505" y="103631"/>
                </a:lnTo>
                <a:lnTo>
                  <a:pt x="113283" y="97027"/>
                </a:lnTo>
                <a:lnTo>
                  <a:pt x="110362" y="91947"/>
                </a:lnTo>
                <a:lnTo>
                  <a:pt x="68959" y="21081"/>
                </a:lnTo>
                <a:close/>
              </a:path>
              <a:path w="113665" h="788035">
                <a:moveTo>
                  <a:pt x="67309" y="21081"/>
                </a:moveTo>
                <a:lnTo>
                  <a:pt x="45973" y="21081"/>
                </a:lnTo>
                <a:lnTo>
                  <a:pt x="45973" y="60724"/>
                </a:lnTo>
                <a:lnTo>
                  <a:pt x="56641" y="42436"/>
                </a:lnTo>
                <a:lnTo>
                  <a:pt x="47370" y="26542"/>
                </a:lnTo>
                <a:lnTo>
                  <a:pt x="67309" y="26542"/>
                </a:lnTo>
                <a:lnTo>
                  <a:pt x="67309" y="21081"/>
                </a:lnTo>
                <a:close/>
              </a:path>
              <a:path w="113665" h="788035">
                <a:moveTo>
                  <a:pt x="67309" y="26542"/>
                </a:moveTo>
                <a:lnTo>
                  <a:pt x="65912" y="26542"/>
                </a:lnTo>
                <a:lnTo>
                  <a:pt x="56641" y="42436"/>
                </a:lnTo>
                <a:lnTo>
                  <a:pt x="67309" y="60724"/>
                </a:lnTo>
                <a:lnTo>
                  <a:pt x="67309" y="26542"/>
                </a:lnTo>
                <a:close/>
              </a:path>
              <a:path w="113665" h="788035">
                <a:moveTo>
                  <a:pt x="65912" y="26542"/>
                </a:moveTo>
                <a:lnTo>
                  <a:pt x="47370" y="26542"/>
                </a:lnTo>
                <a:lnTo>
                  <a:pt x="56641" y="42436"/>
                </a:lnTo>
                <a:lnTo>
                  <a:pt x="65912" y="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401427" y="3318383"/>
            <a:ext cx="1383029" cy="154558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781283" y="3537839"/>
            <a:ext cx="684530" cy="195580"/>
          </a:xfrm>
          <a:prstGeom prst="rect">
            <a:avLst/>
          </a:prstGeom>
        </p:spPr>
      </p:pic>
      <p:grpSp>
        <p:nvGrpSpPr>
          <p:cNvPr id="38" name="object 38" descr=""/>
          <p:cNvGrpSpPr/>
          <p:nvPr/>
        </p:nvGrpSpPr>
        <p:grpSpPr>
          <a:xfrm>
            <a:off x="8665463" y="3462518"/>
            <a:ext cx="710565" cy="709930"/>
            <a:chOff x="8665463" y="3462518"/>
            <a:chExt cx="710565" cy="709930"/>
          </a:xfrm>
        </p:grpSpPr>
        <p:sp>
          <p:nvSpPr>
            <p:cNvPr id="39" name="object 39" descr=""/>
            <p:cNvSpPr/>
            <p:nvPr/>
          </p:nvSpPr>
          <p:spPr>
            <a:xfrm>
              <a:off x="8665463" y="3462518"/>
              <a:ext cx="710565" cy="709930"/>
            </a:xfrm>
            <a:custGeom>
              <a:avLst/>
              <a:gdLst/>
              <a:ahLst/>
              <a:cxnLst/>
              <a:rect l="l" t="t" r="r" b="b"/>
              <a:pathLst>
                <a:path w="710565" h="709929">
                  <a:moveTo>
                    <a:pt x="710382" y="0"/>
                  </a:moveTo>
                  <a:lnTo>
                    <a:pt x="0" y="0"/>
                  </a:lnTo>
                  <a:lnTo>
                    <a:pt x="0" y="709672"/>
                  </a:lnTo>
                  <a:lnTo>
                    <a:pt x="710383" y="709672"/>
                  </a:lnTo>
                  <a:lnTo>
                    <a:pt x="710382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783880" y="3605960"/>
              <a:ext cx="473709" cy="423545"/>
            </a:xfrm>
            <a:custGeom>
              <a:avLst/>
              <a:gdLst/>
              <a:ahLst/>
              <a:cxnLst/>
              <a:rect l="l" t="t" r="r" b="b"/>
              <a:pathLst>
                <a:path w="473709" h="423545">
                  <a:moveTo>
                    <a:pt x="407187" y="391273"/>
                  </a:moveTo>
                  <a:lnTo>
                    <a:pt x="388244" y="391273"/>
                  </a:lnTo>
                  <a:lnTo>
                    <a:pt x="390761" y="403632"/>
                  </a:lnTo>
                  <a:lnTo>
                    <a:pt x="397577" y="413727"/>
                  </a:lnTo>
                  <a:lnTo>
                    <a:pt x="407679" y="420543"/>
                  </a:lnTo>
                  <a:lnTo>
                    <a:pt x="420053" y="423067"/>
                  </a:lnTo>
                  <a:lnTo>
                    <a:pt x="441641" y="423067"/>
                  </a:lnTo>
                  <a:lnTo>
                    <a:pt x="454072" y="420561"/>
                  </a:lnTo>
                  <a:lnTo>
                    <a:pt x="464220" y="413727"/>
                  </a:lnTo>
                  <a:lnTo>
                    <a:pt x="470753" y="404047"/>
                  </a:lnTo>
                  <a:lnTo>
                    <a:pt x="412949" y="404047"/>
                  </a:lnTo>
                  <a:lnTo>
                    <a:pt x="407282" y="398378"/>
                  </a:lnTo>
                  <a:lnTo>
                    <a:pt x="407187" y="391273"/>
                  </a:lnTo>
                  <a:close/>
                </a:path>
                <a:path w="473709" h="423545">
                  <a:moveTo>
                    <a:pt x="52833" y="119895"/>
                  </a:moveTo>
                  <a:lnTo>
                    <a:pt x="9307" y="129140"/>
                  </a:lnTo>
                  <a:lnTo>
                    <a:pt x="0" y="391368"/>
                  </a:lnTo>
                  <a:lnTo>
                    <a:pt x="2488" y="403632"/>
                  </a:lnTo>
                  <a:lnTo>
                    <a:pt x="9275" y="413687"/>
                  </a:lnTo>
                  <a:lnTo>
                    <a:pt x="19361" y="420481"/>
                  </a:lnTo>
                  <a:lnTo>
                    <a:pt x="31711" y="422972"/>
                  </a:lnTo>
                  <a:lnTo>
                    <a:pt x="52833" y="422972"/>
                  </a:lnTo>
                  <a:lnTo>
                    <a:pt x="65183" y="420481"/>
                  </a:lnTo>
                  <a:lnTo>
                    <a:pt x="75269" y="413687"/>
                  </a:lnTo>
                  <a:lnTo>
                    <a:pt x="81741" y="404099"/>
                  </a:lnTo>
                  <a:lnTo>
                    <a:pt x="24745" y="404099"/>
                  </a:lnTo>
                  <a:lnTo>
                    <a:pt x="18975" y="398421"/>
                  </a:lnTo>
                  <a:lnTo>
                    <a:pt x="18924" y="372349"/>
                  </a:lnTo>
                  <a:lnTo>
                    <a:pt x="407187" y="372349"/>
                  </a:lnTo>
                  <a:lnTo>
                    <a:pt x="85605" y="372254"/>
                  </a:lnTo>
                  <a:lnTo>
                    <a:pt x="85605" y="353424"/>
                  </a:lnTo>
                  <a:lnTo>
                    <a:pt x="18924" y="353424"/>
                  </a:lnTo>
                  <a:lnTo>
                    <a:pt x="18924" y="192565"/>
                  </a:lnTo>
                  <a:lnTo>
                    <a:pt x="407661" y="192565"/>
                  </a:lnTo>
                  <a:lnTo>
                    <a:pt x="85605" y="192470"/>
                  </a:lnTo>
                  <a:lnTo>
                    <a:pt x="85605" y="173640"/>
                  </a:lnTo>
                  <a:lnTo>
                    <a:pt x="18924" y="173640"/>
                  </a:lnTo>
                  <a:lnTo>
                    <a:pt x="18975" y="144457"/>
                  </a:lnTo>
                  <a:lnTo>
                    <a:pt x="24741" y="138780"/>
                  </a:lnTo>
                  <a:lnTo>
                    <a:pt x="55660" y="138780"/>
                  </a:lnTo>
                  <a:lnTo>
                    <a:pt x="60367" y="138701"/>
                  </a:lnTo>
                  <a:lnTo>
                    <a:pt x="81712" y="138701"/>
                  </a:lnTo>
                  <a:lnTo>
                    <a:pt x="75236" y="129140"/>
                  </a:lnTo>
                  <a:lnTo>
                    <a:pt x="65161" y="122374"/>
                  </a:lnTo>
                  <a:lnTo>
                    <a:pt x="52833" y="119895"/>
                  </a:lnTo>
                  <a:close/>
                </a:path>
                <a:path w="473709" h="423545">
                  <a:moveTo>
                    <a:pt x="53306" y="404047"/>
                  </a:moveTo>
                  <a:lnTo>
                    <a:pt x="31806" y="404047"/>
                  </a:lnTo>
                  <a:lnTo>
                    <a:pt x="24745" y="404099"/>
                  </a:lnTo>
                  <a:lnTo>
                    <a:pt x="60422" y="404099"/>
                  </a:lnTo>
                  <a:lnTo>
                    <a:pt x="53306" y="404047"/>
                  </a:lnTo>
                  <a:close/>
                </a:path>
                <a:path w="473709" h="423545">
                  <a:moveTo>
                    <a:pt x="407187" y="372349"/>
                  </a:moveTo>
                  <a:lnTo>
                    <a:pt x="66283" y="372349"/>
                  </a:lnTo>
                  <a:lnTo>
                    <a:pt x="66187" y="398421"/>
                  </a:lnTo>
                  <a:lnTo>
                    <a:pt x="60422" y="404099"/>
                  </a:lnTo>
                  <a:lnTo>
                    <a:pt x="81741" y="404099"/>
                  </a:lnTo>
                  <a:lnTo>
                    <a:pt x="82074" y="403591"/>
                  </a:lnTo>
                  <a:lnTo>
                    <a:pt x="84563" y="391273"/>
                  </a:lnTo>
                  <a:lnTo>
                    <a:pt x="407187" y="391273"/>
                  </a:lnTo>
                  <a:lnTo>
                    <a:pt x="407187" y="372349"/>
                  </a:lnTo>
                  <a:close/>
                </a:path>
                <a:path w="473709" h="423545">
                  <a:moveTo>
                    <a:pt x="407661" y="343867"/>
                  </a:moveTo>
                  <a:lnTo>
                    <a:pt x="388717" y="343867"/>
                  </a:lnTo>
                  <a:lnTo>
                    <a:pt x="388717" y="372254"/>
                  </a:lnTo>
                  <a:lnTo>
                    <a:pt x="454546" y="372254"/>
                  </a:lnTo>
                  <a:lnTo>
                    <a:pt x="455020" y="391179"/>
                  </a:lnTo>
                  <a:lnTo>
                    <a:pt x="454925" y="398378"/>
                  </a:lnTo>
                  <a:lnTo>
                    <a:pt x="449218" y="404047"/>
                  </a:lnTo>
                  <a:lnTo>
                    <a:pt x="470753" y="404047"/>
                  </a:lnTo>
                  <a:lnTo>
                    <a:pt x="471061" y="403591"/>
                  </a:lnTo>
                  <a:lnTo>
                    <a:pt x="473530" y="391368"/>
                  </a:lnTo>
                  <a:lnTo>
                    <a:pt x="473569" y="353330"/>
                  </a:lnTo>
                  <a:lnTo>
                    <a:pt x="407661" y="353330"/>
                  </a:lnTo>
                  <a:lnTo>
                    <a:pt x="407661" y="343867"/>
                  </a:lnTo>
                  <a:close/>
                </a:path>
                <a:path w="473709" h="423545">
                  <a:moveTo>
                    <a:pt x="407661" y="192565"/>
                  </a:moveTo>
                  <a:lnTo>
                    <a:pt x="66283" y="192565"/>
                  </a:lnTo>
                  <a:lnTo>
                    <a:pt x="66283" y="353424"/>
                  </a:lnTo>
                  <a:lnTo>
                    <a:pt x="85605" y="353424"/>
                  </a:lnTo>
                  <a:lnTo>
                    <a:pt x="85605" y="343867"/>
                  </a:lnTo>
                  <a:lnTo>
                    <a:pt x="407661" y="343867"/>
                  </a:lnTo>
                  <a:lnTo>
                    <a:pt x="407661" y="324943"/>
                  </a:lnTo>
                  <a:lnTo>
                    <a:pt x="85605" y="324943"/>
                  </a:lnTo>
                  <a:lnTo>
                    <a:pt x="85605" y="211395"/>
                  </a:lnTo>
                  <a:lnTo>
                    <a:pt x="407661" y="211395"/>
                  </a:lnTo>
                  <a:lnTo>
                    <a:pt x="407661" y="192565"/>
                  </a:lnTo>
                  <a:close/>
                </a:path>
                <a:path w="473709" h="423545">
                  <a:moveTo>
                    <a:pt x="470709" y="138819"/>
                  </a:moveTo>
                  <a:lnTo>
                    <a:pt x="449336" y="138819"/>
                  </a:lnTo>
                  <a:lnTo>
                    <a:pt x="454980" y="144457"/>
                  </a:lnTo>
                  <a:lnTo>
                    <a:pt x="455020" y="173546"/>
                  </a:lnTo>
                  <a:lnTo>
                    <a:pt x="388717" y="173546"/>
                  </a:lnTo>
                  <a:lnTo>
                    <a:pt x="388717" y="192471"/>
                  </a:lnTo>
                  <a:lnTo>
                    <a:pt x="455020" y="192471"/>
                  </a:lnTo>
                  <a:lnTo>
                    <a:pt x="455020" y="353330"/>
                  </a:lnTo>
                  <a:lnTo>
                    <a:pt x="473569" y="353330"/>
                  </a:lnTo>
                  <a:lnTo>
                    <a:pt x="473512" y="151396"/>
                  </a:lnTo>
                  <a:lnTo>
                    <a:pt x="471043" y="139328"/>
                  </a:lnTo>
                  <a:lnTo>
                    <a:pt x="470709" y="138819"/>
                  </a:lnTo>
                  <a:close/>
                </a:path>
                <a:path w="473709" h="423545">
                  <a:moveTo>
                    <a:pt x="407661" y="211395"/>
                  </a:moveTo>
                  <a:lnTo>
                    <a:pt x="388717" y="211395"/>
                  </a:lnTo>
                  <a:lnTo>
                    <a:pt x="388717" y="324943"/>
                  </a:lnTo>
                  <a:lnTo>
                    <a:pt x="407661" y="324943"/>
                  </a:lnTo>
                  <a:lnTo>
                    <a:pt x="407661" y="211395"/>
                  </a:lnTo>
                  <a:close/>
                </a:path>
                <a:path w="473709" h="423545">
                  <a:moveTo>
                    <a:pt x="81712" y="138701"/>
                  </a:moveTo>
                  <a:lnTo>
                    <a:pt x="60367" y="138701"/>
                  </a:lnTo>
                  <a:lnTo>
                    <a:pt x="66176" y="144339"/>
                  </a:lnTo>
                  <a:lnTo>
                    <a:pt x="66283" y="173640"/>
                  </a:lnTo>
                  <a:lnTo>
                    <a:pt x="85605" y="173640"/>
                  </a:lnTo>
                  <a:lnTo>
                    <a:pt x="407661" y="173546"/>
                  </a:lnTo>
                  <a:lnTo>
                    <a:pt x="407661" y="154629"/>
                  </a:lnTo>
                  <a:lnTo>
                    <a:pt x="84563" y="154629"/>
                  </a:lnTo>
                  <a:lnTo>
                    <a:pt x="84539" y="151396"/>
                  </a:lnTo>
                  <a:lnTo>
                    <a:pt x="82043" y="139189"/>
                  </a:lnTo>
                  <a:lnTo>
                    <a:pt x="81712" y="138701"/>
                  </a:lnTo>
                  <a:close/>
                </a:path>
                <a:path w="473709" h="423545">
                  <a:moveTo>
                    <a:pt x="218210" y="97855"/>
                  </a:moveTo>
                  <a:lnTo>
                    <a:pt x="198887" y="97855"/>
                  </a:lnTo>
                  <a:lnTo>
                    <a:pt x="198887" y="154629"/>
                  </a:lnTo>
                  <a:lnTo>
                    <a:pt x="218210" y="154629"/>
                  </a:lnTo>
                  <a:lnTo>
                    <a:pt x="218210" y="97855"/>
                  </a:lnTo>
                  <a:close/>
                </a:path>
                <a:path w="473709" h="423545">
                  <a:moveTo>
                    <a:pt x="274567" y="97855"/>
                  </a:moveTo>
                  <a:lnTo>
                    <a:pt x="256097" y="97855"/>
                  </a:lnTo>
                  <a:lnTo>
                    <a:pt x="256097" y="154629"/>
                  </a:lnTo>
                  <a:lnTo>
                    <a:pt x="274567" y="154629"/>
                  </a:lnTo>
                  <a:lnTo>
                    <a:pt x="274567" y="97855"/>
                  </a:lnTo>
                  <a:close/>
                </a:path>
                <a:path w="473709" h="423545">
                  <a:moveTo>
                    <a:pt x="441641" y="119895"/>
                  </a:moveTo>
                  <a:lnTo>
                    <a:pt x="397577" y="129234"/>
                  </a:lnTo>
                  <a:lnTo>
                    <a:pt x="388244" y="154629"/>
                  </a:lnTo>
                  <a:lnTo>
                    <a:pt x="407661" y="154629"/>
                  </a:lnTo>
                  <a:lnTo>
                    <a:pt x="407779" y="144457"/>
                  </a:lnTo>
                  <a:lnTo>
                    <a:pt x="413423" y="138819"/>
                  </a:lnTo>
                  <a:lnTo>
                    <a:pt x="470709" y="138819"/>
                  </a:lnTo>
                  <a:lnTo>
                    <a:pt x="464210" y="129234"/>
                  </a:lnTo>
                  <a:lnTo>
                    <a:pt x="454049" y="122393"/>
                  </a:lnTo>
                  <a:lnTo>
                    <a:pt x="441641" y="119895"/>
                  </a:lnTo>
                  <a:close/>
                </a:path>
                <a:path w="473709" h="423545">
                  <a:moveTo>
                    <a:pt x="55660" y="138780"/>
                  </a:moveTo>
                  <a:lnTo>
                    <a:pt x="24741" y="138780"/>
                  </a:lnTo>
                  <a:lnTo>
                    <a:pt x="31805" y="138819"/>
                  </a:lnTo>
                  <a:lnTo>
                    <a:pt x="53306" y="138819"/>
                  </a:lnTo>
                  <a:lnTo>
                    <a:pt x="55660" y="138780"/>
                  </a:lnTo>
                  <a:close/>
                </a:path>
                <a:path w="473709" h="423545">
                  <a:moveTo>
                    <a:pt x="161284" y="31619"/>
                  </a:moveTo>
                  <a:lnTo>
                    <a:pt x="147257" y="35077"/>
                  </a:lnTo>
                  <a:lnTo>
                    <a:pt x="136029" y="43344"/>
                  </a:lnTo>
                  <a:lnTo>
                    <a:pt x="128714" y="55210"/>
                  </a:lnTo>
                  <a:lnTo>
                    <a:pt x="126428" y="69468"/>
                  </a:lnTo>
                  <a:lnTo>
                    <a:pt x="128727" y="83732"/>
                  </a:lnTo>
                  <a:lnTo>
                    <a:pt x="136029" y="95579"/>
                  </a:lnTo>
                  <a:lnTo>
                    <a:pt x="147257" y="103854"/>
                  </a:lnTo>
                  <a:lnTo>
                    <a:pt x="161284" y="107318"/>
                  </a:lnTo>
                  <a:lnTo>
                    <a:pt x="169994" y="107318"/>
                  </a:lnTo>
                  <a:lnTo>
                    <a:pt x="178365" y="103927"/>
                  </a:lnTo>
                  <a:lnTo>
                    <a:pt x="184585" y="97855"/>
                  </a:lnTo>
                  <a:lnTo>
                    <a:pt x="335367" y="97855"/>
                  </a:lnTo>
                  <a:lnTo>
                    <a:pt x="338428" y="95608"/>
                  </a:lnTo>
                  <a:lnTo>
                    <a:pt x="342887" y="88393"/>
                  </a:lnTo>
                  <a:lnTo>
                    <a:pt x="161284" y="88393"/>
                  </a:lnTo>
                  <a:lnTo>
                    <a:pt x="154662" y="86384"/>
                  </a:lnTo>
                  <a:lnTo>
                    <a:pt x="149509" y="82198"/>
                  </a:lnTo>
                  <a:lnTo>
                    <a:pt x="146211" y="76334"/>
                  </a:lnTo>
                  <a:lnTo>
                    <a:pt x="145372" y="69469"/>
                  </a:lnTo>
                  <a:lnTo>
                    <a:pt x="146224" y="62581"/>
                  </a:lnTo>
                  <a:lnTo>
                    <a:pt x="149473" y="56768"/>
                  </a:lnTo>
                  <a:lnTo>
                    <a:pt x="154662" y="52553"/>
                  </a:lnTo>
                  <a:lnTo>
                    <a:pt x="161284" y="50544"/>
                  </a:lnTo>
                  <a:lnTo>
                    <a:pt x="342897" y="50544"/>
                  </a:lnTo>
                  <a:lnTo>
                    <a:pt x="338428" y="43314"/>
                  </a:lnTo>
                  <a:lnTo>
                    <a:pt x="335491" y="41161"/>
                  </a:lnTo>
                  <a:lnTo>
                    <a:pt x="217831" y="41160"/>
                  </a:lnTo>
                  <a:lnTo>
                    <a:pt x="183922" y="41082"/>
                  </a:lnTo>
                  <a:lnTo>
                    <a:pt x="177887" y="35128"/>
                  </a:lnTo>
                  <a:lnTo>
                    <a:pt x="169773" y="31698"/>
                  </a:lnTo>
                  <a:lnTo>
                    <a:pt x="161284" y="31619"/>
                  </a:lnTo>
                  <a:close/>
                </a:path>
                <a:path w="473709" h="423545">
                  <a:moveTo>
                    <a:pt x="335367" y="97855"/>
                  </a:moveTo>
                  <a:lnTo>
                    <a:pt x="289816" y="97855"/>
                  </a:lnTo>
                  <a:lnTo>
                    <a:pt x="296040" y="103877"/>
                  </a:lnTo>
                  <a:lnTo>
                    <a:pt x="304418" y="107278"/>
                  </a:lnTo>
                  <a:lnTo>
                    <a:pt x="313101" y="107318"/>
                  </a:lnTo>
                  <a:lnTo>
                    <a:pt x="327121" y="103888"/>
                  </a:lnTo>
                  <a:lnTo>
                    <a:pt x="335367" y="97855"/>
                  </a:lnTo>
                  <a:close/>
                </a:path>
                <a:path w="473709" h="423545">
                  <a:moveTo>
                    <a:pt x="177434" y="78615"/>
                  </a:moveTo>
                  <a:lnTo>
                    <a:pt x="174592" y="79838"/>
                  </a:lnTo>
                  <a:lnTo>
                    <a:pt x="172788" y="82198"/>
                  </a:lnTo>
                  <a:lnTo>
                    <a:pt x="170176" y="85909"/>
                  </a:lnTo>
                  <a:lnTo>
                    <a:pt x="165902" y="88235"/>
                  </a:lnTo>
                  <a:lnTo>
                    <a:pt x="161284" y="88393"/>
                  </a:lnTo>
                  <a:lnTo>
                    <a:pt x="312943" y="88393"/>
                  </a:lnTo>
                  <a:lnTo>
                    <a:pt x="308325" y="88235"/>
                  </a:lnTo>
                  <a:lnTo>
                    <a:pt x="304024" y="85909"/>
                  </a:lnTo>
                  <a:lnTo>
                    <a:pt x="301380" y="82124"/>
                  </a:lnTo>
                  <a:lnTo>
                    <a:pt x="299604" y="79838"/>
                  </a:lnTo>
                  <a:lnTo>
                    <a:pt x="297495" y="78931"/>
                  </a:lnTo>
                  <a:lnTo>
                    <a:pt x="180322" y="78931"/>
                  </a:lnTo>
                  <a:lnTo>
                    <a:pt x="177434" y="78615"/>
                  </a:lnTo>
                  <a:close/>
                </a:path>
                <a:path w="473709" h="423545">
                  <a:moveTo>
                    <a:pt x="342897" y="50544"/>
                  </a:moveTo>
                  <a:lnTo>
                    <a:pt x="312943" y="50544"/>
                  </a:lnTo>
                  <a:lnTo>
                    <a:pt x="319586" y="52531"/>
                  </a:lnTo>
                  <a:lnTo>
                    <a:pt x="324814" y="56768"/>
                  </a:lnTo>
                  <a:lnTo>
                    <a:pt x="328080" y="62603"/>
                  </a:lnTo>
                  <a:lnTo>
                    <a:pt x="328927" y="69469"/>
                  </a:lnTo>
                  <a:lnTo>
                    <a:pt x="328077" y="76356"/>
                  </a:lnTo>
                  <a:lnTo>
                    <a:pt x="324797" y="82198"/>
                  </a:lnTo>
                  <a:lnTo>
                    <a:pt x="319586" y="86406"/>
                  </a:lnTo>
                  <a:lnTo>
                    <a:pt x="312943" y="88393"/>
                  </a:lnTo>
                  <a:lnTo>
                    <a:pt x="342887" y="88393"/>
                  </a:lnTo>
                  <a:lnTo>
                    <a:pt x="345771" y="83710"/>
                  </a:lnTo>
                  <a:lnTo>
                    <a:pt x="348067" y="69469"/>
                  </a:lnTo>
                  <a:lnTo>
                    <a:pt x="345767" y="55188"/>
                  </a:lnTo>
                  <a:lnTo>
                    <a:pt x="342897" y="50544"/>
                  </a:lnTo>
                  <a:close/>
                </a:path>
                <a:path w="473709" h="423545">
                  <a:moveTo>
                    <a:pt x="296762" y="78615"/>
                  </a:moveTo>
                  <a:lnTo>
                    <a:pt x="293881" y="78931"/>
                  </a:lnTo>
                  <a:lnTo>
                    <a:pt x="297495" y="78931"/>
                  </a:lnTo>
                  <a:lnTo>
                    <a:pt x="296762" y="78615"/>
                  </a:lnTo>
                  <a:close/>
                </a:path>
                <a:path w="473709" h="423545">
                  <a:moveTo>
                    <a:pt x="312943" y="50544"/>
                  </a:moveTo>
                  <a:lnTo>
                    <a:pt x="161284" y="50544"/>
                  </a:lnTo>
                  <a:lnTo>
                    <a:pt x="165724" y="50662"/>
                  </a:lnTo>
                  <a:lnTo>
                    <a:pt x="169876" y="52752"/>
                  </a:lnTo>
                  <a:lnTo>
                    <a:pt x="172556" y="56300"/>
                  </a:lnTo>
                  <a:lnTo>
                    <a:pt x="174339" y="58508"/>
                  </a:lnTo>
                  <a:lnTo>
                    <a:pt x="177015" y="59809"/>
                  </a:lnTo>
                  <a:lnTo>
                    <a:pt x="297236" y="59809"/>
                  </a:lnTo>
                  <a:lnTo>
                    <a:pt x="299959" y="58547"/>
                  </a:lnTo>
                  <a:lnTo>
                    <a:pt x="301735" y="56300"/>
                  </a:lnTo>
                  <a:lnTo>
                    <a:pt x="304418" y="52791"/>
                  </a:lnTo>
                  <a:lnTo>
                    <a:pt x="308523" y="50662"/>
                  </a:lnTo>
                  <a:lnTo>
                    <a:pt x="312943" y="50544"/>
                  </a:lnTo>
                  <a:close/>
                </a:path>
                <a:path w="473709" h="423545">
                  <a:moveTo>
                    <a:pt x="267003" y="18727"/>
                  </a:moveTo>
                  <a:lnTo>
                    <a:pt x="236395" y="18727"/>
                  </a:lnTo>
                  <a:lnTo>
                    <a:pt x="244453" y="21412"/>
                  </a:lnTo>
                  <a:lnTo>
                    <a:pt x="250516" y="26395"/>
                  </a:lnTo>
                  <a:lnTo>
                    <a:pt x="254443" y="33183"/>
                  </a:lnTo>
                  <a:lnTo>
                    <a:pt x="255718" y="41160"/>
                  </a:lnTo>
                  <a:lnTo>
                    <a:pt x="335491" y="41161"/>
                  </a:lnTo>
                  <a:lnTo>
                    <a:pt x="274282" y="41082"/>
                  </a:lnTo>
                  <a:lnTo>
                    <a:pt x="271450" y="25808"/>
                  </a:lnTo>
                  <a:lnTo>
                    <a:pt x="267003" y="18727"/>
                  </a:lnTo>
                  <a:close/>
                </a:path>
                <a:path w="473709" h="423545">
                  <a:moveTo>
                    <a:pt x="236395" y="0"/>
                  </a:moveTo>
                  <a:lnTo>
                    <a:pt x="221391" y="4073"/>
                  </a:lnTo>
                  <a:lnTo>
                    <a:pt x="209337" y="13074"/>
                  </a:lnTo>
                  <a:lnTo>
                    <a:pt x="201341" y="25808"/>
                  </a:lnTo>
                  <a:lnTo>
                    <a:pt x="198508" y="41082"/>
                  </a:lnTo>
                  <a:lnTo>
                    <a:pt x="217843" y="41082"/>
                  </a:lnTo>
                  <a:lnTo>
                    <a:pt x="219032" y="33225"/>
                  </a:lnTo>
                  <a:lnTo>
                    <a:pt x="222860" y="26440"/>
                  </a:lnTo>
                  <a:lnTo>
                    <a:pt x="228814" y="21406"/>
                  </a:lnTo>
                  <a:lnTo>
                    <a:pt x="236395" y="18727"/>
                  </a:lnTo>
                  <a:lnTo>
                    <a:pt x="267003" y="18727"/>
                  </a:lnTo>
                  <a:lnTo>
                    <a:pt x="263453" y="13074"/>
                  </a:lnTo>
                  <a:lnTo>
                    <a:pt x="251400" y="4073"/>
                  </a:lnTo>
                  <a:lnTo>
                    <a:pt x="236395" y="0"/>
                  </a:lnTo>
                  <a:close/>
                </a:path>
                <a:path w="473709" h="423545">
                  <a:moveTo>
                    <a:pt x="313101" y="31619"/>
                  </a:moveTo>
                  <a:lnTo>
                    <a:pt x="304616" y="31698"/>
                  </a:lnTo>
                  <a:lnTo>
                    <a:pt x="296525" y="35128"/>
                  </a:lnTo>
                  <a:lnTo>
                    <a:pt x="290487" y="41082"/>
                  </a:lnTo>
                  <a:lnTo>
                    <a:pt x="335384" y="41082"/>
                  </a:lnTo>
                  <a:lnTo>
                    <a:pt x="327167" y="35055"/>
                  </a:lnTo>
                  <a:lnTo>
                    <a:pt x="313101" y="3161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1" name="object 4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718295" y="4276597"/>
            <a:ext cx="598551" cy="148081"/>
          </a:xfrm>
          <a:prstGeom prst="rect">
            <a:avLst/>
          </a:prstGeom>
        </p:spPr>
      </p:pic>
      <p:grpSp>
        <p:nvGrpSpPr>
          <p:cNvPr id="42" name="object 42" descr=""/>
          <p:cNvGrpSpPr/>
          <p:nvPr/>
        </p:nvGrpSpPr>
        <p:grpSpPr>
          <a:xfrm>
            <a:off x="8667495" y="4499102"/>
            <a:ext cx="708660" cy="361315"/>
            <a:chOff x="8667495" y="4499102"/>
            <a:chExt cx="708660" cy="361315"/>
          </a:xfrm>
        </p:grpSpPr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67495" y="4499102"/>
              <a:ext cx="708532" cy="18364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97263" y="4718050"/>
              <a:ext cx="87629" cy="14223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67469" y="4718558"/>
              <a:ext cx="110998" cy="14160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65615" y="4718050"/>
              <a:ext cx="88137" cy="142239"/>
            </a:xfrm>
            <a:prstGeom prst="rect">
              <a:avLst/>
            </a:prstGeom>
          </p:spPr>
        </p:pic>
      </p:grpSp>
      <p:sp>
        <p:nvSpPr>
          <p:cNvPr id="47" name="object 47" descr=""/>
          <p:cNvSpPr/>
          <p:nvPr/>
        </p:nvSpPr>
        <p:spPr>
          <a:xfrm>
            <a:off x="8933433" y="5094732"/>
            <a:ext cx="113664" cy="440055"/>
          </a:xfrm>
          <a:custGeom>
            <a:avLst/>
            <a:gdLst/>
            <a:ahLst/>
            <a:cxnLst/>
            <a:rect l="l" t="t" r="r" b="b"/>
            <a:pathLst>
              <a:path w="113665" h="440054">
                <a:moveTo>
                  <a:pt x="11938" y="330073"/>
                </a:moveTo>
                <a:lnTo>
                  <a:pt x="6858" y="332994"/>
                </a:lnTo>
                <a:lnTo>
                  <a:pt x="1777" y="336042"/>
                </a:lnTo>
                <a:lnTo>
                  <a:pt x="0" y="342519"/>
                </a:lnTo>
                <a:lnTo>
                  <a:pt x="2921" y="347599"/>
                </a:lnTo>
                <a:lnTo>
                  <a:pt x="56642" y="439674"/>
                </a:lnTo>
                <a:lnTo>
                  <a:pt x="69016" y="418465"/>
                </a:lnTo>
                <a:lnTo>
                  <a:pt x="45974" y="418465"/>
                </a:lnTo>
                <a:lnTo>
                  <a:pt x="45974" y="378949"/>
                </a:lnTo>
                <a:lnTo>
                  <a:pt x="21463" y="336931"/>
                </a:lnTo>
                <a:lnTo>
                  <a:pt x="18415" y="331851"/>
                </a:lnTo>
                <a:lnTo>
                  <a:pt x="11938" y="330073"/>
                </a:lnTo>
                <a:close/>
              </a:path>
              <a:path w="113665" h="440054">
                <a:moveTo>
                  <a:pt x="45974" y="378949"/>
                </a:moveTo>
                <a:lnTo>
                  <a:pt x="45974" y="418465"/>
                </a:lnTo>
                <a:lnTo>
                  <a:pt x="67310" y="418465"/>
                </a:lnTo>
                <a:lnTo>
                  <a:pt x="67310" y="413131"/>
                </a:lnTo>
                <a:lnTo>
                  <a:pt x="47371" y="413131"/>
                </a:lnTo>
                <a:lnTo>
                  <a:pt x="56642" y="397237"/>
                </a:lnTo>
                <a:lnTo>
                  <a:pt x="45974" y="378949"/>
                </a:lnTo>
                <a:close/>
              </a:path>
              <a:path w="113665" h="440054">
                <a:moveTo>
                  <a:pt x="101346" y="330073"/>
                </a:moveTo>
                <a:lnTo>
                  <a:pt x="94869" y="331851"/>
                </a:lnTo>
                <a:lnTo>
                  <a:pt x="91821" y="336931"/>
                </a:lnTo>
                <a:lnTo>
                  <a:pt x="67310" y="378949"/>
                </a:lnTo>
                <a:lnTo>
                  <a:pt x="67310" y="418465"/>
                </a:lnTo>
                <a:lnTo>
                  <a:pt x="69016" y="418465"/>
                </a:lnTo>
                <a:lnTo>
                  <a:pt x="110363" y="347599"/>
                </a:lnTo>
                <a:lnTo>
                  <a:pt x="113284" y="342519"/>
                </a:lnTo>
                <a:lnTo>
                  <a:pt x="111506" y="336042"/>
                </a:lnTo>
                <a:lnTo>
                  <a:pt x="106425" y="332994"/>
                </a:lnTo>
                <a:lnTo>
                  <a:pt x="101346" y="330073"/>
                </a:lnTo>
                <a:close/>
              </a:path>
              <a:path w="113665" h="440054">
                <a:moveTo>
                  <a:pt x="56642" y="397237"/>
                </a:moveTo>
                <a:lnTo>
                  <a:pt x="47371" y="413131"/>
                </a:lnTo>
                <a:lnTo>
                  <a:pt x="65913" y="413131"/>
                </a:lnTo>
                <a:lnTo>
                  <a:pt x="56642" y="397237"/>
                </a:lnTo>
                <a:close/>
              </a:path>
              <a:path w="113665" h="440054">
                <a:moveTo>
                  <a:pt x="67310" y="378949"/>
                </a:moveTo>
                <a:lnTo>
                  <a:pt x="56642" y="397237"/>
                </a:lnTo>
                <a:lnTo>
                  <a:pt x="65913" y="413131"/>
                </a:lnTo>
                <a:lnTo>
                  <a:pt x="67310" y="413131"/>
                </a:lnTo>
                <a:lnTo>
                  <a:pt x="67310" y="378949"/>
                </a:lnTo>
                <a:close/>
              </a:path>
              <a:path w="113665" h="440054">
                <a:moveTo>
                  <a:pt x="67310" y="0"/>
                </a:moveTo>
                <a:lnTo>
                  <a:pt x="45974" y="0"/>
                </a:lnTo>
                <a:lnTo>
                  <a:pt x="45974" y="378949"/>
                </a:lnTo>
                <a:lnTo>
                  <a:pt x="56642" y="397237"/>
                </a:lnTo>
                <a:lnTo>
                  <a:pt x="67310" y="378949"/>
                </a:lnTo>
                <a:lnTo>
                  <a:pt x="67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8909050" y="3000755"/>
            <a:ext cx="113664" cy="367030"/>
          </a:xfrm>
          <a:custGeom>
            <a:avLst/>
            <a:gdLst/>
            <a:ahLst/>
            <a:cxnLst/>
            <a:rect l="l" t="t" r="r" b="b"/>
            <a:pathLst>
              <a:path w="113665" h="367029">
                <a:moveTo>
                  <a:pt x="11938" y="257175"/>
                </a:moveTo>
                <a:lnTo>
                  <a:pt x="6857" y="260223"/>
                </a:lnTo>
                <a:lnTo>
                  <a:pt x="1777" y="263144"/>
                </a:lnTo>
                <a:lnTo>
                  <a:pt x="0" y="269748"/>
                </a:lnTo>
                <a:lnTo>
                  <a:pt x="2921" y="274828"/>
                </a:lnTo>
                <a:lnTo>
                  <a:pt x="56642" y="366776"/>
                </a:lnTo>
                <a:lnTo>
                  <a:pt x="69033" y="345567"/>
                </a:lnTo>
                <a:lnTo>
                  <a:pt x="45974" y="345567"/>
                </a:lnTo>
                <a:lnTo>
                  <a:pt x="45974" y="306051"/>
                </a:lnTo>
                <a:lnTo>
                  <a:pt x="21463" y="264033"/>
                </a:lnTo>
                <a:lnTo>
                  <a:pt x="18415" y="258953"/>
                </a:lnTo>
                <a:lnTo>
                  <a:pt x="11938" y="257175"/>
                </a:lnTo>
                <a:close/>
              </a:path>
              <a:path w="113665" h="367029">
                <a:moveTo>
                  <a:pt x="45974" y="306051"/>
                </a:moveTo>
                <a:lnTo>
                  <a:pt x="45974" y="345567"/>
                </a:lnTo>
                <a:lnTo>
                  <a:pt x="67309" y="345567"/>
                </a:lnTo>
                <a:lnTo>
                  <a:pt x="67309" y="340233"/>
                </a:lnTo>
                <a:lnTo>
                  <a:pt x="47371" y="340233"/>
                </a:lnTo>
                <a:lnTo>
                  <a:pt x="56642" y="324339"/>
                </a:lnTo>
                <a:lnTo>
                  <a:pt x="45974" y="306051"/>
                </a:lnTo>
                <a:close/>
              </a:path>
              <a:path w="113665" h="367029">
                <a:moveTo>
                  <a:pt x="101346" y="257175"/>
                </a:moveTo>
                <a:lnTo>
                  <a:pt x="94869" y="258953"/>
                </a:lnTo>
                <a:lnTo>
                  <a:pt x="91821" y="264033"/>
                </a:lnTo>
                <a:lnTo>
                  <a:pt x="67309" y="306051"/>
                </a:lnTo>
                <a:lnTo>
                  <a:pt x="67309" y="345567"/>
                </a:lnTo>
                <a:lnTo>
                  <a:pt x="69033" y="345567"/>
                </a:lnTo>
                <a:lnTo>
                  <a:pt x="110363" y="274828"/>
                </a:lnTo>
                <a:lnTo>
                  <a:pt x="113283" y="269748"/>
                </a:lnTo>
                <a:lnTo>
                  <a:pt x="111505" y="263144"/>
                </a:lnTo>
                <a:lnTo>
                  <a:pt x="106425" y="260223"/>
                </a:lnTo>
                <a:lnTo>
                  <a:pt x="101346" y="257175"/>
                </a:lnTo>
                <a:close/>
              </a:path>
              <a:path w="113665" h="367029">
                <a:moveTo>
                  <a:pt x="56642" y="324339"/>
                </a:moveTo>
                <a:lnTo>
                  <a:pt x="47371" y="340233"/>
                </a:lnTo>
                <a:lnTo>
                  <a:pt x="65913" y="340233"/>
                </a:lnTo>
                <a:lnTo>
                  <a:pt x="56642" y="324339"/>
                </a:lnTo>
                <a:close/>
              </a:path>
              <a:path w="113665" h="367029">
                <a:moveTo>
                  <a:pt x="67309" y="306051"/>
                </a:moveTo>
                <a:lnTo>
                  <a:pt x="56642" y="324339"/>
                </a:lnTo>
                <a:lnTo>
                  <a:pt x="65913" y="340233"/>
                </a:lnTo>
                <a:lnTo>
                  <a:pt x="67309" y="340233"/>
                </a:lnTo>
                <a:lnTo>
                  <a:pt x="67309" y="306051"/>
                </a:lnTo>
                <a:close/>
              </a:path>
              <a:path w="113665" h="367029">
                <a:moveTo>
                  <a:pt x="67309" y="0"/>
                </a:moveTo>
                <a:lnTo>
                  <a:pt x="45974" y="0"/>
                </a:lnTo>
                <a:lnTo>
                  <a:pt x="45974" y="306051"/>
                </a:lnTo>
                <a:lnTo>
                  <a:pt x="56642" y="324339"/>
                </a:lnTo>
                <a:lnTo>
                  <a:pt x="67309" y="306051"/>
                </a:lnTo>
                <a:lnTo>
                  <a:pt x="673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 descr=""/>
          <p:cNvGrpSpPr/>
          <p:nvPr/>
        </p:nvGrpSpPr>
        <p:grpSpPr>
          <a:xfrm>
            <a:off x="8665464" y="5638800"/>
            <a:ext cx="2807335" cy="713740"/>
            <a:chOff x="8665464" y="5638800"/>
            <a:chExt cx="2807335" cy="713740"/>
          </a:xfrm>
        </p:grpSpPr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762488" y="5638800"/>
              <a:ext cx="710183" cy="71323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65464" y="5638800"/>
              <a:ext cx="710183" cy="713232"/>
            </a:xfrm>
            <a:prstGeom prst="rect">
              <a:avLst/>
            </a:prstGeom>
          </p:spPr>
        </p:pic>
      </p:grpSp>
      <p:sp>
        <p:nvSpPr>
          <p:cNvPr id="52" name="object 52" descr=""/>
          <p:cNvSpPr txBox="1"/>
          <p:nvPr/>
        </p:nvSpPr>
        <p:spPr>
          <a:xfrm>
            <a:off x="8574151" y="6355791"/>
            <a:ext cx="933450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S3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(Parquet)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9377171" y="5952502"/>
            <a:ext cx="1386840" cy="113664"/>
          </a:xfrm>
          <a:custGeom>
            <a:avLst/>
            <a:gdLst/>
            <a:ahLst/>
            <a:cxnLst/>
            <a:rect l="l" t="t" r="r" b="b"/>
            <a:pathLst>
              <a:path w="1386840" h="113664">
                <a:moveTo>
                  <a:pt x="1344248" y="56634"/>
                </a:moveTo>
                <a:lnTo>
                  <a:pt x="1278762" y="94830"/>
                </a:lnTo>
                <a:lnTo>
                  <a:pt x="1276984" y="101371"/>
                </a:lnTo>
                <a:lnTo>
                  <a:pt x="1279905" y="106451"/>
                </a:lnTo>
                <a:lnTo>
                  <a:pt x="1282953" y="111544"/>
                </a:lnTo>
                <a:lnTo>
                  <a:pt x="1289430" y="113258"/>
                </a:lnTo>
                <a:lnTo>
                  <a:pt x="1368283" y="67297"/>
                </a:lnTo>
                <a:lnTo>
                  <a:pt x="1365377" y="67297"/>
                </a:lnTo>
                <a:lnTo>
                  <a:pt x="1365377" y="65849"/>
                </a:lnTo>
                <a:lnTo>
                  <a:pt x="1360043" y="65849"/>
                </a:lnTo>
                <a:lnTo>
                  <a:pt x="1344248" y="56634"/>
                </a:lnTo>
                <a:close/>
              </a:path>
              <a:path w="1386840" h="113664">
                <a:moveTo>
                  <a:pt x="1325955" y="45961"/>
                </a:moveTo>
                <a:lnTo>
                  <a:pt x="0" y="45961"/>
                </a:lnTo>
                <a:lnTo>
                  <a:pt x="0" y="67297"/>
                </a:lnTo>
                <a:lnTo>
                  <a:pt x="1325967" y="67297"/>
                </a:lnTo>
                <a:lnTo>
                  <a:pt x="1344248" y="56634"/>
                </a:lnTo>
                <a:lnTo>
                  <a:pt x="1325955" y="45961"/>
                </a:lnTo>
                <a:close/>
              </a:path>
              <a:path w="1386840" h="113664">
                <a:moveTo>
                  <a:pt x="1368279" y="45961"/>
                </a:moveTo>
                <a:lnTo>
                  <a:pt x="1365377" y="45961"/>
                </a:lnTo>
                <a:lnTo>
                  <a:pt x="1365377" y="67297"/>
                </a:lnTo>
                <a:lnTo>
                  <a:pt x="1368283" y="67297"/>
                </a:lnTo>
                <a:lnTo>
                  <a:pt x="1386585" y="56629"/>
                </a:lnTo>
                <a:lnTo>
                  <a:pt x="1368279" y="45961"/>
                </a:lnTo>
                <a:close/>
              </a:path>
              <a:path w="1386840" h="113664">
                <a:moveTo>
                  <a:pt x="1360043" y="47421"/>
                </a:moveTo>
                <a:lnTo>
                  <a:pt x="1344248" y="56634"/>
                </a:lnTo>
                <a:lnTo>
                  <a:pt x="1360043" y="65849"/>
                </a:lnTo>
                <a:lnTo>
                  <a:pt x="1360043" y="47421"/>
                </a:lnTo>
                <a:close/>
              </a:path>
              <a:path w="1386840" h="113664">
                <a:moveTo>
                  <a:pt x="1365377" y="47421"/>
                </a:moveTo>
                <a:lnTo>
                  <a:pt x="1360043" y="47421"/>
                </a:lnTo>
                <a:lnTo>
                  <a:pt x="1360043" y="65849"/>
                </a:lnTo>
                <a:lnTo>
                  <a:pt x="1365377" y="65849"/>
                </a:lnTo>
                <a:lnTo>
                  <a:pt x="1365377" y="47421"/>
                </a:lnTo>
                <a:close/>
              </a:path>
              <a:path w="1386840" h="113664">
                <a:moveTo>
                  <a:pt x="1289430" y="0"/>
                </a:moveTo>
                <a:lnTo>
                  <a:pt x="1282953" y="1714"/>
                </a:lnTo>
                <a:lnTo>
                  <a:pt x="1279905" y="6807"/>
                </a:lnTo>
                <a:lnTo>
                  <a:pt x="1276984" y="11899"/>
                </a:lnTo>
                <a:lnTo>
                  <a:pt x="1278762" y="18427"/>
                </a:lnTo>
                <a:lnTo>
                  <a:pt x="1344257" y="56629"/>
                </a:lnTo>
                <a:lnTo>
                  <a:pt x="1360043" y="47421"/>
                </a:lnTo>
                <a:lnTo>
                  <a:pt x="1365377" y="47421"/>
                </a:lnTo>
                <a:lnTo>
                  <a:pt x="1365377" y="45961"/>
                </a:lnTo>
                <a:lnTo>
                  <a:pt x="1368279" y="45961"/>
                </a:lnTo>
                <a:lnTo>
                  <a:pt x="12894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DBSnapshot</a:t>
            </a:r>
            <a:r>
              <a:rPr dirty="0" spc="-415"/>
              <a:t> </a:t>
            </a:r>
            <a:r>
              <a:rPr dirty="0" spc="-225"/>
              <a:t>replication</a:t>
            </a:r>
            <a:r>
              <a:rPr dirty="0" spc="-390"/>
              <a:t> </a:t>
            </a:r>
            <a:r>
              <a:rPr dirty="0" spc="-95"/>
              <a:t>framework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820656" y="640080"/>
            <a:ext cx="1719580" cy="670560"/>
            <a:chOff x="9820656" y="640080"/>
            <a:chExt cx="1719580" cy="670560"/>
          </a:xfrm>
        </p:grpSpPr>
        <p:sp>
          <p:nvSpPr>
            <p:cNvPr id="4" name="object 4" descr=""/>
            <p:cNvSpPr/>
            <p:nvPr/>
          </p:nvSpPr>
          <p:spPr>
            <a:xfrm>
              <a:off x="9820656" y="640080"/>
              <a:ext cx="1719580" cy="670560"/>
            </a:xfrm>
            <a:custGeom>
              <a:avLst/>
              <a:gdLst/>
              <a:ahLst/>
              <a:cxnLst/>
              <a:rect l="l" t="t" r="r" b="b"/>
              <a:pathLst>
                <a:path w="1719579" h="670560">
                  <a:moveTo>
                    <a:pt x="1607312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60" y="670560"/>
                  </a:lnTo>
                  <a:lnTo>
                    <a:pt x="1607312" y="670560"/>
                  </a:lnTo>
                  <a:lnTo>
                    <a:pt x="1650813" y="661777"/>
                  </a:lnTo>
                  <a:lnTo>
                    <a:pt x="1686337" y="637825"/>
                  </a:lnTo>
                  <a:lnTo>
                    <a:pt x="1710289" y="602301"/>
                  </a:lnTo>
                  <a:lnTo>
                    <a:pt x="1719072" y="558800"/>
                  </a:lnTo>
                  <a:lnTo>
                    <a:pt x="1719072" y="111760"/>
                  </a:lnTo>
                  <a:lnTo>
                    <a:pt x="1710289" y="68258"/>
                  </a:lnTo>
                  <a:lnTo>
                    <a:pt x="1686337" y="32734"/>
                  </a:lnTo>
                  <a:lnTo>
                    <a:pt x="1650813" y="8782"/>
                  </a:lnTo>
                  <a:lnTo>
                    <a:pt x="160731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7747" y="832866"/>
              <a:ext cx="1004824" cy="1692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4910" y="1024890"/>
              <a:ext cx="1218946" cy="16929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9820656" y="1402080"/>
            <a:ext cx="1719580" cy="670560"/>
            <a:chOff x="9820656" y="1402080"/>
            <a:chExt cx="1719580" cy="670560"/>
          </a:xfrm>
        </p:grpSpPr>
        <p:sp>
          <p:nvSpPr>
            <p:cNvPr id="8" name="object 8" descr=""/>
            <p:cNvSpPr/>
            <p:nvPr/>
          </p:nvSpPr>
          <p:spPr>
            <a:xfrm>
              <a:off x="9820656" y="1402080"/>
              <a:ext cx="1719580" cy="670560"/>
            </a:xfrm>
            <a:custGeom>
              <a:avLst/>
              <a:gdLst/>
              <a:ahLst/>
              <a:cxnLst/>
              <a:rect l="l" t="t" r="r" b="b"/>
              <a:pathLst>
                <a:path w="1719579" h="670560">
                  <a:moveTo>
                    <a:pt x="1607312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60" y="670560"/>
                  </a:lnTo>
                  <a:lnTo>
                    <a:pt x="1607312" y="670560"/>
                  </a:lnTo>
                  <a:lnTo>
                    <a:pt x="1650813" y="661777"/>
                  </a:lnTo>
                  <a:lnTo>
                    <a:pt x="1686337" y="637825"/>
                  </a:lnTo>
                  <a:lnTo>
                    <a:pt x="1710289" y="602301"/>
                  </a:lnTo>
                  <a:lnTo>
                    <a:pt x="1719072" y="558800"/>
                  </a:lnTo>
                  <a:lnTo>
                    <a:pt x="1719072" y="111760"/>
                  </a:lnTo>
                  <a:lnTo>
                    <a:pt x="1710289" y="68258"/>
                  </a:lnTo>
                  <a:lnTo>
                    <a:pt x="1686337" y="32734"/>
                  </a:lnTo>
                  <a:lnTo>
                    <a:pt x="1650813" y="8782"/>
                  </a:lnTo>
                  <a:lnTo>
                    <a:pt x="160731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4115" y="1593850"/>
              <a:ext cx="1238884" cy="16929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75037" y="1785874"/>
              <a:ext cx="1218819" cy="16929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9820656" y="2164079"/>
            <a:ext cx="1719580" cy="668020"/>
            <a:chOff x="9820656" y="2164079"/>
            <a:chExt cx="1719580" cy="668020"/>
          </a:xfrm>
        </p:grpSpPr>
        <p:sp>
          <p:nvSpPr>
            <p:cNvPr id="12" name="object 12" descr=""/>
            <p:cNvSpPr/>
            <p:nvPr/>
          </p:nvSpPr>
          <p:spPr>
            <a:xfrm>
              <a:off x="9820656" y="2164079"/>
              <a:ext cx="1719580" cy="668020"/>
            </a:xfrm>
            <a:custGeom>
              <a:avLst/>
              <a:gdLst/>
              <a:ahLst/>
              <a:cxnLst/>
              <a:rect l="l" t="t" r="r" b="b"/>
              <a:pathLst>
                <a:path w="1719579" h="668019">
                  <a:moveTo>
                    <a:pt x="1607820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2"/>
                  </a:lnTo>
                  <a:lnTo>
                    <a:pt x="0" y="556260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1" y="667512"/>
                  </a:lnTo>
                  <a:lnTo>
                    <a:pt x="1607820" y="667512"/>
                  </a:lnTo>
                  <a:lnTo>
                    <a:pt x="1651134" y="658772"/>
                  </a:lnTo>
                  <a:lnTo>
                    <a:pt x="1686496" y="634936"/>
                  </a:lnTo>
                  <a:lnTo>
                    <a:pt x="1710332" y="599574"/>
                  </a:lnTo>
                  <a:lnTo>
                    <a:pt x="1719072" y="556260"/>
                  </a:lnTo>
                  <a:lnTo>
                    <a:pt x="1719072" y="111252"/>
                  </a:lnTo>
                  <a:lnTo>
                    <a:pt x="1710332" y="67937"/>
                  </a:lnTo>
                  <a:lnTo>
                    <a:pt x="1686496" y="32575"/>
                  </a:lnTo>
                  <a:lnTo>
                    <a:pt x="1651134" y="8739"/>
                  </a:lnTo>
                  <a:lnTo>
                    <a:pt x="160782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67747" y="2354833"/>
              <a:ext cx="1004824" cy="16929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5037" y="2546857"/>
              <a:ext cx="1218819" cy="169290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9820656" y="2953511"/>
            <a:ext cx="1719580" cy="670560"/>
            <a:chOff x="9820656" y="2953511"/>
            <a:chExt cx="1719580" cy="670560"/>
          </a:xfrm>
        </p:grpSpPr>
        <p:sp>
          <p:nvSpPr>
            <p:cNvPr id="16" name="object 16" descr=""/>
            <p:cNvSpPr/>
            <p:nvPr/>
          </p:nvSpPr>
          <p:spPr>
            <a:xfrm>
              <a:off x="9820656" y="2953511"/>
              <a:ext cx="1719580" cy="670560"/>
            </a:xfrm>
            <a:custGeom>
              <a:avLst/>
              <a:gdLst/>
              <a:ahLst/>
              <a:cxnLst/>
              <a:rect l="l" t="t" r="r" b="b"/>
              <a:pathLst>
                <a:path w="1719579" h="670560">
                  <a:moveTo>
                    <a:pt x="1607312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60" y="670560"/>
                  </a:lnTo>
                  <a:lnTo>
                    <a:pt x="1607312" y="670560"/>
                  </a:lnTo>
                  <a:lnTo>
                    <a:pt x="1650813" y="661777"/>
                  </a:lnTo>
                  <a:lnTo>
                    <a:pt x="1686337" y="637825"/>
                  </a:lnTo>
                  <a:lnTo>
                    <a:pt x="1710289" y="602301"/>
                  </a:lnTo>
                  <a:lnTo>
                    <a:pt x="1719072" y="558800"/>
                  </a:lnTo>
                  <a:lnTo>
                    <a:pt x="1719072" y="111760"/>
                  </a:lnTo>
                  <a:lnTo>
                    <a:pt x="1710289" y="68258"/>
                  </a:lnTo>
                  <a:lnTo>
                    <a:pt x="1686337" y="32734"/>
                  </a:lnTo>
                  <a:lnTo>
                    <a:pt x="1650813" y="8782"/>
                  </a:lnTo>
                  <a:lnTo>
                    <a:pt x="160731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67747" y="3145281"/>
              <a:ext cx="1004824" cy="16941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5037" y="3337305"/>
              <a:ext cx="1218819" cy="169418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9820656" y="3767328"/>
            <a:ext cx="1719580" cy="670560"/>
            <a:chOff x="9820656" y="3767328"/>
            <a:chExt cx="1719580" cy="670560"/>
          </a:xfrm>
        </p:grpSpPr>
        <p:sp>
          <p:nvSpPr>
            <p:cNvPr id="20" name="object 20" descr=""/>
            <p:cNvSpPr/>
            <p:nvPr/>
          </p:nvSpPr>
          <p:spPr>
            <a:xfrm>
              <a:off x="9820656" y="3767328"/>
              <a:ext cx="1719580" cy="670560"/>
            </a:xfrm>
            <a:custGeom>
              <a:avLst/>
              <a:gdLst/>
              <a:ahLst/>
              <a:cxnLst/>
              <a:rect l="l" t="t" r="r" b="b"/>
              <a:pathLst>
                <a:path w="1719579" h="670560">
                  <a:moveTo>
                    <a:pt x="1607312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60" y="670560"/>
                  </a:lnTo>
                  <a:lnTo>
                    <a:pt x="1607312" y="670560"/>
                  </a:lnTo>
                  <a:lnTo>
                    <a:pt x="1650813" y="661777"/>
                  </a:lnTo>
                  <a:lnTo>
                    <a:pt x="1686337" y="637825"/>
                  </a:lnTo>
                  <a:lnTo>
                    <a:pt x="1710289" y="602301"/>
                  </a:lnTo>
                  <a:lnTo>
                    <a:pt x="1719072" y="558800"/>
                  </a:lnTo>
                  <a:lnTo>
                    <a:pt x="1719072" y="111760"/>
                  </a:lnTo>
                  <a:lnTo>
                    <a:pt x="1710289" y="68258"/>
                  </a:lnTo>
                  <a:lnTo>
                    <a:pt x="1686337" y="32734"/>
                  </a:lnTo>
                  <a:lnTo>
                    <a:pt x="1650813" y="8782"/>
                  </a:lnTo>
                  <a:lnTo>
                    <a:pt x="160731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4115" y="3960241"/>
              <a:ext cx="1238884" cy="16929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5037" y="4152265"/>
              <a:ext cx="1218819" cy="169291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9820656" y="4529328"/>
            <a:ext cx="1719580" cy="670560"/>
            <a:chOff x="9820656" y="4529328"/>
            <a:chExt cx="1719580" cy="670560"/>
          </a:xfrm>
        </p:grpSpPr>
        <p:sp>
          <p:nvSpPr>
            <p:cNvPr id="24" name="object 24" descr=""/>
            <p:cNvSpPr/>
            <p:nvPr/>
          </p:nvSpPr>
          <p:spPr>
            <a:xfrm>
              <a:off x="9820656" y="4529328"/>
              <a:ext cx="1719580" cy="670560"/>
            </a:xfrm>
            <a:custGeom>
              <a:avLst/>
              <a:gdLst/>
              <a:ahLst/>
              <a:cxnLst/>
              <a:rect l="l" t="t" r="r" b="b"/>
              <a:pathLst>
                <a:path w="1719579" h="670560">
                  <a:moveTo>
                    <a:pt x="1607312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60" y="670560"/>
                  </a:lnTo>
                  <a:lnTo>
                    <a:pt x="1607312" y="670560"/>
                  </a:lnTo>
                  <a:lnTo>
                    <a:pt x="1650813" y="661777"/>
                  </a:lnTo>
                  <a:lnTo>
                    <a:pt x="1686337" y="637825"/>
                  </a:lnTo>
                  <a:lnTo>
                    <a:pt x="1710289" y="602301"/>
                  </a:lnTo>
                  <a:lnTo>
                    <a:pt x="1719072" y="558800"/>
                  </a:lnTo>
                  <a:lnTo>
                    <a:pt x="1719072" y="111760"/>
                  </a:lnTo>
                  <a:lnTo>
                    <a:pt x="1710289" y="68258"/>
                  </a:lnTo>
                  <a:lnTo>
                    <a:pt x="1686337" y="32734"/>
                  </a:lnTo>
                  <a:lnTo>
                    <a:pt x="1650813" y="8782"/>
                  </a:lnTo>
                  <a:lnTo>
                    <a:pt x="160731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4115" y="4721225"/>
              <a:ext cx="1238884" cy="16929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5037" y="4913249"/>
              <a:ext cx="1218819" cy="169290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9820656" y="5291328"/>
            <a:ext cx="1719580" cy="668020"/>
            <a:chOff x="9820656" y="5291328"/>
            <a:chExt cx="1719580" cy="668020"/>
          </a:xfrm>
        </p:grpSpPr>
        <p:sp>
          <p:nvSpPr>
            <p:cNvPr id="28" name="object 28" descr=""/>
            <p:cNvSpPr/>
            <p:nvPr/>
          </p:nvSpPr>
          <p:spPr>
            <a:xfrm>
              <a:off x="9820656" y="5291328"/>
              <a:ext cx="1719580" cy="668020"/>
            </a:xfrm>
            <a:custGeom>
              <a:avLst/>
              <a:gdLst/>
              <a:ahLst/>
              <a:cxnLst/>
              <a:rect l="l" t="t" r="r" b="b"/>
              <a:pathLst>
                <a:path w="1719579" h="668020">
                  <a:moveTo>
                    <a:pt x="1607820" y="0"/>
                  </a:moveTo>
                  <a:lnTo>
                    <a:pt x="111251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2"/>
                  </a:lnTo>
                  <a:lnTo>
                    <a:pt x="0" y="556260"/>
                  </a:lnTo>
                  <a:lnTo>
                    <a:pt x="8739" y="599564"/>
                  </a:lnTo>
                  <a:lnTo>
                    <a:pt x="32575" y="634926"/>
                  </a:lnTo>
                  <a:lnTo>
                    <a:pt x="67937" y="658769"/>
                  </a:lnTo>
                  <a:lnTo>
                    <a:pt x="111251" y="667512"/>
                  </a:lnTo>
                  <a:lnTo>
                    <a:pt x="1607820" y="667512"/>
                  </a:lnTo>
                  <a:lnTo>
                    <a:pt x="1651134" y="658769"/>
                  </a:lnTo>
                  <a:lnTo>
                    <a:pt x="1686496" y="634926"/>
                  </a:lnTo>
                  <a:lnTo>
                    <a:pt x="1710332" y="599564"/>
                  </a:lnTo>
                  <a:lnTo>
                    <a:pt x="1719072" y="556260"/>
                  </a:lnTo>
                  <a:lnTo>
                    <a:pt x="1719072" y="111252"/>
                  </a:lnTo>
                  <a:lnTo>
                    <a:pt x="1710332" y="67937"/>
                  </a:lnTo>
                  <a:lnTo>
                    <a:pt x="1686496" y="32575"/>
                  </a:lnTo>
                  <a:lnTo>
                    <a:pt x="1651134" y="8739"/>
                  </a:lnTo>
                  <a:lnTo>
                    <a:pt x="160782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64115" y="5482209"/>
              <a:ext cx="1238884" cy="16930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75037" y="5674182"/>
              <a:ext cx="1218819" cy="169354"/>
            </a:xfrm>
            <a:prstGeom prst="rect">
              <a:avLst/>
            </a:prstGeom>
          </p:spPr>
        </p:pic>
      </p:grpSp>
      <p:grpSp>
        <p:nvGrpSpPr>
          <p:cNvPr id="31" name="object 31" descr=""/>
          <p:cNvGrpSpPr/>
          <p:nvPr/>
        </p:nvGrpSpPr>
        <p:grpSpPr>
          <a:xfrm>
            <a:off x="9820656" y="6080759"/>
            <a:ext cx="1719580" cy="670560"/>
            <a:chOff x="9820656" y="6080759"/>
            <a:chExt cx="1719580" cy="670560"/>
          </a:xfrm>
        </p:grpSpPr>
        <p:sp>
          <p:nvSpPr>
            <p:cNvPr id="32" name="object 32" descr=""/>
            <p:cNvSpPr/>
            <p:nvPr/>
          </p:nvSpPr>
          <p:spPr>
            <a:xfrm>
              <a:off x="9820656" y="6080759"/>
              <a:ext cx="1719580" cy="670560"/>
            </a:xfrm>
            <a:custGeom>
              <a:avLst/>
              <a:gdLst/>
              <a:ahLst/>
              <a:cxnLst/>
              <a:rect l="l" t="t" r="r" b="b"/>
              <a:pathLst>
                <a:path w="1719579" h="670559">
                  <a:moveTo>
                    <a:pt x="1607312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59"/>
                  </a:lnTo>
                  <a:lnTo>
                    <a:pt x="0" y="558799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60" y="670559"/>
                  </a:lnTo>
                  <a:lnTo>
                    <a:pt x="1607312" y="670559"/>
                  </a:lnTo>
                  <a:lnTo>
                    <a:pt x="1650813" y="661777"/>
                  </a:lnTo>
                  <a:lnTo>
                    <a:pt x="1686337" y="637825"/>
                  </a:lnTo>
                  <a:lnTo>
                    <a:pt x="1710289" y="602301"/>
                  </a:lnTo>
                  <a:lnTo>
                    <a:pt x="1719072" y="558799"/>
                  </a:lnTo>
                  <a:lnTo>
                    <a:pt x="1719072" y="111759"/>
                  </a:lnTo>
                  <a:lnTo>
                    <a:pt x="1710289" y="68258"/>
                  </a:lnTo>
                  <a:lnTo>
                    <a:pt x="1686337" y="32734"/>
                  </a:lnTo>
                  <a:lnTo>
                    <a:pt x="1650813" y="8782"/>
                  </a:lnTo>
                  <a:lnTo>
                    <a:pt x="160731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64115" y="6272694"/>
              <a:ext cx="1238884" cy="16936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75037" y="6464718"/>
              <a:ext cx="1218819" cy="169367"/>
            </a:xfrm>
            <a:prstGeom prst="rect">
              <a:avLst/>
            </a:prstGeom>
          </p:spPr>
        </p:pic>
      </p:grpSp>
      <p:grpSp>
        <p:nvGrpSpPr>
          <p:cNvPr id="35" name="object 35" descr=""/>
          <p:cNvGrpSpPr/>
          <p:nvPr/>
        </p:nvGrpSpPr>
        <p:grpSpPr>
          <a:xfrm>
            <a:off x="271272" y="1310639"/>
            <a:ext cx="5730240" cy="5120640"/>
            <a:chOff x="271272" y="1310639"/>
            <a:chExt cx="5730240" cy="5120640"/>
          </a:xfrm>
        </p:grpSpPr>
        <p:sp>
          <p:nvSpPr>
            <p:cNvPr id="36" name="object 36" descr=""/>
            <p:cNvSpPr/>
            <p:nvPr/>
          </p:nvSpPr>
          <p:spPr>
            <a:xfrm>
              <a:off x="271272" y="3096767"/>
              <a:ext cx="3472179" cy="1079500"/>
            </a:xfrm>
            <a:custGeom>
              <a:avLst/>
              <a:gdLst/>
              <a:ahLst/>
              <a:cxnLst/>
              <a:rect l="l" t="t" r="r" b="b"/>
              <a:pathLst>
                <a:path w="3472179" h="1079500">
                  <a:moveTo>
                    <a:pt x="3291840" y="0"/>
                  </a:moveTo>
                  <a:lnTo>
                    <a:pt x="179832" y="0"/>
                  </a:lnTo>
                  <a:lnTo>
                    <a:pt x="132027" y="6424"/>
                  </a:lnTo>
                  <a:lnTo>
                    <a:pt x="89069" y="24553"/>
                  </a:lnTo>
                  <a:lnTo>
                    <a:pt x="52673" y="52673"/>
                  </a:lnTo>
                  <a:lnTo>
                    <a:pt x="24553" y="89069"/>
                  </a:lnTo>
                  <a:lnTo>
                    <a:pt x="6424" y="132027"/>
                  </a:lnTo>
                  <a:lnTo>
                    <a:pt x="0" y="179832"/>
                  </a:lnTo>
                  <a:lnTo>
                    <a:pt x="0" y="899160"/>
                  </a:lnTo>
                  <a:lnTo>
                    <a:pt x="6424" y="946964"/>
                  </a:lnTo>
                  <a:lnTo>
                    <a:pt x="24553" y="989922"/>
                  </a:lnTo>
                  <a:lnTo>
                    <a:pt x="52673" y="1026318"/>
                  </a:lnTo>
                  <a:lnTo>
                    <a:pt x="89069" y="1054438"/>
                  </a:lnTo>
                  <a:lnTo>
                    <a:pt x="132027" y="1072567"/>
                  </a:lnTo>
                  <a:lnTo>
                    <a:pt x="179832" y="1078992"/>
                  </a:lnTo>
                  <a:lnTo>
                    <a:pt x="3291840" y="1078992"/>
                  </a:lnTo>
                  <a:lnTo>
                    <a:pt x="3339644" y="1072567"/>
                  </a:lnTo>
                  <a:lnTo>
                    <a:pt x="3382602" y="1054438"/>
                  </a:lnTo>
                  <a:lnTo>
                    <a:pt x="3418998" y="1026318"/>
                  </a:lnTo>
                  <a:lnTo>
                    <a:pt x="3447118" y="989922"/>
                  </a:lnTo>
                  <a:lnTo>
                    <a:pt x="3465247" y="946964"/>
                  </a:lnTo>
                  <a:lnTo>
                    <a:pt x="3471672" y="899160"/>
                  </a:lnTo>
                  <a:lnTo>
                    <a:pt x="3471672" y="179832"/>
                  </a:lnTo>
                  <a:lnTo>
                    <a:pt x="3465247" y="132027"/>
                  </a:lnTo>
                  <a:lnTo>
                    <a:pt x="3447118" y="89069"/>
                  </a:lnTo>
                  <a:lnTo>
                    <a:pt x="3418998" y="52673"/>
                  </a:lnTo>
                  <a:lnTo>
                    <a:pt x="3382602" y="24553"/>
                  </a:lnTo>
                  <a:lnTo>
                    <a:pt x="3339644" y="6424"/>
                  </a:lnTo>
                  <a:lnTo>
                    <a:pt x="329184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865" y="3322447"/>
              <a:ext cx="2311006" cy="23355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2664" y="3596766"/>
              <a:ext cx="1506918" cy="185166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822704" y="1353311"/>
              <a:ext cx="3221990" cy="789940"/>
            </a:xfrm>
            <a:custGeom>
              <a:avLst/>
              <a:gdLst/>
              <a:ahLst/>
              <a:cxnLst/>
              <a:rect l="l" t="t" r="r" b="b"/>
              <a:pathLst>
                <a:path w="3221990" h="789939">
                  <a:moveTo>
                    <a:pt x="3090163" y="0"/>
                  </a:moveTo>
                  <a:lnTo>
                    <a:pt x="131571" y="0"/>
                  </a:lnTo>
                  <a:lnTo>
                    <a:pt x="89993" y="6709"/>
                  </a:lnTo>
                  <a:lnTo>
                    <a:pt x="53876" y="25391"/>
                  </a:lnTo>
                  <a:lnTo>
                    <a:pt x="25391" y="53876"/>
                  </a:lnTo>
                  <a:lnTo>
                    <a:pt x="6709" y="89993"/>
                  </a:lnTo>
                  <a:lnTo>
                    <a:pt x="0" y="131572"/>
                  </a:lnTo>
                  <a:lnTo>
                    <a:pt x="0" y="657860"/>
                  </a:lnTo>
                  <a:lnTo>
                    <a:pt x="6709" y="699438"/>
                  </a:lnTo>
                  <a:lnTo>
                    <a:pt x="25391" y="735555"/>
                  </a:lnTo>
                  <a:lnTo>
                    <a:pt x="53876" y="764040"/>
                  </a:lnTo>
                  <a:lnTo>
                    <a:pt x="89993" y="782722"/>
                  </a:lnTo>
                  <a:lnTo>
                    <a:pt x="131571" y="789432"/>
                  </a:lnTo>
                  <a:lnTo>
                    <a:pt x="3090163" y="789432"/>
                  </a:lnTo>
                  <a:lnTo>
                    <a:pt x="3131742" y="782722"/>
                  </a:lnTo>
                  <a:lnTo>
                    <a:pt x="3167859" y="764040"/>
                  </a:lnTo>
                  <a:lnTo>
                    <a:pt x="3196344" y="735555"/>
                  </a:lnTo>
                  <a:lnTo>
                    <a:pt x="3215026" y="699438"/>
                  </a:lnTo>
                  <a:lnTo>
                    <a:pt x="3221735" y="657860"/>
                  </a:lnTo>
                  <a:lnTo>
                    <a:pt x="3221735" y="131572"/>
                  </a:lnTo>
                  <a:lnTo>
                    <a:pt x="3215026" y="89993"/>
                  </a:lnTo>
                  <a:lnTo>
                    <a:pt x="3196344" y="53876"/>
                  </a:lnTo>
                  <a:lnTo>
                    <a:pt x="3167859" y="25391"/>
                  </a:lnTo>
                  <a:lnTo>
                    <a:pt x="3131742" y="6709"/>
                  </a:lnTo>
                  <a:lnTo>
                    <a:pt x="3090163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37613" y="1556892"/>
              <a:ext cx="2391791" cy="23926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61208" y="1831212"/>
              <a:ext cx="1702943" cy="19100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639824" y="5391911"/>
              <a:ext cx="3459479" cy="792480"/>
            </a:xfrm>
            <a:custGeom>
              <a:avLst/>
              <a:gdLst/>
              <a:ahLst/>
              <a:cxnLst/>
              <a:rect l="l" t="t" r="r" b="b"/>
              <a:pathLst>
                <a:path w="3459479" h="792479">
                  <a:moveTo>
                    <a:pt x="3327400" y="0"/>
                  </a:moveTo>
                  <a:lnTo>
                    <a:pt x="132080" y="0"/>
                  </a:lnTo>
                  <a:lnTo>
                    <a:pt x="90350" y="6738"/>
                  </a:lnTo>
                  <a:lnTo>
                    <a:pt x="54095" y="25497"/>
                  </a:lnTo>
                  <a:lnTo>
                    <a:pt x="25497" y="54095"/>
                  </a:lnTo>
                  <a:lnTo>
                    <a:pt x="6738" y="90350"/>
                  </a:lnTo>
                  <a:lnTo>
                    <a:pt x="0" y="132079"/>
                  </a:lnTo>
                  <a:lnTo>
                    <a:pt x="0" y="660400"/>
                  </a:lnTo>
                  <a:lnTo>
                    <a:pt x="6738" y="702148"/>
                  </a:lnTo>
                  <a:lnTo>
                    <a:pt x="25497" y="738406"/>
                  </a:lnTo>
                  <a:lnTo>
                    <a:pt x="54095" y="766997"/>
                  </a:lnTo>
                  <a:lnTo>
                    <a:pt x="90350" y="785746"/>
                  </a:lnTo>
                  <a:lnTo>
                    <a:pt x="132080" y="792480"/>
                  </a:lnTo>
                  <a:lnTo>
                    <a:pt x="3327400" y="792480"/>
                  </a:lnTo>
                  <a:lnTo>
                    <a:pt x="3369129" y="785746"/>
                  </a:lnTo>
                  <a:lnTo>
                    <a:pt x="3405384" y="766997"/>
                  </a:lnTo>
                  <a:lnTo>
                    <a:pt x="3433982" y="738406"/>
                  </a:lnTo>
                  <a:lnTo>
                    <a:pt x="3452741" y="702148"/>
                  </a:lnTo>
                  <a:lnTo>
                    <a:pt x="3459479" y="660400"/>
                  </a:lnTo>
                  <a:lnTo>
                    <a:pt x="3459479" y="132079"/>
                  </a:lnTo>
                  <a:lnTo>
                    <a:pt x="3452741" y="90350"/>
                  </a:lnTo>
                  <a:lnTo>
                    <a:pt x="3433982" y="54095"/>
                  </a:lnTo>
                  <a:lnTo>
                    <a:pt x="3405384" y="25497"/>
                  </a:lnTo>
                  <a:lnTo>
                    <a:pt x="3369129" y="6738"/>
                  </a:lnTo>
                  <a:lnTo>
                    <a:pt x="332740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73986" y="5596546"/>
              <a:ext cx="2391791" cy="23931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497582" y="5870867"/>
              <a:ext cx="1736852" cy="191008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781937" y="1786127"/>
              <a:ext cx="4204970" cy="4090670"/>
            </a:xfrm>
            <a:custGeom>
              <a:avLst/>
              <a:gdLst/>
              <a:ahLst/>
              <a:cxnLst/>
              <a:rect l="l" t="t" r="r" b="b"/>
              <a:pathLst>
                <a:path w="4204970" h="4090670">
                  <a:moveTo>
                    <a:pt x="1273556" y="3605530"/>
                  </a:moveTo>
                  <a:lnTo>
                    <a:pt x="1268158" y="3565144"/>
                  </a:lnTo>
                  <a:lnTo>
                    <a:pt x="1257808" y="3487547"/>
                  </a:lnTo>
                  <a:lnTo>
                    <a:pt x="1216571" y="3532441"/>
                  </a:lnTo>
                  <a:lnTo>
                    <a:pt x="20574" y="2433320"/>
                  </a:lnTo>
                  <a:lnTo>
                    <a:pt x="0" y="2455672"/>
                  </a:lnTo>
                  <a:lnTo>
                    <a:pt x="1195959" y="3554882"/>
                  </a:lnTo>
                  <a:lnTo>
                    <a:pt x="1154684" y="3599815"/>
                  </a:lnTo>
                  <a:lnTo>
                    <a:pt x="1273556" y="3605530"/>
                  </a:lnTo>
                  <a:close/>
                </a:path>
                <a:path w="4204970" h="4090670">
                  <a:moveTo>
                    <a:pt x="1491107" y="368808"/>
                  </a:moveTo>
                  <a:lnTo>
                    <a:pt x="1372489" y="360426"/>
                  </a:lnTo>
                  <a:lnTo>
                    <a:pt x="1408023" y="409829"/>
                  </a:lnTo>
                  <a:lnTo>
                    <a:pt x="211709" y="1271016"/>
                  </a:lnTo>
                  <a:lnTo>
                    <a:pt x="229489" y="1295781"/>
                  </a:lnTo>
                  <a:lnTo>
                    <a:pt x="1425879" y="434632"/>
                  </a:lnTo>
                  <a:lnTo>
                    <a:pt x="1461516" y="484124"/>
                  </a:lnTo>
                  <a:lnTo>
                    <a:pt x="1482852" y="400939"/>
                  </a:lnTo>
                  <a:lnTo>
                    <a:pt x="1491107" y="368808"/>
                  </a:lnTo>
                  <a:close/>
                </a:path>
                <a:path w="4204970" h="4090670">
                  <a:moveTo>
                    <a:pt x="4175379" y="4014216"/>
                  </a:moveTo>
                  <a:lnTo>
                    <a:pt x="4157091" y="3998976"/>
                  </a:lnTo>
                  <a:lnTo>
                    <a:pt x="4083939" y="3938016"/>
                  </a:lnTo>
                  <a:lnTo>
                    <a:pt x="4083939" y="3998976"/>
                  </a:lnTo>
                  <a:lnTo>
                    <a:pt x="3317367" y="3998976"/>
                  </a:lnTo>
                  <a:lnTo>
                    <a:pt x="3317367" y="4029456"/>
                  </a:lnTo>
                  <a:lnTo>
                    <a:pt x="4083939" y="4029456"/>
                  </a:lnTo>
                  <a:lnTo>
                    <a:pt x="4083939" y="4090416"/>
                  </a:lnTo>
                  <a:lnTo>
                    <a:pt x="4157091" y="4029456"/>
                  </a:lnTo>
                  <a:lnTo>
                    <a:pt x="4175379" y="4014216"/>
                  </a:lnTo>
                  <a:close/>
                </a:path>
                <a:path w="4204970" h="4090670">
                  <a:moveTo>
                    <a:pt x="4204462" y="76200"/>
                  </a:moveTo>
                  <a:lnTo>
                    <a:pt x="4186174" y="60960"/>
                  </a:lnTo>
                  <a:lnTo>
                    <a:pt x="4113022" y="0"/>
                  </a:lnTo>
                  <a:lnTo>
                    <a:pt x="4113022" y="60960"/>
                  </a:lnTo>
                  <a:lnTo>
                    <a:pt x="3317367" y="60960"/>
                  </a:lnTo>
                  <a:lnTo>
                    <a:pt x="3317367" y="91440"/>
                  </a:lnTo>
                  <a:lnTo>
                    <a:pt x="4113022" y="91440"/>
                  </a:lnTo>
                  <a:lnTo>
                    <a:pt x="4113022" y="152400"/>
                  </a:lnTo>
                  <a:lnTo>
                    <a:pt x="4186174" y="91440"/>
                  </a:lnTo>
                  <a:lnTo>
                    <a:pt x="4204462" y="7620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5958839" y="1310639"/>
              <a:ext cx="27940" cy="5105400"/>
            </a:xfrm>
            <a:custGeom>
              <a:avLst/>
              <a:gdLst/>
              <a:ahLst/>
              <a:cxnLst/>
              <a:rect l="l" t="t" r="r" b="b"/>
              <a:pathLst>
                <a:path w="27939" h="5105400">
                  <a:moveTo>
                    <a:pt x="27432" y="0"/>
                  </a:moveTo>
                  <a:lnTo>
                    <a:pt x="27432" y="1999234"/>
                  </a:lnTo>
                </a:path>
                <a:path w="27939" h="5105400">
                  <a:moveTo>
                    <a:pt x="7365" y="2865120"/>
                  </a:moveTo>
                  <a:lnTo>
                    <a:pt x="0" y="5104993"/>
                  </a:lnTo>
                </a:path>
              </a:pathLst>
            </a:custGeom>
            <a:ln w="30480">
              <a:solidFill>
                <a:srgbClr val="FFCE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7" name="object 47" descr=""/>
          <p:cNvGrpSpPr/>
          <p:nvPr/>
        </p:nvGrpSpPr>
        <p:grpSpPr>
          <a:xfrm>
            <a:off x="6096000" y="740663"/>
            <a:ext cx="3594100" cy="2776855"/>
            <a:chOff x="6096000" y="740663"/>
            <a:chExt cx="3594100" cy="2776855"/>
          </a:xfrm>
        </p:grpSpPr>
        <p:sp>
          <p:nvSpPr>
            <p:cNvPr id="48" name="object 48" descr=""/>
            <p:cNvSpPr/>
            <p:nvPr/>
          </p:nvSpPr>
          <p:spPr>
            <a:xfrm>
              <a:off x="6096000" y="1082039"/>
              <a:ext cx="2712720" cy="1146175"/>
            </a:xfrm>
            <a:custGeom>
              <a:avLst/>
              <a:gdLst/>
              <a:ahLst/>
              <a:cxnLst/>
              <a:rect l="l" t="t" r="r" b="b"/>
              <a:pathLst>
                <a:path w="2712720" h="1146175">
                  <a:moveTo>
                    <a:pt x="2521711" y="0"/>
                  </a:moveTo>
                  <a:lnTo>
                    <a:pt x="191008" y="0"/>
                  </a:lnTo>
                  <a:lnTo>
                    <a:pt x="147197" y="5042"/>
                  </a:lnTo>
                  <a:lnTo>
                    <a:pt x="106987" y="19406"/>
                  </a:lnTo>
                  <a:lnTo>
                    <a:pt x="71522" y="41947"/>
                  </a:lnTo>
                  <a:lnTo>
                    <a:pt x="41947" y="71522"/>
                  </a:lnTo>
                  <a:lnTo>
                    <a:pt x="19406" y="106987"/>
                  </a:lnTo>
                  <a:lnTo>
                    <a:pt x="5042" y="147197"/>
                  </a:lnTo>
                  <a:lnTo>
                    <a:pt x="0" y="191008"/>
                  </a:lnTo>
                  <a:lnTo>
                    <a:pt x="0" y="955039"/>
                  </a:lnTo>
                  <a:lnTo>
                    <a:pt x="5042" y="998850"/>
                  </a:lnTo>
                  <a:lnTo>
                    <a:pt x="19406" y="1039060"/>
                  </a:lnTo>
                  <a:lnTo>
                    <a:pt x="41947" y="1074525"/>
                  </a:lnTo>
                  <a:lnTo>
                    <a:pt x="71522" y="1104100"/>
                  </a:lnTo>
                  <a:lnTo>
                    <a:pt x="106987" y="1126641"/>
                  </a:lnTo>
                  <a:lnTo>
                    <a:pt x="147197" y="1141005"/>
                  </a:lnTo>
                  <a:lnTo>
                    <a:pt x="191008" y="1146048"/>
                  </a:lnTo>
                  <a:lnTo>
                    <a:pt x="2521711" y="1146048"/>
                  </a:lnTo>
                  <a:lnTo>
                    <a:pt x="2565522" y="1141005"/>
                  </a:lnTo>
                  <a:lnTo>
                    <a:pt x="2605732" y="1126641"/>
                  </a:lnTo>
                  <a:lnTo>
                    <a:pt x="2641197" y="1104100"/>
                  </a:lnTo>
                  <a:lnTo>
                    <a:pt x="2670772" y="1074525"/>
                  </a:lnTo>
                  <a:lnTo>
                    <a:pt x="2693313" y="1039060"/>
                  </a:lnTo>
                  <a:lnTo>
                    <a:pt x="2707677" y="998850"/>
                  </a:lnTo>
                  <a:lnTo>
                    <a:pt x="2712720" y="955039"/>
                  </a:lnTo>
                  <a:lnTo>
                    <a:pt x="2712720" y="191008"/>
                  </a:lnTo>
                  <a:lnTo>
                    <a:pt x="2707677" y="147197"/>
                  </a:lnTo>
                  <a:lnTo>
                    <a:pt x="2693313" y="106987"/>
                  </a:lnTo>
                  <a:lnTo>
                    <a:pt x="2670772" y="71522"/>
                  </a:lnTo>
                  <a:lnTo>
                    <a:pt x="2641197" y="41947"/>
                  </a:lnTo>
                  <a:lnTo>
                    <a:pt x="2605732" y="19406"/>
                  </a:lnTo>
                  <a:lnTo>
                    <a:pt x="2565522" y="5042"/>
                  </a:lnTo>
                  <a:lnTo>
                    <a:pt x="2521711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89877" y="1304416"/>
              <a:ext cx="2134235" cy="239395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79488" y="1578736"/>
              <a:ext cx="1702942" cy="191008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26376" y="1853056"/>
              <a:ext cx="1249806" cy="191515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6096000" y="2371343"/>
              <a:ext cx="2719070" cy="1146175"/>
            </a:xfrm>
            <a:custGeom>
              <a:avLst/>
              <a:gdLst/>
              <a:ahLst/>
              <a:cxnLst/>
              <a:rect l="l" t="t" r="r" b="b"/>
              <a:pathLst>
                <a:path w="2719070" h="1146175">
                  <a:moveTo>
                    <a:pt x="2527807" y="0"/>
                  </a:moveTo>
                  <a:lnTo>
                    <a:pt x="191008" y="0"/>
                  </a:lnTo>
                  <a:lnTo>
                    <a:pt x="147197" y="5042"/>
                  </a:lnTo>
                  <a:lnTo>
                    <a:pt x="106987" y="19406"/>
                  </a:lnTo>
                  <a:lnTo>
                    <a:pt x="71522" y="41947"/>
                  </a:lnTo>
                  <a:lnTo>
                    <a:pt x="41947" y="71522"/>
                  </a:lnTo>
                  <a:lnTo>
                    <a:pt x="19406" y="106987"/>
                  </a:lnTo>
                  <a:lnTo>
                    <a:pt x="5042" y="147197"/>
                  </a:lnTo>
                  <a:lnTo>
                    <a:pt x="0" y="191007"/>
                  </a:lnTo>
                  <a:lnTo>
                    <a:pt x="0" y="955039"/>
                  </a:lnTo>
                  <a:lnTo>
                    <a:pt x="5042" y="998850"/>
                  </a:lnTo>
                  <a:lnTo>
                    <a:pt x="19406" y="1039060"/>
                  </a:lnTo>
                  <a:lnTo>
                    <a:pt x="41947" y="1074525"/>
                  </a:lnTo>
                  <a:lnTo>
                    <a:pt x="71522" y="1104100"/>
                  </a:lnTo>
                  <a:lnTo>
                    <a:pt x="106987" y="1126641"/>
                  </a:lnTo>
                  <a:lnTo>
                    <a:pt x="147197" y="1141005"/>
                  </a:lnTo>
                  <a:lnTo>
                    <a:pt x="191008" y="1146047"/>
                  </a:lnTo>
                  <a:lnTo>
                    <a:pt x="2527807" y="1146047"/>
                  </a:lnTo>
                  <a:lnTo>
                    <a:pt x="2571618" y="1141005"/>
                  </a:lnTo>
                  <a:lnTo>
                    <a:pt x="2611828" y="1126641"/>
                  </a:lnTo>
                  <a:lnTo>
                    <a:pt x="2647293" y="1104100"/>
                  </a:lnTo>
                  <a:lnTo>
                    <a:pt x="2676868" y="1074525"/>
                  </a:lnTo>
                  <a:lnTo>
                    <a:pt x="2699409" y="1039060"/>
                  </a:lnTo>
                  <a:lnTo>
                    <a:pt x="2713773" y="998850"/>
                  </a:lnTo>
                  <a:lnTo>
                    <a:pt x="2718816" y="955039"/>
                  </a:lnTo>
                  <a:lnTo>
                    <a:pt x="2718816" y="191007"/>
                  </a:lnTo>
                  <a:lnTo>
                    <a:pt x="2713773" y="147197"/>
                  </a:lnTo>
                  <a:lnTo>
                    <a:pt x="2699409" y="106987"/>
                  </a:lnTo>
                  <a:lnTo>
                    <a:pt x="2676868" y="71522"/>
                  </a:lnTo>
                  <a:lnTo>
                    <a:pt x="2647293" y="41947"/>
                  </a:lnTo>
                  <a:lnTo>
                    <a:pt x="2611828" y="19406"/>
                  </a:lnTo>
                  <a:lnTo>
                    <a:pt x="2571618" y="5042"/>
                  </a:lnTo>
                  <a:lnTo>
                    <a:pt x="2527807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93434" y="2592450"/>
              <a:ext cx="2134235" cy="239268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82918" y="2866771"/>
              <a:ext cx="1703070" cy="19100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83629" y="3141090"/>
              <a:ext cx="1533144" cy="242316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8814816" y="1371599"/>
              <a:ext cx="859790" cy="1554480"/>
            </a:xfrm>
            <a:custGeom>
              <a:avLst/>
              <a:gdLst/>
              <a:ahLst/>
              <a:cxnLst/>
              <a:rect l="l" t="t" r="r" b="b"/>
              <a:pathLst>
                <a:path w="859790" h="1554480">
                  <a:moveTo>
                    <a:pt x="859409" y="1478280"/>
                  </a:moveTo>
                  <a:lnTo>
                    <a:pt x="841121" y="1463040"/>
                  </a:lnTo>
                  <a:lnTo>
                    <a:pt x="767969" y="1402080"/>
                  </a:lnTo>
                  <a:lnTo>
                    <a:pt x="767969" y="1463040"/>
                  </a:lnTo>
                  <a:lnTo>
                    <a:pt x="0" y="1463040"/>
                  </a:lnTo>
                  <a:lnTo>
                    <a:pt x="0" y="1493520"/>
                  </a:lnTo>
                  <a:lnTo>
                    <a:pt x="767969" y="1493520"/>
                  </a:lnTo>
                  <a:lnTo>
                    <a:pt x="767969" y="1554480"/>
                  </a:lnTo>
                  <a:lnTo>
                    <a:pt x="841121" y="1493520"/>
                  </a:lnTo>
                  <a:lnTo>
                    <a:pt x="859409" y="1478280"/>
                  </a:lnTo>
                  <a:close/>
                </a:path>
                <a:path w="859790" h="1554480">
                  <a:moveTo>
                    <a:pt x="859409" y="76200"/>
                  </a:moveTo>
                  <a:lnTo>
                    <a:pt x="841121" y="60960"/>
                  </a:lnTo>
                  <a:lnTo>
                    <a:pt x="767969" y="0"/>
                  </a:lnTo>
                  <a:lnTo>
                    <a:pt x="767969" y="60960"/>
                  </a:lnTo>
                  <a:lnTo>
                    <a:pt x="0" y="60960"/>
                  </a:lnTo>
                  <a:lnTo>
                    <a:pt x="0" y="91440"/>
                  </a:lnTo>
                  <a:lnTo>
                    <a:pt x="767969" y="91440"/>
                  </a:lnTo>
                  <a:lnTo>
                    <a:pt x="767969" y="152400"/>
                  </a:lnTo>
                  <a:lnTo>
                    <a:pt x="841121" y="91440"/>
                  </a:lnTo>
                  <a:lnTo>
                    <a:pt x="859409" y="7620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9674352" y="740663"/>
              <a:ext cx="0" cy="2774950"/>
            </a:xfrm>
            <a:custGeom>
              <a:avLst/>
              <a:gdLst/>
              <a:ahLst/>
              <a:cxnLst/>
              <a:rect l="l" t="t" r="r" b="b"/>
              <a:pathLst>
                <a:path w="0" h="2774950">
                  <a:moveTo>
                    <a:pt x="0" y="0"/>
                  </a:moveTo>
                  <a:lnTo>
                    <a:pt x="0" y="1331849"/>
                  </a:lnTo>
                </a:path>
                <a:path w="0" h="2774950">
                  <a:moveTo>
                    <a:pt x="0" y="1514856"/>
                  </a:moveTo>
                  <a:lnTo>
                    <a:pt x="0" y="2774696"/>
                  </a:lnTo>
                </a:path>
              </a:pathLst>
            </a:custGeom>
            <a:ln w="30480">
              <a:solidFill>
                <a:srgbClr val="FFCE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6096000" y="3916679"/>
            <a:ext cx="3594100" cy="1292860"/>
            <a:chOff x="6096000" y="3916679"/>
            <a:chExt cx="3594100" cy="1292860"/>
          </a:xfrm>
        </p:grpSpPr>
        <p:sp>
          <p:nvSpPr>
            <p:cNvPr id="59" name="object 59" descr=""/>
            <p:cNvSpPr/>
            <p:nvPr/>
          </p:nvSpPr>
          <p:spPr>
            <a:xfrm>
              <a:off x="6096000" y="4044695"/>
              <a:ext cx="2719070" cy="1146175"/>
            </a:xfrm>
            <a:custGeom>
              <a:avLst/>
              <a:gdLst/>
              <a:ahLst/>
              <a:cxnLst/>
              <a:rect l="l" t="t" r="r" b="b"/>
              <a:pathLst>
                <a:path w="2719070" h="1146175">
                  <a:moveTo>
                    <a:pt x="2527807" y="0"/>
                  </a:moveTo>
                  <a:lnTo>
                    <a:pt x="191008" y="0"/>
                  </a:lnTo>
                  <a:lnTo>
                    <a:pt x="147197" y="5042"/>
                  </a:lnTo>
                  <a:lnTo>
                    <a:pt x="106987" y="19406"/>
                  </a:lnTo>
                  <a:lnTo>
                    <a:pt x="71522" y="41947"/>
                  </a:lnTo>
                  <a:lnTo>
                    <a:pt x="41947" y="71522"/>
                  </a:lnTo>
                  <a:lnTo>
                    <a:pt x="19406" y="106987"/>
                  </a:lnTo>
                  <a:lnTo>
                    <a:pt x="5042" y="147197"/>
                  </a:lnTo>
                  <a:lnTo>
                    <a:pt x="0" y="191007"/>
                  </a:lnTo>
                  <a:lnTo>
                    <a:pt x="0" y="955039"/>
                  </a:lnTo>
                  <a:lnTo>
                    <a:pt x="5042" y="998850"/>
                  </a:lnTo>
                  <a:lnTo>
                    <a:pt x="19406" y="1039060"/>
                  </a:lnTo>
                  <a:lnTo>
                    <a:pt x="41947" y="1074525"/>
                  </a:lnTo>
                  <a:lnTo>
                    <a:pt x="71522" y="1104100"/>
                  </a:lnTo>
                  <a:lnTo>
                    <a:pt x="106987" y="1126641"/>
                  </a:lnTo>
                  <a:lnTo>
                    <a:pt x="147197" y="1141005"/>
                  </a:lnTo>
                  <a:lnTo>
                    <a:pt x="191008" y="1146047"/>
                  </a:lnTo>
                  <a:lnTo>
                    <a:pt x="2527807" y="1146047"/>
                  </a:lnTo>
                  <a:lnTo>
                    <a:pt x="2571618" y="1141005"/>
                  </a:lnTo>
                  <a:lnTo>
                    <a:pt x="2611828" y="1126641"/>
                  </a:lnTo>
                  <a:lnTo>
                    <a:pt x="2647293" y="1104100"/>
                  </a:lnTo>
                  <a:lnTo>
                    <a:pt x="2676868" y="1074525"/>
                  </a:lnTo>
                  <a:lnTo>
                    <a:pt x="2699409" y="1039060"/>
                  </a:lnTo>
                  <a:lnTo>
                    <a:pt x="2713773" y="998850"/>
                  </a:lnTo>
                  <a:lnTo>
                    <a:pt x="2718816" y="955039"/>
                  </a:lnTo>
                  <a:lnTo>
                    <a:pt x="2718816" y="191007"/>
                  </a:lnTo>
                  <a:lnTo>
                    <a:pt x="2713773" y="147197"/>
                  </a:lnTo>
                  <a:lnTo>
                    <a:pt x="2699409" y="106987"/>
                  </a:lnTo>
                  <a:lnTo>
                    <a:pt x="2676868" y="71522"/>
                  </a:lnTo>
                  <a:lnTo>
                    <a:pt x="2647293" y="41947"/>
                  </a:lnTo>
                  <a:lnTo>
                    <a:pt x="2611828" y="19406"/>
                  </a:lnTo>
                  <a:lnTo>
                    <a:pt x="2571618" y="5042"/>
                  </a:lnTo>
                  <a:lnTo>
                    <a:pt x="2527807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82918" y="4542154"/>
              <a:ext cx="1736852" cy="191007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93434" y="4267834"/>
              <a:ext cx="2134235" cy="239267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829933" y="4816474"/>
              <a:ext cx="1249807" cy="191516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8814816" y="4410455"/>
              <a:ext cx="859790" cy="152400"/>
            </a:xfrm>
            <a:custGeom>
              <a:avLst/>
              <a:gdLst/>
              <a:ahLst/>
              <a:cxnLst/>
              <a:rect l="l" t="t" r="r" b="b"/>
              <a:pathLst>
                <a:path w="859790" h="152400">
                  <a:moveTo>
                    <a:pt x="767968" y="0"/>
                  </a:moveTo>
                  <a:lnTo>
                    <a:pt x="767968" y="152400"/>
                  </a:lnTo>
                  <a:lnTo>
                    <a:pt x="841121" y="91440"/>
                  </a:lnTo>
                  <a:lnTo>
                    <a:pt x="783208" y="91440"/>
                  </a:lnTo>
                  <a:lnTo>
                    <a:pt x="783208" y="60960"/>
                  </a:lnTo>
                  <a:lnTo>
                    <a:pt x="841121" y="60960"/>
                  </a:lnTo>
                  <a:lnTo>
                    <a:pt x="767968" y="0"/>
                  </a:lnTo>
                  <a:close/>
                </a:path>
                <a:path w="859790" h="152400">
                  <a:moveTo>
                    <a:pt x="767968" y="60960"/>
                  </a:moveTo>
                  <a:lnTo>
                    <a:pt x="0" y="60960"/>
                  </a:lnTo>
                  <a:lnTo>
                    <a:pt x="0" y="91440"/>
                  </a:lnTo>
                  <a:lnTo>
                    <a:pt x="767968" y="91440"/>
                  </a:lnTo>
                  <a:lnTo>
                    <a:pt x="767968" y="60960"/>
                  </a:lnTo>
                  <a:close/>
                </a:path>
                <a:path w="859790" h="152400">
                  <a:moveTo>
                    <a:pt x="841121" y="60960"/>
                  </a:moveTo>
                  <a:lnTo>
                    <a:pt x="783208" y="60960"/>
                  </a:lnTo>
                  <a:lnTo>
                    <a:pt x="783208" y="91440"/>
                  </a:lnTo>
                  <a:lnTo>
                    <a:pt x="841121" y="91440"/>
                  </a:lnTo>
                  <a:lnTo>
                    <a:pt x="859408" y="76200"/>
                  </a:lnTo>
                  <a:lnTo>
                    <a:pt x="841121" y="6096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9674352" y="3916679"/>
              <a:ext cx="0" cy="1292860"/>
            </a:xfrm>
            <a:custGeom>
              <a:avLst/>
              <a:gdLst/>
              <a:ahLst/>
              <a:cxnLst/>
              <a:rect l="l" t="t" r="r" b="b"/>
              <a:pathLst>
                <a:path w="0" h="1292860">
                  <a:moveTo>
                    <a:pt x="0" y="0"/>
                  </a:moveTo>
                  <a:lnTo>
                    <a:pt x="0" y="1292606"/>
                  </a:lnTo>
                </a:path>
              </a:pathLst>
            </a:custGeom>
            <a:ln w="30480">
              <a:solidFill>
                <a:srgbClr val="FFCE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 descr=""/>
          <p:cNvGrpSpPr/>
          <p:nvPr/>
        </p:nvGrpSpPr>
        <p:grpSpPr>
          <a:xfrm>
            <a:off x="6077711" y="5291328"/>
            <a:ext cx="3611879" cy="1262380"/>
            <a:chOff x="6077711" y="5291328"/>
            <a:chExt cx="3611879" cy="1262380"/>
          </a:xfrm>
        </p:grpSpPr>
        <p:sp>
          <p:nvSpPr>
            <p:cNvPr id="66" name="object 66" descr=""/>
            <p:cNvSpPr/>
            <p:nvPr/>
          </p:nvSpPr>
          <p:spPr>
            <a:xfrm>
              <a:off x="6077711" y="5291328"/>
              <a:ext cx="2737485" cy="1146175"/>
            </a:xfrm>
            <a:custGeom>
              <a:avLst/>
              <a:gdLst/>
              <a:ahLst/>
              <a:cxnLst/>
              <a:rect l="l" t="t" r="r" b="b"/>
              <a:pathLst>
                <a:path w="2737484" h="1146175">
                  <a:moveTo>
                    <a:pt x="2546095" y="0"/>
                  </a:moveTo>
                  <a:lnTo>
                    <a:pt x="191008" y="0"/>
                  </a:lnTo>
                  <a:lnTo>
                    <a:pt x="147197" y="5042"/>
                  </a:lnTo>
                  <a:lnTo>
                    <a:pt x="106987" y="19406"/>
                  </a:lnTo>
                  <a:lnTo>
                    <a:pt x="71522" y="41947"/>
                  </a:lnTo>
                  <a:lnTo>
                    <a:pt x="41947" y="71522"/>
                  </a:lnTo>
                  <a:lnTo>
                    <a:pt x="19406" y="106987"/>
                  </a:lnTo>
                  <a:lnTo>
                    <a:pt x="5042" y="147197"/>
                  </a:lnTo>
                  <a:lnTo>
                    <a:pt x="0" y="191008"/>
                  </a:lnTo>
                  <a:lnTo>
                    <a:pt x="0" y="955040"/>
                  </a:lnTo>
                  <a:lnTo>
                    <a:pt x="5042" y="998834"/>
                  </a:lnTo>
                  <a:lnTo>
                    <a:pt x="19406" y="1039038"/>
                  </a:lnTo>
                  <a:lnTo>
                    <a:pt x="41947" y="1074503"/>
                  </a:lnTo>
                  <a:lnTo>
                    <a:pt x="71522" y="1104084"/>
                  </a:lnTo>
                  <a:lnTo>
                    <a:pt x="106987" y="1126632"/>
                  </a:lnTo>
                  <a:lnTo>
                    <a:pt x="147197" y="1141003"/>
                  </a:lnTo>
                  <a:lnTo>
                    <a:pt x="191008" y="1146048"/>
                  </a:lnTo>
                  <a:lnTo>
                    <a:pt x="2546095" y="1146048"/>
                  </a:lnTo>
                  <a:lnTo>
                    <a:pt x="2589906" y="1141003"/>
                  </a:lnTo>
                  <a:lnTo>
                    <a:pt x="2630116" y="1126632"/>
                  </a:lnTo>
                  <a:lnTo>
                    <a:pt x="2665581" y="1104084"/>
                  </a:lnTo>
                  <a:lnTo>
                    <a:pt x="2695156" y="1074503"/>
                  </a:lnTo>
                  <a:lnTo>
                    <a:pt x="2717697" y="1039038"/>
                  </a:lnTo>
                  <a:lnTo>
                    <a:pt x="2732061" y="998834"/>
                  </a:lnTo>
                  <a:lnTo>
                    <a:pt x="2737104" y="955040"/>
                  </a:lnTo>
                  <a:lnTo>
                    <a:pt x="2737104" y="191008"/>
                  </a:lnTo>
                  <a:lnTo>
                    <a:pt x="2732061" y="147197"/>
                  </a:lnTo>
                  <a:lnTo>
                    <a:pt x="2717697" y="106987"/>
                  </a:lnTo>
                  <a:lnTo>
                    <a:pt x="2695156" y="71522"/>
                  </a:lnTo>
                  <a:lnTo>
                    <a:pt x="2665581" y="41947"/>
                  </a:lnTo>
                  <a:lnTo>
                    <a:pt x="2630116" y="19406"/>
                  </a:lnTo>
                  <a:lnTo>
                    <a:pt x="2589906" y="5042"/>
                  </a:lnTo>
                  <a:lnTo>
                    <a:pt x="2546095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84162" y="5513070"/>
              <a:ext cx="2134235" cy="23933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73773" y="5787402"/>
              <a:ext cx="1736852" cy="190995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74357" y="6061722"/>
              <a:ext cx="1533144" cy="242354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8814435" y="5881814"/>
              <a:ext cx="859790" cy="152400"/>
            </a:xfrm>
            <a:custGeom>
              <a:avLst/>
              <a:gdLst/>
              <a:ahLst/>
              <a:cxnLst/>
              <a:rect l="l" t="t" r="r" b="b"/>
              <a:pathLst>
                <a:path w="859790" h="152400">
                  <a:moveTo>
                    <a:pt x="770128" y="0"/>
                  </a:moveTo>
                  <a:lnTo>
                    <a:pt x="768705" y="60943"/>
                  </a:lnTo>
                  <a:lnTo>
                    <a:pt x="783971" y="61290"/>
                  </a:lnTo>
                  <a:lnTo>
                    <a:pt x="783209" y="91757"/>
                  </a:lnTo>
                  <a:lnTo>
                    <a:pt x="767986" y="91757"/>
                  </a:lnTo>
                  <a:lnTo>
                    <a:pt x="766572" y="152361"/>
                  </a:lnTo>
                  <a:lnTo>
                    <a:pt x="842807" y="91757"/>
                  </a:lnTo>
                  <a:lnTo>
                    <a:pt x="783209" y="91757"/>
                  </a:lnTo>
                  <a:lnTo>
                    <a:pt x="767994" y="91412"/>
                  </a:lnTo>
                  <a:lnTo>
                    <a:pt x="843242" y="91412"/>
                  </a:lnTo>
                  <a:lnTo>
                    <a:pt x="859790" y="78257"/>
                  </a:lnTo>
                  <a:lnTo>
                    <a:pt x="770128" y="0"/>
                  </a:lnTo>
                  <a:close/>
                </a:path>
                <a:path w="859790" h="152400">
                  <a:moveTo>
                    <a:pt x="768705" y="60943"/>
                  </a:moveTo>
                  <a:lnTo>
                    <a:pt x="767994" y="91412"/>
                  </a:lnTo>
                  <a:lnTo>
                    <a:pt x="783209" y="91757"/>
                  </a:lnTo>
                  <a:lnTo>
                    <a:pt x="783971" y="61290"/>
                  </a:lnTo>
                  <a:lnTo>
                    <a:pt x="768705" y="60943"/>
                  </a:lnTo>
                  <a:close/>
                </a:path>
                <a:path w="859790" h="152400">
                  <a:moveTo>
                    <a:pt x="762" y="43497"/>
                  </a:moveTo>
                  <a:lnTo>
                    <a:pt x="0" y="73977"/>
                  </a:lnTo>
                  <a:lnTo>
                    <a:pt x="767994" y="91412"/>
                  </a:lnTo>
                  <a:lnTo>
                    <a:pt x="768705" y="60943"/>
                  </a:lnTo>
                  <a:lnTo>
                    <a:pt x="762" y="43497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674352" y="5504688"/>
              <a:ext cx="0" cy="1049020"/>
            </a:xfrm>
            <a:custGeom>
              <a:avLst/>
              <a:gdLst/>
              <a:ahLst/>
              <a:cxnLst/>
              <a:rect l="l" t="t" r="r" b="b"/>
              <a:pathLst>
                <a:path w="0" h="1049020">
                  <a:moveTo>
                    <a:pt x="0" y="0"/>
                  </a:moveTo>
                  <a:lnTo>
                    <a:pt x="0" y="1048651"/>
                  </a:lnTo>
                </a:path>
              </a:pathLst>
            </a:custGeom>
            <a:ln w="30480">
              <a:solidFill>
                <a:srgbClr val="FFCE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DBSnapshot</a:t>
            </a:r>
            <a:r>
              <a:rPr dirty="0" spc="-415"/>
              <a:t> </a:t>
            </a:r>
            <a:r>
              <a:rPr dirty="0" spc="-225"/>
              <a:t>replication</a:t>
            </a:r>
            <a:r>
              <a:rPr dirty="0" spc="-390"/>
              <a:t> </a:t>
            </a:r>
            <a:r>
              <a:rPr dirty="0" spc="-95"/>
              <a:t>framework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184903" y="1898904"/>
            <a:ext cx="6642100" cy="4224655"/>
            <a:chOff x="4184903" y="1898904"/>
            <a:chExt cx="6642100" cy="4224655"/>
          </a:xfrm>
        </p:grpSpPr>
        <p:sp>
          <p:nvSpPr>
            <p:cNvPr id="4" name="object 4" descr=""/>
            <p:cNvSpPr/>
            <p:nvPr/>
          </p:nvSpPr>
          <p:spPr>
            <a:xfrm>
              <a:off x="4194047" y="1908048"/>
              <a:ext cx="6623684" cy="4206240"/>
            </a:xfrm>
            <a:custGeom>
              <a:avLst/>
              <a:gdLst/>
              <a:ahLst/>
              <a:cxnLst/>
              <a:rect l="l" t="t" r="r" b="b"/>
              <a:pathLst>
                <a:path w="6623684" h="4206240">
                  <a:moveTo>
                    <a:pt x="0" y="4206240"/>
                  </a:moveTo>
                  <a:lnTo>
                    <a:pt x="6623304" y="4206240"/>
                  </a:lnTo>
                  <a:lnTo>
                    <a:pt x="6623304" y="0"/>
                  </a:lnTo>
                  <a:lnTo>
                    <a:pt x="0" y="0"/>
                  </a:lnTo>
                  <a:lnTo>
                    <a:pt x="0" y="4206240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292" y="2353818"/>
              <a:ext cx="2179320" cy="1797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5514" y="2825242"/>
              <a:ext cx="2454275" cy="1837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0782" y="3304794"/>
              <a:ext cx="3573780" cy="18046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8181" y="3780282"/>
              <a:ext cx="3837940" cy="20929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6553" y="4255770"/>
              <a:ext cx="1491488" cy="2092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2682" y="4731258"/>
              <a:ext cx="938911" cy="2092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0142" y="5206745"/>
              <a:ext cx="1449070" cy="209296"/>
            </a:xfrm>
            <a:prstGeom prst="rect">
              <a:avLst/>
            </a:prstGeom>
          </p:spPr>
        </p:pic>
      </p:grpSp>
      <p:grpSp>
        <p:nvGrpSpPr>
          <p:cNvPr id="12" name="object 12" descr=""/>
          <p:cNvGrpSpPr/>
          <p:nvPr/>
        </p:nvGrpSpPr>
        <p:grpSpPr>
          <a:xfrm>
            <a:off x="460248" y="2910839"/>
            <a:ext cx="3634104" cy="1472565"/>
            <a:chOff x="460248" y="2910839"/>
            <a:chExt cx="3634104" cy="1472565"/>
          </a:xfrm>
        </p:grpSpPr>
        <p:sp>
          <p:nvSpPr>
            <p:cNvPr id="13" name="object 13" descr=""/>
            <p:cNvSpPr/>
            <p:nvPr/>
          </p:nvSpPr>
          <p:spPr>
            <a:xfrm>
              <a:off x="460248" y="2910839"/>
              <a:ext cx="2609215" cy="1472565"/>
            </a:xfrm>
            <a:custGeom>
              <a:avLst/>
              <a:gdLst/>
              <a:ahLst/>
              <a:cxnLst/>
              <a:rect l="l" t="t" r="r" b="b"/>
              <a:pathLst>
                <a:path w="2609215" h="1472564">
                  <a:moveTo>
                    <a:pt x="2363724" y="0"/>
                  </a:moveTo>
                  <a:lnTo>
                    <a:pt x="245364" y="0"/>
                  </a:lnTo>
                  <a:lnTo>
                    <a:pt x="195915" y="4984"/>
                  </a:lnTo>
                  <a:lnTo>
                    <a:pt x="149858" y="19282"/>
                  </a:lnTo>
                  <a:lnTo>
                    <a:pt x="108179" y="41904"/>
                  </a:lnTo>
                  <a:lnTo>
                    <a:pt x="71866" y="71866"/>
                  </a:lnTo>
                  <a:lnTo>
                    <a:pt x="41904" y="108179"/>
                  </a:lnTo>
                  <a:lnTo>
                    <a:pt x="19282" y="149858"/>
                  </a:lnTo>
                  <a:lnTo>
                    <a:pt x="4984" y="195915"/>
                  </a:lnTo>
                  <a:lnTo>
                    <a:pt x="0" y="245363"/>
                  </a:lnTo>
                  <a:lnTo>
                    <a:pt x="0" y="1226820"/>
                  </a:lnTo>
                  <a:lnTo>
                    <a:pt x="4984" y="1276268"/>
                  </a:lnTo>
                  <a:lnTo>
                    <a:pt x="19282" y="1322325"/>
                  </a:lnTo>
                  <a:lnTo>
                    <a:pt x="41904" y="1364004"/>
                  </a:lnTo>
                  <a:lnTo>
                    <a:pt x="71866" y="1400317"/>
                  </a:lnTo>
                  <a:lnTo>
                    <a:pt x="108179" y="1430279"/>
                  </a:lnTo>
                  <a:lnTo>
                    <a:pt x="149858" y="1452901"/>
                  </a:lnTo>
                  <a:lnTo>
                    <a:pt x="195915" y="1467199"/>
                  </a:lnTo>
                  <a:lnTo>
                    <a:pt x="245364" y="1472184"/>
                  </a:lnTo>
                  <a:lnTo>
                    <a:pt x="2363724" y="1472184"/>
                  </a:lnTo>
                  <a:lnTo>
                    <a:pt x="2413172" y="1467199"/>
                  </a:lnTo>
                  <a:lnTo>
                    <a:pt x="2459229" y="1452901"/>
                  </a:lnTo>
                  <a:lnTo>
                    <a:pt x="2500908" y="1430279"/>
                  </a:lnTo>
                  <a:lnTo>
                    <a:pt x="2537221" y="1400317"/>
                  </a:lnTo>
                  <a:lnTo>
                    <a:pt x="2567183" y="1364004"/>
                  </a:lnTo>
                  <a:lnTo>
                    <a:pt x="2589805" y="1322325"/>
                  </a:lnTo>
                  <a:lnTo>
                    <a:pt x="2604103" y="1276268"/>
                  </a:lnTo>
                  <a:lnTo>
                    <a:pt x="2609088" y="1226820"/>
                  </a:lnTo>
                  <a:lnTo>
                    <a:pt x="2609088" y="245363"/>
                  </a:lnTo>
                  <a:lnTo>
                    <a:pt x="2604103" y="195915"/>
                  </a:lnTo>
                  <a:lnTo>
                    <a:pt x="2589805" y="149858"/>
                  </a:lnTo>
                  <a:lnTo>
                    <a:pt x="2567183" y="108179"/>
                  </a:lnTo>
                  <a:lnTo>
                    <a:pt x="2537221" y="71866"/>
                  </a:lnTo>
                  <a:lnTo>
                    <a:pt x="2500908" y="41904"/>
                  </a:lnTo>
                  <a:lnTo>
                    <a:pt x="2459229" y="19282"/>
                  </a:lnTo>
                  <a:lnTo>
                    <a:pt x="2413172" y="4984"/>
                  </a:lnTo>
                  <a:lnTo>
                    <a:pt x="2363724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381" y="3161791"/>
              <a:ext cx="1305826" cy="17970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005" y="3424300"/>
              <a:ext cx="1434731" cy="24231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372" y="3698620"/>
              <a:ext cx="1741957" cy="24231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069336" y="3633215"/>
              <a:ext cx="1024890" cy="152400"/>
            </a:xfrm>
            <a:custGeom>
              <a:avLst/>
              <a:gdLst/>
              <a:ahLst/>
              <a:cxnLst/>
              <a:rect l="l" t="t" r="r" b="b"/>
              <a:pathLst>
                <a:path w="1024889" h="152400">
                  <a:moveTo>
                    <a:pt x="933068" y="0"/>
                  </a:moveTo>
                  <a:lnTo>
                    <a:pt x="933068" y="152399"/>
                  </a:lnTo>
                  <a:lnTo>
                    <a:pt x="1006221" y="91439"/>
                  </a:lnTo>
                  <a:lnTo>
                    <a:pt x="948309" y="91439"/>
                  </a:lnTo>
                  <a:lnTo>
                    <a:pt x="948309" y="60959"/>
                  </a:lnTo>
                  <a:lnTo>
                    <a:pt x="1006220" y="60959"/>
                  </a:lnTo>
                  <a:lnTo>
                    <a:pt x="933068" y="0"/>
                  </a:lnTo>
                  <a:close/>
                </a:path>
                <a:path w="1024889" h="152400">
                  <a:moveTo>
                    <a:pt x="933068" y="60959"/>
                  </a:moveTo>
                  <a:lnTo>
                    <a:pt x="0" y="60959"/>
                  </a:lnTo>
                  <a:lnTo>
                    <a:pt x="0" y="91439"/>
                  </a:lnTo>
                  <a:lnTo>
                    <a:pt x="933068" y="91439"/>
                  </a:lnTo>
                  <a:lnTo>
                    <a:pt x="933068" y="60959"/>
                  </a:lnTo>
                  <a:close/>
                </a:path>
                <a:path w="1024889" h="152400">
                  <a:moveTo>
                    <a:pt x="1006220" y="60959"/>
                  </a:moveTo>
                  <a:lnTo>
                    <a:pt x="948309" y="60959"/>
                  </a:lnTo>
                  <a:lnTo>
                    <a:pt x="948309" y="91439"/>
                  </a:lnTo>
                  <a:lnTo>
                    <a:pt x="1006221" y="91439"/>
                  </a:lnTo>
                  <a:lnTo>
                    <a:pt x="1024509" y="76199"/>
                  </a:lnTo>
                  <a:lnTo>
                    <a:pt x="1006220" y="60959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DBSnapshot</a:t>
            </a:r>
            <a:r>
              <a:rPr dirty="0" spc="-405"/>
              <a:t> </a:t>
            </a:r>
            <a:r>
              <a:rPr dirty="0" spc="-204"/>
              <a:t>Replication</a:t>
            </a:r>
            <a:r>
              <a:rPr dirty="0" spc="-380"/>
              <a:t> </a:t>
            </a:r>
            <a:r>
              <a:rPr dirty="0" spc="-95"/>
              <a:t>Framework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08431" y="1188719"/>
            <a:ext cx="1722120" cy="670560"/>
            <a:chOff x="408431" y="1188719"/>
            <a:chExt cx="1722120" cy="670560"/>
          </a:xfrm>
        </p:grpSpPr>
        <p:sp>
          <p:nvSpPr>
            <p:cNvPr id="4" name="object 4" descr=""/>
            <p:cNvSpPr/>
            <p:nvPr/>
          </p:nvSpPr>
          <p:spPr>
            <a:xfrm>
              <a:off x="408431" y="1188719"/>
              <a:ext cx="1722120" cy="670560"/>
            </a:xfrm>
            <a:custGeom>
              <a:avLst/>
              <a:gdLst/>
              <a:ahLst/>
              <a:cxnLst/>
              <a:rect l="l" t="t" r="r" b="b"/>
              <a:pathLst>
                <a:path w="1722120" h="670560">
                  <a:moveTo>
                    <a:pt x="1610360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59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60" y="670559"/>
                  </a:lnTo>
                  <a:lnTo>
                    <a:pt x="1610360" y="670559"/>
                  </a:lnTo>
                  <a:lnTo>
                    <a:pt x="1653861" y="661777"/>
                  </a:lnTo>
                  <a:lnTo>
                    <a:pt x="1689385" y="637825"/>
                  </a:lnTo>
                  <a:lnTo>
                    <a:pt x="1713337" y="602301"/>
                  </a:lnTo>
                  <a:lnTo>
                    <a:pt x="1722120" y="558800"/>
                  </a:lnTo>
                  <a:lnTo>
                    <a:pt x="1722120" y="111759"/>
                  </a:lnTo>
                  <a:lnTo>
                    <a:pt x="1713337" y="68258"/>
                  </a:lnTo>
                  <a:lnTo>
                    <a:pt x="1689385" y="32734"/>
                  </a:lnTo>
                  <a:lnTo>
                    <a:pt x="1653861" y="8782"/>
                  </a:lnTo>
                  <a:lnTo>
                    <a:pt x="161036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145" y="1380616"/>
              <a:ext cx="1004836" cy="1692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422" y="1572640"/>
              <a:ext cx="1218971" cy="169291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08431" y="1950720"/>
            <a:ext cx="1722120" cy="668020"/>
            <a:chOff x="408431" y="1950720"/>
            <a:chExt cx="1722120" cy="668020"/>
          </a:xfrm>
        </p:grpSpPr>
        <p:sp>
          <p:nvSpPr>
            <p:cNvPr id="8" name="object 8" descr=""/>
            <p:cNvSpPr/>
            <p:nvPr/>
          </p:nvSpPr>
          <p:spPr>
            <a:xfrm>
              <a:off x="408431" y="1950720"/>
              <a:ext cx="1722120" cy="668020"/>
            </a:xfrm>
            <a:custGeom>
              <a:avLst/>
              <a:gdLst/>
              <a:ahLst/>
              <a:cxnLst/>
              <a:rect l="l" t="t" r="r" b="b"/>
              <a:pathLst>
                <a:path w="1722120" h="668019">
                  <a:moveTo>
                    <a:pt x="1610868" y="0"/>
                  </a:moveTo>
                  <a:lnTo>
                    <a:pt x="111252" y="0"/>
                  </a:lnTo>
                  <a:lnTo>
                    <a:pt x="67947" y="8739"/>
                  </a:lnTo>
                  <a:lnTo>
                    <a:pt x="32585" y="32575"/>
                  </a:lnTo>
                  <a:lnTo>
                    <a:pt x="8742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42" y="599574"/>
                  </a:lnTo>
                  <a:lnTo>
                    <a:pt x="32585" y="634936"/>
                  </a:lnTo>
                  <a:lnTo>
                    <a:pt x="67947" y="658772"/>
                  </a:lnTo>
                  <a:lnTo>
                    <a:pt x="111252" y="667512"/>
                  </a:lnTo>
                  <a:lnTo>
                    <a:pt x="1610868" y="667512"/>
                  </a:lnTo>
                  <a:lnTo>
                    <a:pt x="1654182" y="658772"/>
                  </a:lnTo>
                  <a:lnTo>
                    <a:pt x="1689544" y="634936"/>
                  </a:lnTo>
                  <a:lnTo>
                    <a:pt x="1713380" y="599574"/>
                  </a:lnTo>
                  <a:lnTo>
                    <a:pt x="1722120" y="556259"/>
                  </a:lnTo>
                  <a:lnTo>
                    <a:pt x="1722120" y="111251"/>
                  </a:lnTo>
                  <a:lnTo>
                    <a:pt x="1713380" y="67937"/>
                  </a:lnTo>
                  <a:lnTo>
                    <a:pt x="1689544" y="32575"/>
                  </a:lnTo>
                  <a:lnTo>
                    <a:pt x="1654182" y="8739"/>
                  </a:lnTo>
                  <a:lnTo>
                    <a:pt x="1610868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513" y="2141601"/>
              <a:ext cx="1239024" cy="16929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422" y="2333625"/>
              <a:ext cx="1218971" cy="16929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408431" y="2709672"/>
            <a:ext cx="1722120" cy="670560"/>
            <a:chOff x="408431" y="2709672"/>
            <a:chExt cx="1722120" cy="670560"/>
          </a:xfrm>
        </p:grpSpPr>
        <p:sp>
          <p:nvSpPr>
            <p:cNvPr id="12" name="object 12" descr=""/>
            <p:cNvSpPr/>
            <p:nvPr/>
          </p:nvSpPr>
          <p:spPr>
            <a:xfrm>
              <a:off x="408431" y="2709672"/>
              <a:ext cx="1722120" cy="670560"/>
            </a:xfrm>
            <a:custGeom>
              <a:avLst/>
              <a:gdLst/>
              <a:ahLst/>
              <a:cxnLst/>
              <a:rect l="l" t="t" r="r" b="b"/>
              <a:pathLst>
                <a:path w="1722120" h="670560">
                  <a:moveTo>
                    <a:pt x="1610360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558800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60" y="670560"/>
                  </a:lnTo>
                  <a:lnTo>
                    <a:pt x="1610360" y="670560"/>
                  </a:lnTo>
                  <a:lnTo>
                    <a:pt x="1653861" y="661777"/>
                  </a:lnTo>
                  <a:lnTo>
                    <a:pt x="1689385" y="637825"/>
                  </a:lnTo>
                  <a:lnTo>
                    <a:pt x="1713337" y="602301"/>
                  </a:lnTo>
                  <a:lnTo>
                    <a:pt x="1722120" y="558800"/>
                  </a:lnTo>
                  <a:lnTo>
                    <a:pt x="1722120" y="111760"/>
                  </a:lnTo>
                  <a:lnTo>
                    <a:pt x="1713337" y="68258"/>
                  </a:lnTo>
                  <a:lnTo>
                    <a:pt x="1689385" y="32734"/>
                  </a:lnTo>
                  <a:lnTo>
                    <a:pt x="1653861" y="8782"/>
                  </a:lnTo>
                  <a:lnTo>
                    <a:pt x="161036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145" y="2902458"/>
              <a:ext cx="1004836" cy="16941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422" y="3094481"/>
              <a:ext cx="1218971" cy="169417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408431" y="3502152"/>
            <a:ext cx="1722120" cy="668020"/>
            <a:chOff x="408431" y="3502152"/>
            <a:chExt cx="1722120" cy="668020"/>
          </a:xfrm>
        </p:grpSpPr>
        <p:sp>
          <p:nvSpPr>
            <p:cNvPr id="16" name="object 16" descr=""/>
            <p:cNvSpPr/>
            <p:nvPr/>
          </p:nvSpPr>
          <p:spPr>
            <a:xfrm>
              <a:off x="408431" y="3502152"/>
              <a:ext cx="1722120" cy="668020"/>
            </a:xfrm>
            <a:custGeom>
              <a:avLst/>
              <a:gdLst/>
              <a:ahLst/>
              <a:cxnLst/>
              <a:rect l="l" t="t" r="r" b="b"/>
              <a:pathLst>
                <a:path w="1722120" h="668020">
                  <a:moveTo>
                    <a:pt x="1610868" y="0"/>
                  </a:moveTo>
                  <a:lnTo>
                    <a:pt x="111252" y="0"/>
                  </a:lnTo>
                  <a:lnTo>
                    <a:pt x="67947" y="8739"/>
                  </a:lnTo>
                  <a:lnTo>
                    <a:pt x="32585" y="32575"/>
                  </a:lnTo>
                  <a:lnTo>
                    <a:pt x="8742" y="67937"/>
                  </a:lnTo>
                  <a:lnTo>
                    <a:pt x="0" y="111252"/>
                  </a:lnTo>
                  <a:lnTo>
                    <a:pt x="0" y="556260"/>
                  </a:lnTo>
                  <a:lnTo>
                    <a:pt x="8742" y="599574"/>
                  </a:lnTo>
                  <a:lnTo>
                    <a:pt x="32585" y="634936"/>
                  </a:lnTo>
                  <a:lnTo>
                    <a:pt x="67947" y="658772"/>
                  </a:lnTo>
                  <a:lnTo>
                    <a:pt x="111252" y="667512"/>
                  </a:lnTo>
                  <a:lnTo>
                    <a:pt x="1610868" y="667512"/>
                  </a:lnTo>
                  <a:lnTo>
                    <a:pt x="1654182" y="658772"/>
                  </a:lnTo>
                  <a:lnTo>
                    <a:pt x="1689544" y="634936"/>
                  </a:lnTo>
                  <a:lnTo>
                    <a:pt x="1713380" y="599574"/>
                  </a:lnTo>
                  <a:lnTo>
                    <a:pt x="1722120" y="556260"/>
                  </a:lnTo>
                  <a:lnTo>
                    <a:pt x="1722120" y="111252"/>
                  </a:lnTo>
                  <a:lnTo>
                    <a:pt x="1713380" y="67937"/>
                  </a:lnTo>
                  <a:lnTo>
                    <a:pt x="1689544" y="32575"/>
                  </a:lnTo>
                  <a:lnTo>
                    <a:pt x="1654182" y="8739"/>
                  </a:lnTo>
                  <a:lnTo>
                    <a:pt x="1610868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145" y="3693033"/>
              <a:ext cx="1004836" cy="16941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422" y="3885057"/>
              <a:ext cx="1218971" cy="169418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408431" y="4315967"/>
            <a:ext cx="1722120" cy="670560"/>
            <a:chOff x="408431" y="4315967"/>
            <a:chExt cx="1722120" cy="670560"/>
          </a:xfrm>
        </p:grpSpPr>
        <p:sp>
          <p:nvSpPr>
            <p:cNvPr id="20" name="object 20" descr=""/>
            <p:cNvSpPr/>
            <p:nvPr/>
          </p:nvSpPr>
          <p:spPr>
            <a:xfrm>
              <a:off x="408431" y="4315967"/>
              <a:ext cx="1722120" cy="670560"/>
            </a:xfrm>
            <a:custGeom>
              <a:avLst/>
              <a:gdLst/>
              <a:ahLst/>
              <a:cxnLst/>
              <a:rect l="l" t="t" r="r" b="b"/>
              <a:pathLst>
                <a:path w="1722120" h="670560">
                  <a:moveTo>
                    <a:pt x="1610360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59"/>
                  </a:lnTo>
                  <a:lnTo>
                    <a:pt x="0" y="558799"/>
                  </a:lnTo>
                  <a:lnTo>
                    <a:pt x="8782" y="602301"/>
                  </a:lnTo>
                  <a:lnTo>
                    <a:pt x="32734" y="637825"/>
                  </a:lnTo>
                  <a:lnTo>
                    <a:pt x="68258" y="661777"/>
                  </a:lnTo>
                  <a:lnTo>
                    <a:pt x="111760" y="670559"/>
                  </a:lnTo>
                  <a:lnTo>
                    <a:pt x="1610360" y="670559"/>
                  </a:lnTo>
                  <a:lnTo>
                    <a:pt x="1653861" y="661777"/>
                  </a:lnTo>
                  <a:lnTo>
                    <a:pt x="1689385" y="637825"/>
                  </a:lnTo>
                  <a:lnTo>
                    <a:pt x="1713337" y="602301"/>
                  </a:lnTo>
                  <a:lnTo>
                    <a:pt x="1722120" y="558799"/>
                  </a:lnTo>
                  <a:lnTo>
                    <a:pt x="1722120" y="111759"/>
                  </a:lnTo>
                  <a:lnTo>
                    <a:pt x="1713337" y="68258"/>
                  </a:lnTo>
                  <a:lnTo>
                    <a:pt x="1689385" y="32734"/>
                  </a:lnTo>
                  <a:lnTo>
                    <a:pt x="1653861" y="8782"/>
                  </a:lnTo>
                  <a:lnTo>
                    <a:pt x="161036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2513" y="4507991"/>
              <a:ext cx="1239024" cy="16929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422" y="4700015"/>
              <a:ext cx="1218971" cy="169290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408431" y="5077967"/>
            <a:ext cx="1722120" cy="668020"/>
            <a:chOff x="408431" y="5077967"/>
            <a:chExt cx="1722120" cy="668020"/>
          </a:xfrm>
        </p:grpSpPr>
        <p:sp>
          <p:nvSpPr>
            <p:cNvPr id="24" name="object 24" descr=""/>
            <p:cNvSpPr/>
            <p:nvPr/>
          </p:nvSpPr>
          <p:spPr>
            <a:xfrm>
              <a:off x="408431" y="5077967"/>
              <a:ext cx="1722120" cy="668020"/>
            </a:xfrm>
            <a:custGeom>
              <a:avLst/>
              <a:gdLst/>
              <a:ahLst/>
              <a:cxnLst/>
              <a:rect l="l" t="t" r="r" b="b"/>
              <a:pathLst>
                <a:path w="1722120" h="668020">
                  <a:moveTo>
                    <a:pt x="1610868" y="0"/>
                  </a:moveTo>
                  <a:lnTo>
                    <a:pt x="111252" y="0"/>
                  </a:lnTo>
                  <a:lnTo>
                    <a:pt x="67947" y="8739"/>
                  </a:lnTo>
                  <a:lnTo>
                    <a:pt x="32585" y="32575"/>
                  </a:lnTo>
                  <a:lnTo>
                    <a:pt x="8742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42" y="599564"/>
                  </a:lnTo>
                  <a:lnTo>
                    <a:pt x="32585" y="634926"/>
                  </a:lnTo>
                  <a:lnTo>
                    <a:pt x="67947" y="658769"/>
                  </a:lnTo>
                  <a:lnTo>
                    <a:pt x="111252" y="667511"/>
                  </a:lnTo>
                  <a:lnTo>
                    <a:pt x="1610868" y="667511"/>
                  </a:lnTo>
                  <a:lnTo>
                    <a:pt x="1654182" y="658769"/>
                  </a:lnTo>
                  <a:lnTo>
                    <a:pt x="1689544" y="634926"/>
                  </a:lnTo>
                  <a:lnTo>
                    <a:pt x="1713380" y="599564"/>
                  </a:lnTo>
                  <a:lnTo>
                    <a:pt x="1722120" y="556259"/>
                  </a:lnTo>
                  <a:lnTo>
                    <a:pt x="1722120" y="111251"/>
                  </a:lnTo>
                  <a:lnTo>
                    <a:pt x="1713380" y="67937"/>
                  </a:lnTo>
                  <a:lnTo>
                    <a:pt x="1689544" y="32575"/>
                  </a:lnTo>
                  <a:lnTo>
                    <a:pt x="1654182" y="8739"/>
                  </a:lnTo>
                  <a:lnTo>
                    <a:pt x="1610868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513" y="5268848"/>
              <a:ext cx="1239024" cy="16941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3422" y="5460872"/>
              <a:ext cx="1218971" cy="169418"/>
            </a:xfrm>
            <a:prstGeom prst="rect">
              <a:avLst/>
            </a:prstGeom>
          </p:spPr>
        </p:pic>
      </p:grpSp>
      <p:grpSp>
        <p:nvGrpSpPr>
          <p:cNvPr id="27" name="object 27" descr=""/>
          <p:cNvGrpSpPr/>
          <p:nvPr/>
        </p:nvGrpSpPr>
        <p:grpSpPr>
          <a:xfrm>
            <a:off x="2301239" y="1188719"/>
            <a:ext cx="9227185" cy="4557395"/>
            <a:chOff x="2301239" y="1188719"/>
            <a:chExt cx="9227185" cy="4557395"/>
          </a:xfrm>
        </p:grpSpPr>
        <p:sp>
          <p:nvSpPr>
            <p:cNvPr id="28" name="object 28" descr=""/>
            <p:cNvSpPr/>
            <p:nvPr/>
          </p:nvSpPr>
          <p:spPr>
            <a:xfrm>
              <a:off x="2316479" y="1188719"/>
              <a:ext cx="0" cy="4557395"/>
            </a:xfrm>
            <a:custGeom>
              <a:avLst/>
              <a:gdLst/>
              <a:ahLst/>
              <a:cxnLst/>
              <a:rect l="l" t="t" r="r" b="b"/>
              <a:pathLst>
                <a:path w="0" h="4557395">
                  <a:moveTo>
                    <a:pt x="0" y="0"/>
                  </a:moveTo>
                  <a:lnTo>
                    <a:pt x="0" y="4557090"/>
                  </a:lnTo>
                </a:path>
              </a:pathLst>
            </a:custGeom>
            <a:ln w="30480">
              <a:solidFill>
                <a:srgbClr val="FFCE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383279" y="2929127"/>
              <a:ext cx="2712720" cy="1146175"/>
            </a:xfrm>
            <a:custGeom>
              <a:avLst/>
              <a:gdLst/>
              <a:ahLst/>
              <a:cxnLst/>
              <a:rect l="l" t="t" r="r" b="b"/>
              <a:pathLst>
                <a:path w="2712720" h="1146175">
                  <a:moveTo>
                    <a:pt x="2521712" y="0"/>
                  </a:moveTo>
                  <a:lnTo>
                    <a:pt x="191008" y="0"/>
                  </a:lnTo>
                  <a:lnTo>
                    <a:pt x="147197" y="5042"/>
                  </a:lnTo>
                  <a:lnTo>
                    <a:pt x="106987" y="19406"/>
                  </a:lnTo>
                  <a:lnTo>
                    <a:pt x="71522" y="41947"/>
                  </a:lnTo>
                  <a:lnTo>
                    <a:pt x="41947" y="71522"/>
                  </a:lnTo>
                  <a:lnTo>
                    <a:pt x="19406" y="106987"/>
                  </a:lnTo>
                  <a:lnTo>
                    <a:pt x="5042" y="147197"/>
                  </a:lnTo>
                  <a:lnTo>
                    <a:pt x="0" y="191008"/>
                  </a:lnTo>
                  <a:lnTo>
                    <a:pt x="0" y="955040"/>
                  </a:lnTo>
                  <a:lnTo>
                    <a:pt x="5042" y="998850"/>
                  </a:lnTo>
                  <a:lnTo>
                    <a:pt x="19406" y="1039060"/>
                  </a:lnTo>
                  <a:lnTo>
                    <a:pt x="41947" y="1074525"/>
                  </a:lnTo>
                  <a:lnTo>
                    <a:pt x="71522" y="1104100"/>
                  </a:lnTo>
                  <a:lnTo>
                    <a:pt x="106987" y="1126641"/>
                  </a:lnTo>
                  <a:lnTo>
                    <a:pt x="147197" y="1141005"/>
                  </a:lnTo>
                  <a:lnTo>
                    <a:pt x="191008" y="1146048"/>
                  </a:lnTo>
                  <a:lnTo>
                    <a:pt x="2521712" y="1146048"/>
                  </a:lnTo>
                  <a:lnTo>
                    <a:pt x="2565522" y="1141005"/>
                  </a:lnTo>
                  <a:lnTo>
                    <a:pt x="2605732" y="1126641"/>
                  </a:lnTo>
                  <a:lnTo>
                    <a:pt x="2641197" y="1104100"/>
                  </a:lnTo>
                  <a:lnTo>
                    <a:pt x="2670772" y="1074525"/>
                  </a:lnTo>
                  <a:lnTo>
                    <a:pt x="2693313" y="1039060"/>
                  </a:lnTo>
                  <a:lnTo>
                    <a:pt x="2707677" y="998850"/>
                  </a:lnTo>
                  <a:lnTo>
                    <a:pt x="2712720" y="955040"/>
                  </a:lnTo>
                  <a:lnTo>
                    <a:pt x="2712720" y="191008"/>
                  </a:lnTo>
                  <a:lnTo>
                    <a:pt x="2707677" y="147197"/>
                  </a:lnTo>
                  <a:lnTo>
                    <a:pt x="2693313" y="106987"/>
                  </a:lnTo>
                  <a:lnTo>
                    <a:pt x="2670772" y="71522"/>
                  </a:lnTo>
                  <a:lnTo>
                    <a:pt x="2641197" y="41947"/>
                  </a:lnTo>
                  <a:lnTo>
                    <a:pt x="2605732" y="19406"/>
                  </a:lnTo>
                  <a:lnTo>
                    <a:pt x="2565522" y="5042"/>
                  </a:lnTo>
                  <a:lnTo>
                    <a:pt x="252171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5475" y="3147440"/>
              <a:ext cx="1601977" cy="24282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38904" y="3421761"/>
              <a:ext cx="590296" cy="2270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9083039" y="2286007"/>
              <a:ext cx="2445385" cy="2442845"/>
            </a:xfrm>
            <a:custGeom>
              <a:avLst/>
              <a:gdLst/>
              <a:ahLst/>
              <a:cxnLst/>
              <a:rect l="l" t="t" r="r" b="b"/>
              <a:pathLst>
                <a:path w="2445384" h="2442845">
                  <a:moveTo>
                    <a:pt x="2445137" y="0"/>
                  </a:moveTo>
                  <a:lnTo>
                    <a:pt x="0" y="0"/>
                  </a:lnTo>
                  <a:lnTo>
                    <a:pt x="0" y="2442693"/>
                  </a:lnTo>
                  <a:lnTo>
                    <a:pt x="2445138" y="2442693"/>
                  </a:lnTo>
                  <a:lnTo>
                    <a:pt x="2445137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388513" y="2681084"/>
              <a:ext cx="1833245" cy="1652905"/>
            </a:xfrm>
            <a:custGeom>
              <a:avLst/>
              <a:gdLst/>
              <a:ahLst/>
              <a:cxnLst/>
              <a:rect l="l" t="t" r="r" b="b"/>
              <a:pathLst>
                <a:path w="1833245" h="1652904">
                  <a:moveTo>
                    <a:pt x="1044562" y="358254"/>
                  </a:moveTo>
                  <a:lnTo>
                    <a:pt x="1042136" y="358254"/>
                  </a:lnTo>
                  <a:lnTo>
                    <a:pt x="1043584" y="348488"/>
                  </a:lnTo>
                  <a:lnTo>
                    <a:pt x="1038948" y="316953"/>
                  </a:lnTo>
                  <a:lnTo>
                    <a:pt x="1025563" y="287769"/>
                  </a:lnTo>
                  <a:lnTo>
                    <a:pt x="1004201" y="260946"/>
                  </a:lnTo>
                  <a:lnTo>
                    <a:pt x="979360" y="239750"/>
                  </a:lnTo>
                  <a:lnTo>
                    <a:pt x="979360" y="457098"/>
                  </a:lnTo>
                  <a:lnTo>
                    <a:pt x="979360" y="716521"/>
                  </a:lnTo>
                  <a:lnTo>
                    <a:pt x="978382" y="716521"/>
                  </a:lnTo>
                  <a:lnTo>
                    <a:pt x="973632" y="736384"/>
                  </a:lnTo>
                  <a:lnTo>
                    <a:pt x="959764" y="756259"/>
                  </a:lnTo>
                  <a:lnTo>
                    <a:pt x="907059" y="794461"/>
                  </a:lnTo>
                  <a:lnTo>
                    <a:pt x="869378" y="811987"/>
                  </a:lnTo>
                  <a:lnTo>
                    <a:pt x="824953" y="827913"/>
                  </a:lnTo>
                  <a:lnTo>
                    <a:pt x="774344" y="841844"/>
                  </a:lnTo>
                  <a:lnTo>
                    <a:pt x="718159" y="853389"/>
                  </a:lnTo>
                  <a:lnTo>
                    <a:pt x="656971" y="862126"/>
                  </a:lnTo>
                  <a:lnTo>
                    <a:pt x="591375" y="867664"/>
                  </a:lnTo>
                  <a:lnTo>
                    <a:pt x="521957" y="869594"/>
                  </a:lnTo>
                  <a:lnTo>
                    <a:pt x="452539" y="867664"/>
                  </a:lnTo>
                  <a:lnTo>
                    <a:pt x="386943" y="862126"/>
                  </a:lnTo>
                  <a:lnTo>
                    <a:pt x="325755" y="853389"/>
                  </a:lnTo>
                  <a:lnTo>
                    <a:pt x="269570" y="841844"/>
                  </a:lnTo>
                  <a:lnTo>
                    <a:pt x="218960" y="827913"/>
                  </a:lnTo>
                  <a:lnTo>
                    <a:pt x="174523" y="811987"/>
                  </a:lnTo>
                  <a:lnTo>
                    <a:pt x="136855" y="794461"/>
                  </a:lnTo>
                  <a:lnTo>
                    <a:pt x="84150" y="756259"/>
                  </a:lnTo>
                  <a:lnTo>
                    <a:pt x="65532" y="716521"/>
                  </a:lnTo>
                  <a:lnTo>
                    <a:pt x="65201" y="716521"/>
                  </a:lnTo>
                  <a:lnTo>
                    <a:pt x="65201" y="457720"/>
                  </a:lnTo>
                  <a:lnTo>
                    <a:pt x="68402" y="460438"/>
                  </a:lnTo>
                  <a:lnTo>
                    <a:pt x="103454" y="482409"/>
                  </a:lnTo>
                  <a:lnTo>
                    <a:pt x="144157" y="501904"/>
                  </a:lnTo>
                  <a:lnTo>
                    <a:pt x="189738" y="518909"/>
                  </a:lnTo>
                  <a:lnTo>
                    <a:pt x="239420" y="533387"/>
                  </a:lnTo>
                  <a:lnTo>
                    <a:pt x="292404" y="545299"/>
                  </a:lnTo>
                  <a:lnTo>
                    <a:pt x="347929" y="554621"/>
                  </a:lnTo>
                  <a:lnTo>
                    <a:pt x="405218" y="561314"/>
                  </a:lnTo>
                  <a:lnTo>
                    <a:pt x="463486" y="565353"/>
                  </a:lnTo>
                  <a:lnTo>
                    <a:pt x="521957" y="566699"/>
                  </a:lnTo>
                  <a:lnTo>
                    <a:pt x="580351" y="565353"/>
                  </a:lnTo>
                  <a:lnTo>
                    <a:pt x="638581" y="561314"/>
                  </a:lnTo>
                  <a:lnTo>
                    <a:pt x="695845" y="554621"/>
                  </a:lnTo>
                  <a:lnTo>
                    <a:pt x="751357" y="545299"/>
                  </a:lnTo>
                  <a:lnTo>
                    <a:pt x="804354" y="533387"/>
                  </a:lnTo>
                  <a:lnTo>
                    <a:pt x="854036" y="518909"/>
                  </a:lnTo>
                  <a:lnTo>
                    <a:pt x="899629" y="501904"/>
                  </a:lnTo>
                  <a:lnTo>
                    <a:pt x="940358" y="482409"/>
                  </a:lnTo>
                  <a:lnTo>
                    <a:pt x="975436" y="460438"/>
                  </a:lnTo>
                  <a:lnTo>
                    <a:pt x="979360" y="457098"/>
                  </a:lnTo>
                  <a:lnTo>
                    <a:pt x="979360" y="239750"/>
                  </a:lnTo>
                  <a:lnTo>
                    <a:pt x="978382" y="238912"/>
                  </a:lnTo>
                  <a:lnTo>
                    <a:pt x="978382" y="348488"/>
                  </a:lnTo>
                  <a:lnTo>
                    <a:pt x="973632" y="368363"/>
                  </a:lnTo>
                  <a:lnTo>
                    <a:pt x="937374" y="407733"/>
                  </a:lnTo>
                  <a:lnTo>
                    <a:pt x="869378" y="443966"/>
                  </a:lnTo>
                  <a:lnTo>
                    <a:pt x="824953" y="459892"/>
                  </a:lnTo>
                  <a:lnTo>
                    <a:pt x="774344" y="473824"/>
                  </a:lnTo>
                  <a:lnTo>
                    <a:pt x="718159" y="485355"/>
                  </a:lnTo>
                  <a:lnTo>
                    <a:pt x="656971" y="494093"/>
                  </a:lnTo>
                  <a:lnTo>
                    <a:pt x="591375" y="499630"/>
                  </a:lnTo>
                  <a:lnTo>
                    <a:pt x="521957" y="501561"/>
                  </a:lnTo>
                  <a:lnTo>
                    <a:pt x="452539" y="499630"/>
                  </a:lnTo>
                  <a:lnTo>
                    <a:pt x="386943" y="494093"/>
                  </a:lnTo>
                  <a:lnTo>
                    <a:pt x="325755" y="485355"/>
                  </a:lnTo>
                  <a:lnTo>
                    <a:pt x="269570" y="473824"/>
                  </a:lnTo>
                  <a:lnTo>
                    <a:pt x="218960" y="459892"/>
                  </a:lnTo>
                  <a:lnTo>
                    <a:pt x="174523" y="443966"/>
                  </a:lnTo>
                  <a:lnTo>
                    <a:pt x="136855" y="426440"/>
                  </a:lnTo>
                  <a:lnTo>
                    <a:pt x="84150" y="388239"/>
                  </a:lnTo>
                  <a:lnTo>
                    <a:pt x="65532" y="348488"/>
                  </a:lnTo>
                  <a:lnTo>
                    <a:pt x="70281" y="328625"/>
                  </a:lnTo>
                  <a:lnTo>
                    <a:pt x="106527" y="289242"/>
                  </a:lnTo>
                  <a:lnTo>
                    <a:pt x="174523" y="253009"/>
                  </a:lnTo>
                  <a:lnTo>
                    <a:pt x="218960" y="237083"/>
                  </a:lnTo>
                  <a:lnTo>
                    <a:pt x="269570" y="223151"/>
                  </a:lnTo>
                  <a:lnTo>
                    <a:pt x="325755" y="211620"/>
                  </a:lnTo>
                  <a:lnTo>
                    <a:pt x="386943" y="202882"/>
                  </a:lnTo>
                  <a:lnTo>
                    <a:pt x="452539" y="197345"/>
                  </a:lnTo>
                  <a:lnTo>
                    <a:pt x="521957" y="195414"/>
                  </a:lnTo>
                  <a:lnTo>
                    <a:pt x="591299" y="197345"/>
                  </a:lnTo>
                  <a:lnTo>
                    <a:pt x="656844" y="202882"/>
                  </a:lnTo>
                  <a:lnTo>
                    <a:pt x="718007" y="211620"/>
                  </a:lnTo>
                  <a:lnTo>
                    <a:pt x="774204" y="223151"/>
                  </a:lnTo>
                  <a:lnTo>
                    <a:pt x="824814" y="237083"/>
                  </a:lnTo>
                  <a:lnTo>
                    <a:pt x="869276" y="253009"/>
                  </a:lnTo>
                  <a:lnTo>
                    <a:pt x="906970" y="270535"/>
                  </a:lnTo>
                  <a:lnTo>
                    <a:pt x="959739" y="308737"/>
                  </a:lnTo>
                  <a:lnTo>
                    <a:pt x="978382" y="348488"/>
                  </a:lnTo>
                  <a:lnTo>
                    <a:pt x="978382" y="238912"/>
                  </a:lnTo>
                  <a:lnTo>
                    <a:pt x="975626" y="236550"/>
                  </a:lnTo>
                  <a:lnTo>
                    <a:pt x="940625" y="214579"/>
                  </a:lnTo>
                  <a:lnTo>
                    <a:pt x="900684" y="195414"/>
                  </a:lnTo>
                  <a:lnTo>
                    <a:pt x="899972" y="195072"/>
                  </a:lnTo>
                  <a:lnTo>
                    <a:pt x="854430" y="178066"/>
                  </a:lnTo>
                  <a:lnTo>
                    <a:pt x="804773" y="163588"/>
                  </a:lnTo>
                  <a:lnTo>
                    <a:pt x="751789" y="151676"/>
                  </a:lnTo>
                  <a:lnTo>
                    <a:pt x="696239" y="142367"/>
                  </a:lnTo>
                  <a:lnTo>
                    <a:pt x="638898" y="135674"/>
                  </a:lnTo>
                  <a:lnTo>
                    <a:pt x="580555" y="131622"/>
                  </a:lnTo>
                  <a:lnTo>
                    <a:pt x="521957" y="130276"/>
                  </a:lnTo>
                  <a:lnTo>
                    <a:pt x="463359" y="131622"/>
                  </a:lnTo>
                  <a:lnTo>
                    <a:pt x="405003" y="135674"/>
                  </a:lnTo>
                  <a:lnTo>
                    <a:pt x="347662" y="142367"/>
                  </a:lnTo>
                  <a:lnTo>
                    <a:pt x="292112" y="151676"/>
                  </a:lnTo>
                  <a:lnTo>
                    <a:pt x="239128" y="163588"/>
                  </a:lnTo>
                  <a:lnTo>
                    <a:pt x="189484" y="178066"/>
                  </a:lnTo>
                  <a:lnTo>
                    <a:pt x="143941" y="195072"/>
                  </a:lnTo>
                  <a:lnTo>
                    <a:pt x="103276" y="214579"/>
                  </a:lnTo>
                  <a:lnTo>
                    <a:pt x="68275" y="236550"/>
                  </a:lnTo>
                  <a:lnTo>
                    <a:pt x="18351" y="287769"/>
                  </a:lnTo>
                  <a:lnTo>
                    <a:pt x="330" y="348488"/>
                  </a:lnTo>
                  <a:lnTo>
                    <a:pt x="1765" y="358254"/>
                  </a:lnTo>
                  <a:lnTo>
                    <a:pt x="0" y="358254"/>
                  </a:lnTo>
                  <a:lnTo>
                    <a:pt x="0" y="1408290"/>
                  </a:lnTo>
                  <a:lnTo>
                    <a:pt x="4648" y="1439532"/>
                  </a:lnTo>
                  <a:lnTo>
                    <a:pt x="39509" y="1494993"/>
                  </a:lnTo>
                  <a:lnTo>
                    <a:pt x="103225" y="1540891"/>
                  </a:lnTo>
                  <a:lnTo>
                    <a:pt x="143954" y="1560182"/>
                  </a:lnTo>
                  <a:lnTo>
                    <a:pt x="189547" y="1576997"/>
                  </a:lnTo>
                  <a:lnTo>
                    <a:pt x="239229" y="1591310"/>
                  </a:lnTo>
                  <a:lnTo>
                    <a:pt x="292227" y="1603082"/>
                  </a:lnTo>
                  <a:lnTo>
                    <a:pt x="347738" y="1612290"/>
                  </a:lnTo>
                  <a:lnTo>
                    <a:pt x="405003" y="1618894"/>
                  </a:lnTo>
                  <a:lnTo>
                    <a:pt x="463232" y="1622894"/>
                  </a:lnTo>
                  <a:lnTo>
                    <a:pt x="521627" y="1624228"/>
                  </a:lnTo>
                  <a:lnTo>
                    <a:pt x="580123" y="1622894"/>
                  </a:lnTo>
                  <a:lnTo>
                    <a:pt x="638441" y="1618945"/>
                  </a:lnTo>
                  <a:lnTo>
                    <a:pt x="695807" y="1612379"/>
                  </a:lnTo>
                  <a:lnTo>
                    <a:pt x="751433" y="1603222"/>
                  </a:lnTo>
                  <a:lnTo>
                    <a:pt x="804519" y="1591525"/>
                  </a:lnTo>
                  <a:lnTo>
                    <a:pt x="854290" y="1577289"/>
                  </a:lnTo>
                  <a:lnTo>
                    <a:pt x="899947" y="1560537"/>
                  </a:lnTo>
                  <a:lnTo>
                    <a:pt x="940701" y="1541322"/>
                  </a:lnTo>
                  <a:lnTo>
                    <a:pt x="975753" y="1519656"/>
                  </a:lnTo>
                  <a:lnTo>
                    <a:pt x="1025626" y="1469047"/>
                  </a:lnTo>
                  <a:lnTo>
                    <a:pt x="1043254" y="1408938"/>
                  </a:lnTo>
                  <a:lnTo>
                    <a:pt x="1043254" y="1302766"/>
                  </a:lnTo>
                  <a:lnTo>
                    <a:pt x="978052" y="1302766"/>
                  </a:lnTo>
                  <a:lnTo>
                    <a:pt x="978052" y="1408938"/>
                  </a:lnTo>
                  <a:lnTo>
                    <a:pt x="973302" y="1428623"/>
                  </a:lnTo>
                  <a:lnTo>
                    <a:pt x="937056" y="1467599"/>
                  </a:lnTo>
                  <a:lnTo>
                    <a:pt x="869061" y="1503438"/>
                  </a:lnTo>
                  <a:lnTo>
                    <a:pt x="824623" y="1519186"/>
                  </a:lnTo>
                  <a:lnTo>
                    <a:pt x="774014" y="1532966"/>
                  </a:lnTo>
                  <a:lnTo>
                    <a:pt x="717829" y="1544370"/>
                  </a:lnTo>
                  <a:lnTo>
                    <a:pt x="656640" y="1553006"/>
                  </a:lnTo>
                  <a:lnTo>
                    <a:pt x="591045" y="1558480"/>
                  </a:lnTo>
                  <a:lnTo>
                    <a:pt x="521627" y="1560385"/>
                  </a:lnTo>
                  <a:lnTo>
                    <a:pt x="452208" y="1558480"/>
                  </a:lnTo>
                  <a:lnTo>
                    <a:pt x="386613" y="1553006"/>
                  </a:lnTo>
                  <a:lnTo>
                    <a:pt x="325424" y="1544370"/>
                  </a:lnTo>
                  <a:lnTo>
                    <a:pt x="269240" y="1532966"/>
                  </a:lnTo>
                  <a:lnTo>
                    <a:pt x="218630" y="1519186"/>
                  </a:lnTo>
                  <a:lnTo>
                    <a:pt x="174205" y="1503438"/>
                  </a:lnTo>
                  <a:lnTo>
                    <a:pt x="136525" y="1486115"/>
                  </a:lnTo>
                  <a:lnTo>
                    <a:pt x="83820" y="1448308"/>
                  </a:lnTo>
                  <a:lnTo>
                    <a:pt x="65201" y="1408938"/>
                  </a:lnTo>
                  <a:lnTo>
                    <a:pt x="65201" y="1182001"/>
                  </a:lnTo>
                  <a:lnTo>
                    <a:pt x="70751" y="1186726"/>
                  </a:lnTo>
                  <a:lnTo>
                    <a:pt x="105829" y="1208697"/>
                  </a:lnTo>
                  <a:lnTo>
                    <a:pt x="146558" y="1228204"/>
                  </a:lnTo>
                  <a:lnTo>
                    <a:pt x="192151" y="1245209"/>
                  </a:lnTo>
                  <a:lnTo>
                    <a:pt x="241846" y="1259674"/>
                  </a:lnTo>
                  <a:lnTo>
                    <a:pt x="294830" y="1271587"/>
                  </a:lnTo>
                  <a:lnTo>
                    <a:pt x="350354" y="1280909"/>
                  </a:lnTo>
                  <a:lnTo>
                    <a:pt x="407606" y="1287602"/>
                  </a:lnTo>
                  <a:lnTo>
                    <a:pt x="465836" y="1291640"/>
                  </a:lnTo>
                  <a:lnTo>
                    <a:pt x="524243" y="1292999"/>
                  </a:lnTo>
                  <a:lnTo>
                    <a:pt x="572985" y="1292504"/>
                  </a:lnTo>
                  <a:lnTo>
                    <a:pt x="621588" y="1289824"/>
                  </a:lnTo>
                  <a:lnTo>
                    <a:pt x="669988" y="1284947"/>
                  </a:lnTo>
                  <a:lnTo>
                    <a:pt x="718108" y="1277899"/>
                  </a:lnTo>
                  <a:lnTo>
                    <a:pt x="765873" y="1268691"/>
                  </a:lnTo>
                  <a:lnTo>
                    <a:pt x="813206" y="1257325"/>
                  </a:lnTo>
                  <a:lnTo>
                    <a:pt x="860031" y="1243812"/>
                  </a:lnTo>
                  <a:lnTo>
                    <a:pt x="839165" y="1182255"/>
                  </a:lnTo>
                  <a:lnTo>
                    <a:pt x="787869" y="1196721"/>
                  </a:lnTo>
                  <a:lnTo>
                    <a:pt x="735939" y="1208468"/>
                  </a:lnTo>
                  <a:lnTo>
                    <a:pt x="683501" y="1217460"/>
                  </a:lnTo>
                  <a:lnTo>
                    <a:pt x="630669" y="1223708"/>
                  </a:lnTo>
                  <a:lnTo>
                    <a:pt x="577545" y="1227175"/>
                  </a:lnTo>
                  <a:lnTo>
                    <a:pt x="524243" y="1227861"/>
                  </a:lnTo>
                  <a:lnTo>
                    <a:pt x="454825" y="1225918"/>
                  </a:lnTo>
                  <a:lnTo>
                    <a:pt x="389229" y="1220381"/>
                  </a:lnTo>
                  <a:lnTo>
                    <a:pt x="328041" y="1211643"/>
                  </a:lnTo>
                  <a:lnTo>
                    <a:pt x="271843" y="1200111"/>
                  </a:lnTo>
                  <a:lnTo>
                    <a:pt x="221246" y="1186180"/>
                  </a:lnTo>
                  <a:lnTo>
                    <a:pt x="176809" y="1170241"/>
                  </a:lnTo>
                  <a:lnTo>
                    <a:pt x="139141" y="1152728"/>
                  </a:lnTo>
                  <a:lnTo>
                    <a:pt x="86423" y="1114526"/>
                  </a:lnTo>
                  <a:lnTo>
                    <a:pt x="67805" y="1074788"/>
                  </a:lnTo>
                  <a:lnTo>
                    <a:pt x="65201" y="1074788"/>
                  </a:lnTo>
                  <a:lnTo>
                    <a:pt x="65201" y="825690"/>
                  </a:lnTo>
                  <a:lnTo>
                    <a:pt x="68465" y="828471"/>
                  </a:lnTo>
                  <a:lnTo>
                    <a:pt x="103543" y="850442"/>
                  </a:lnTo>
                  <a:lnTo>
                    <a:pt x="144272" y="869937"/>
                  </a:lnTo>
                  <a:lnTo>
                    <a:pt x="189877" y="886942"/>
                  </a:lnTo>
                  <a:lnTo>
                    <a:pt x="239560" y="901420"/>
                  </a:lnTo>
                  <a:lnTo>
                    <a:pt x="292544" y="913333"/>
                  </a:lnTo>
                  <a:lnTo>
                    <a:pt x="348068" y="922642"/>
                  </a:lnTo>
                  <a:lnTo>
                    <a:pt x="405333" y="929347"/>
                  </a:lnTo>
                  <a:lnTo>
                    <a:pt x="463550" y="933386"/>
                  </a:lnTo>
                  <a:lnTo>
                    <a:pt x="521957" y="934732"/>
                  </a:lnTo>
                  <a:lnTo>
                    <a:pt x="580415" y="933386"/>
                  </a:lnTo>
                  <a:lnTo>
                    <a:pt x="638644" y="929347"/>
                  </a:lnTo>
                  <a:lnTo>
                    <a:pt x="695896" y="922642"/>
                  </a:lnTo>
                  <a:lnTo>
                    <a:pt x="751370" y="913333"/>
                  </a:lnTo>
                  <a:lnTo>
                    <a:pt x="804316" y="901420"/>
                  </a:lnTo>
                  <a:lnTo>
                    <a:pt x="853948" y="886942"/>
                  </a:lnTo>
                  <a:lnTo>
                    <a:pt x="899490" y="869937"/>
                  </a:lnTo>
                  <a:lnTo>
                    <a:pt x="940168" y="850442"/>
                  </a:lnTo>
                  <a:lnTo>
                    <a:pt x="975207" y="828471"/>
                  </a:lnTo>
                  <a:lnTo>
                    <a:pt x="979360" y="824941"/>
                  </a:lnTo>
                  <a:lnTo>
                    <a:pt x="979360" y="911936"/>
                  </a:lnTo>
                  <a:lnTo>
                    <a:pt x="1044562" y="911936"/>
                  </a:lnTo>
                  <a:lnTo>
                    <a:pt x="1044562" y="358254"/>
                  </a:lnTo>
                  <a:close/>
                </a:path>
                <a:path w="1833245" h="1652904">
                  <a:moveTo>
                    <a:pt x="1207566" y="65138"/>
                  </a:moveTo>
                  <a:lnTo>
                    <a:pt x="1142314" y="65138"/>
                  </a:lnTo>
                  <a:lnTo>
                    <a:pt x="1142314" y="0"/>
                  </a:lnTo>
                  <a:lnTo>
                    <a:pt x="1077112" y="0"/>
                  </a:lnTo>
                  <a:lnTo>
                    <a:pt x="1077112" y="65138"/>
                  </a:lnTo>
                  <a:lnTo>
                    <a:pt x="1011961" y="65138"/>
                  </a:lnTo>
                  <a:lnTo>
                    <a:pt x="1011961" y="130276"/>
                  </a:lnTo>
                  <a:lnTo>
                    <a:pt x="1077112" y="130276"/>
                  </a:lnTo>
                  <a:lnTo>
                    <a:pt x="1077112" y="195414"/>
                  </a:lnTo>
                  <a:lnTo>
                    <a:pt x="1142314" y="195414"/>
                  </a:lnTo>
                  <a:lnTo>
                    <a:pt x="1142314" y="130276"/>
                  </a:lnTo>
                  <a:lnTo>
                    <a:pt x="1207566" y="130276"/>
                  </a:lnTo>
                  <a:lnTo>
                    <a:pt x="1207566" y="65138"/>
                  </a:lnTo>
                  <a:close/>
                </a:path>
                <a:path w="1833245" h="1652904">
                  <a:moveTo>
                    <a:pt x="1566138" y="390829"/>
                  </a:moveTo>
                  <a:lnTo>
                    <a:pt x="1500936" y="390829"/>
                  </a:lnTo>
                  <a:lnTo>
                    <a:pt x="1500936" y="325691"/>
                  </a:lnTo>
                  <a:lnTo>
                    <a:pt x="1435735" y="325691"/>
                  </a:lnTo>
                  <a:lnTo>
                    <a:pt x="1435735" y="390829"/>
                  </a:lnTo>
                  <a:lnTo>
                    <a:pt x="1370520" y="390829"/>
                  </a:lnTo>
                  <a:lnTo>
                    <a:pt x="1370520" y="455968"/>
                  </a:lnTo>
                  <a:lnTo>
                    <a:pt x="1435735" y="455968"/>
                  </a:lnTo>
                  <a:lnTo>
                    <a:pt x="1435735" y="521106"/>
                  </a:lnTo>
                  <a:lnTo>
                    <a:pt x="1500936" y="521106"/>
                  </a:lnTo>
                  <a:lnTo>
                    <a:pt x="1500936" y="455968"/>
                  </a:lnTo>
                  <a:lnTo>
                    <a:pt x="1566138" y="455968"/>
                  </a:lnTo>
                  <a:lnTo>
                    <a:pt x="1566138" y="390829"/>
                  </a:lnTo>
                  <a:close/>
                </a:path>
                <a:path w="1833245" h="1652904">
                  <a:moveTo>
                    <a:pt x="1833206" y="1107351"/>
                  </a:moveTo>
                  <a:lnTo>
                    <a:pt x="1800593" y="1074788"/>
                  </a:lnTo>
                  <a:lnTo>
                    <a:pt x="1758124" y="1071854"/>
                  </a:lnTo>
                  <a:lnTo>
                    <a:pt x="1715350" y="1063345"/>
                  </a:lnTo>
                  <a:lnTo>
                    <a:pt x="1672691" y="1049680"/>
                  </a:lnTo>
                  <a:lnTo>
                    <a:pt x="1641805" y="1036193"/>
                  </a:lnTo>
                  <a:lnTo>
                    <a:pt x="1641805" y="1107351"/>
                  </a:lnTo>
                  <a:lnTo>
                    <a:pt x="1594878" y="1129360"/>
                  </a:lnTo>
                  <a:lnTo>
                    <a:pt x="1550060" y="1154772"/>
                  </a:lnTo>
                  <a:lnTo>
                    <a:pt x="1507477" y="1183462"/>
                  </a:lnTo>
                  <a:lnTo>
                    <a:pt x="1467421" y="1215174"/>
                  </a:lnTo>
                  <a:lnTo>
                    <a:pt x="1429918" y="1249832"/>
                  </a:lnTo>
                  <a:lnTo>
                    <a:pt x="1395183" y="1287272"/>
                  </a:lnTo>
                  <a:lnTo>
                    <a:pt x="1363370" y="1327302"/>
                  </a:lnTo>
                  <a:lnTo>
                    <a:pt x="1334579" y="1369898"/>
                  </a:lnTo>
                  <a:lnTo>
                    <a:pt x="1309141" y="1414589"/>
                  </a:lnTo>
                  <a:lnTo>
                    <a:pt x="1287119" y="1461376"/>
                  </a:lnTo>
                  <a:lnTo>
                    <a:pt x="1265034" y="1414513"/>
                  </a:lnTo>
                  <a:lnTo>
                    <a:pt x="1239558" y="1369771"/>
                  </a:lnTo>
                  <a:lnTo>
                    <a:pt x="1210995" y="1327467"/>
                  </a:lnTo>
                  <a:lnTo>
                    <a:pt x="1179271" y="1287475"/>
                  </a:lnTo>
                  <a:lnTo>
                    <a:pt x="1144638" y="1250061"/>
                  </a:lnTo>
                  <a:lnTo>
                    <a:pt x="1107249" y="1215390"/>
                  </a:lnTo>
                  <a:lnTo>
                    <a:pt x="1067282" y="1183614"/>
                  </a:lnTo>
                  <a:lnTo>
                    <a:pt x="1024864" y="1154912"/>
                  </a:lnTo>
                  <a:lnTo>
                    <a:pt x="980186" y="1129436"/>
                  </a:lnTo>
                  <a:lnTo>
                    <a:pt x="933386" y="1107351"/>
                  </a:lnTo>
                  <a:lnTo>
                    <a:pt x="980186" y="1085215"/>
                  </a:lnTo>
                  <a:lnTo>
                    <a:pt x="1024890" y="1059700"/>
                  </a:lnTo>
                  <a:lnTo>
                    <a:pt x="1067308" y="1030960"/>
                  </a:lnTo>
                  <a:lnTo>
                    <a:pt x="1107300" y="999159"/>
                  </a:lnTo>
                  <a:lnTo>
                    <a:pt x="1144689" y="964463"/>
                  </a:lnTo>
                  <a:lnTo>
                    <a:pt x="1179334" y="927011"/>
                  </a:lnTo>
                  <a:lnTo>
                    <a:pt x="1211059" y="886980"/>
                  </a:lnTo>
                  <a:lnTo>
                    <a:pt x="1239697" y="844537"/>
                  </a:lnTo>
                  <a:lnTo>
                    <a:pt x="1265110" y="799820"/>
                  </a:lnTo>
                  <a:lnTo>
                    <a:pt x="1287119" y="752995"/>
                  </a:lnTo>
                  <a:lnTo>
                    <a:pt x="1309179" y="799884"/>
                  </a:lnTo>
                  <a:lnTo>
                    <a:pt x="1334643" y="844664"/>
                  </a:lnTo>
                  <a:lnTo>
                    <a:pt x="1363370" y="887158"/>
                  </a:lnTo>
                  <a:lnTo>
                    <a:pt x="1395183" y="927214"/>
                  </a:lnTo>
                  <a:lnTo>
                    <a:pt x="1429918" y="964679"/>
                  </a:lnTo>
                  <a:lnTo>
                    <a:pt x="1467421" y="999375"/>
                  </a:lnTo>
                  <a:lnTo>
                    <a:pt x="1507528" y="1031163"/>
                  </a:lnTo>
                  <a:lnTo>
                    <a:pt x="1550060" y="1059853"/>
                  </a:lnTo>
                  <a:lnTo>
                    <a:pt x="1594878" y="1085303"/>
                  </a:lnTo>
                  <a:lnTo>
                    <a:pt x="1641805" y="1107351"/>
                  </a:lnTo>
                  <a:lnTo>
                    <a:pt x="1641805" y="1036193"/>
                  </a:lnTo>
                  <a:lnTo>
                    <a:pt x="1630565" y="1031278"/>
                  </a:lnTo>
                  <a:lnTo>
                    <a:pt x="1589392" y="1008557"/>
                  </a:lnTo>
                  <a:lnTo>
                    <a:pt x="1549590" y="981951"/>
                  </a:lnTo>
                  <a:lnTo>
                    <a:pt x="1511592" y="951865"/>
                  </a:lnTo>
                  <a:lnTo>
                    <a:pt x="1475803" y="918730"/>
                  </a:lnTo>
                  <a:lnTo>
                    <a:pt x="1442656" y="882967"/>
                  </a:lnTo>
                  <a:lnTo>
                    <a:pt x="1412557" y="845007"/>
                  </a:lnTo>
                  <a:lnTo>
                    <a:pt x="1385938" y="805243"/>
                  </a:lnTo>
                  <a:lnTo>
                    <a:pt x="1363230" y="764120"/>
                  </a:lnTo>
                  <a:lnTo>
                    <a:pt x="1358366" y="752995"/>
                  </a:lnTo>
                  <a:lnTo>
                    <a:pt x="1344828" y="722045"/>
                  </a:lnTo>
                  <a:lnTo>
                    <a:pt x="1331163" y="679462"/>
                  </a:lnTo>
                  <a:lnTo>
                    <a:pt x="1322654" y="636765"/>
                  </a:lnTo>
                  <a:lnTo>
                    <a:pt x="1319720" y="594385"/>
                  </a:lnTo>
                  <a:lnTo>
                    <a:pt x="1317167" y="581685"/>
                  </a:lnTo>
                  <a:lnTo>
                    <a:pt x="1310195" y="571334"/>
                  </a:lnTo>
                  <a:lnTo>
                    <a:pt x="1299832" y="564362"/>
                  </a:lnTo>
                  <a:lnTo>
                    <a:pt x="1287119" y="561822"/>
                  </a:lnTo>
                  <a:lnTo>
                    <a:pt x="1274406" y="564362"/>
                  </a:lnTo>
                  <a:lnTo>
                    <a:pt x="1264043" y="571334"/>
                  </a:lnTo>
                  <a:lnTo>
                    <a:pt x="1257071" y="581685"/>
                  </a:lnTo>
                  <a:lnTo>
                    <a:pt x="1254518" y="594385"/>
                  </a:lnTo>
                  <a:lnTo>
                    <a:pt x="1251585" y="636765"/>
                  </a:lnTo>
                  <a:lnTo>
                    <a:pt x="1243063" y="679462"/>
                  </a:lnTo>
                  <a:lnTo>
                    <a:pt x="1229385" y="722045"/>
                  </a:lnTo>
                  <a:lnTo>
                    <a:pt x="1210970" y="764120"/>
                  </a:lnTo>
                  <a:lnTo>
                    <a:pt x="1188224" y="805243"/>
                  </a:lnTo>
                  <a:lnTo>
                    <a:pt x="1161592" y="845007"/>
                  </a:lnTo>
                  <a:lnTo>
                    <a:pt x="1131481" y="882967"/>
                  </a:lnTo>
                  <a:lnTo>
                    <a:pt x="1098308" y="918730"/>
                  </a:lnTo>
                  <a:lnTo>
                    <a:pt x="1062520" y="951865"/>
                  </a:lnTo>
                  <a:lnTo>
                    <a:pt x="1024509" y="981951"/>
                  </a:lnTo>
                  <a:lnTo>
                    <a:pt x="984707" y="1008557"/>
                  </a:lnTo>
                  <a:lnTo>
                    <a:pt x="943546" y="1031278"/>
                  </a:lnTo>
                  <a:lnTo>
                    <a:pt x="901433" y="1049680"/>
                  </a:lnTo>
                  <a:lnTo>
                    <a:pt x="858799" y="1063345"/>
                  </a:lnTo>
                  <a:lnTo>
                    <a:pt x="816063" y="1071854"/>
                  </a:lnTo>
                  <a:lnTo>
                    <a:pt x="773645" y="1074788"/>
                  </a:lnTo>
                  <a:lnTo>
                    <a:pt x="760958" y="1077341"/>
                  </a:lnTo>
                  <a:lnTo>
                    <a:pt x="750595" y="1084326"/>
                  </a:lnTo>
                  <a:lnTo>
                    <a:pt x="743597" y="1094676"/>
                  </a:lnTo>
                  <a:lnTo>
                    <a:pt x="741045" y="1107351"/>
                  </a:lnTo>
                  <a:lnTo>
                    <a:pt x="743597" y="1120025"/>
                  </a:lnTo>
                  <a:lnTo>
                    <a:pt x="750595" y="1130376"/>
                  </a:lnTo>
                  <a:lnTo>
                    <a:pt x="760958" y="1137361"/>
                  </a:lnTo>
                  <a:lnTo>
                    <a:pt x="773645" y="1139926"/>
                  </a:lnTo>
                  <a:lnTo>
                    <a:pt x="816114" y="1142860"/>
                  </a:lnTo>
                  <a:lnTo>
                    <a:pt x="858888" y="1151369"/>
                  </a:lnTo>
                  <a:lnTo>
                    <a:pt x="901547" y="1165047"/>
                  </a:lnTo>
                  <a:lnTo>
                    <a:pt x="943686" y="1183462"/>
                  </a:lnTo>
                  <a:lnTo>
                    <a:pt x="984846" y="1206195"/>
                  </a:lnTo>
                  <a:lnTo>
                    <a:pt x="1024648" y="1232827"/>
                  </a:lnTo>
                  <a:lnTo>
                    <a:pt x="1062647" y="1262913"/>
                  </a:lnTo>
                  <a:lnTo>
                    <a:pt x="1098435" y="1296047"/>
                  </a:lnTo>
                  <a:lnTo>
                    <a:pt x="1131582" y="1331810"/>
                  </a:lnTo>
                  <a:lnTo>
                    <a:pt x="1161770" y="1369898"/>
                  </a:lnTo>
                  <a:lnTo>
                    <a:pt x="1188300" y="1409496"/>
                  </a:lnTo>
                  <a:lnTo>
                    <a:pt x="1211021" y="1450581"/>
                  </a:lnTo>
                  <a:lnTo>
                    <a:pt x="1229423" y="1492605"/>
                  </a:lnTo>
                  <a:lnTo>
                    <a:pt x="1243076" y="1535125"/>
                  </a:lnTo>
                  <a:lnTo>
                    <a:pt x="1251585" y="1577733"/>
                  </a:lnTo>
                  <a:lnTo>
                    <a:pt x="1254518" y="1619986"/>
                  </a:lnTo>
                  <a:lnTo>
                    <a:pt x="1257071" y="1632661"/>
                  </a:lnTo>
                  <a:lnTo>
                    <a:pt x="1264043" y="1643024"/>
                  </a:lnTo>
                  <a:lnTo>
                    <a:pt x="1274406" y="1649996"/>
                  </a:lnTo>
                  <a:lnTo>
                    <a:pt x="1287119" y="1652562"/>
                  </a:lnTo>
                  <a:lnTo>
                    <a:pt x="1299832" y="1649996"/>
                  </a:lnTo>
                  <a:lnTo>
                    <a:pt x="1310195" y="1643024"/>
                  </a:lnTo>
                  <a:lnTo>
                    <a:pt x="1317167" y="1632661"/>
                  </a:lnTo>
                  <a:lnTo>
                    <a:pt x="1319720" y="1619986"/>
                  </a:lnTo>
                  <a:lnTo>
                    <a:pt x="1322654" y="1577619"/>
                  </a:lnTo>
                  <a:lnTo>
                    <a:pt x="1331163" y="1534934"/>
                  </a:lnTo>
                  <a:lnTo>
                    <a:pt x="1344828" y="1492364"/>
                  </a:lnTo>
                  <a:lnTo>
                    <a:pt x="1363230" y="1450314"/>
                  </a:lnTo>
                  <a:lnTo>
                    <a:pt x="1385938" y="1409217"/>
                  </a:lnTo>
                  <a:lnTo>
                    <a:pt x="1412557" y="1369479"/>
                  </a:lnTo>
                  <a:lnTo>
                    <a:pt x="1442656" y="1331544"/>
                  </a:lnTo>
                  <a:lnTo>
                    <a:pt x="1475803" y="1295806"/>
                  </a:lnTo>
                  <a:lnTo>
                    <a:pt x="1511592" y="1262697"/>
                  </a:lnTo>
                  <a:lnTo>
                    <a:pt x="1549590" y="1232649"/>
                  </a:lnTo>
                  <a:lnTo>
                    <a:pt x="1589392" y="1206068"/>
                  </a:lnTo>
                  <a:lnTo>
                    <a:pt x="1630565" y="1183373"/>
                  </a:lnTo>
                  <a:lnTo>
                    <a:pt x="1672691" y="1164996"/>
                  </a:lnTo>
                  <a:lnTo>
                    <a:pt x="1715350" y="1151343"/>
                  </a:lnTo>
                  <a:lnTo>
                    <a:pt x="1758124" y="1142847"/>
                  </a:lnTo>
                  <a:lnTo>
                    <a:pt x="1800593" y="1139926"/>
                  </a:lnTo>
                  <a:lnTo>
                    <a:pt x="1813318" y="1137361"/>
                  </a:lnTo>
                  <a:lnTo>
                    <a:pt x="1823669" y="1130376"/>
                  </a:lnTo>
                  <a:lnTo>
                    <a:pt x="1830641" y="1120025"/>
                  </a:lnTo>
                  <a:lnTo>
                    <a:pt x="1833206" y="1107351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325624" y="3431412"/>
              <a:ext cx="6757034" cy="198755"/>
            </a:xfrm>
            <a:custGeom>
              <a:avLst/>
              <a:gdLst/>
              <a:ahLst/>
              <a:cxnLst/>
              <a:rect l="l" t="t" r="r" b="b"/>
              <a:pathLst>
                <a:path w="6757034" h="198754">
                  <a:moveTo>
                    <a:pt x="1057021" y="122555"/>
                  </a:moveTo>
                  <a:lnTo>
                    <a:pt x="1038733" y="107315"/>
                  </a:lnTo>
                  <a:lnTo>
                    <a:pt x="965568" y="46355"/>
                  </a:lnTo>
                  <a:lnTo>
                    <a:pt x="965568" y="107315"/>
                  </a:lnTo>
                  <a:lnTo>
                    <a:pt x="0" y="107315"/>
                  </a:lnTo>
                  <a:lnTo>
                    <a:pt x="0" y="137807"/>
                  </a:lnTo>
                  <a:lnTo>
                    <a:pt x="965568" y="137807"/>
                  </a:lnTo>
                  <a:lnTo>
                    <a:pt x="965568" y="198755"/>
                  </a:lnTo>
                  <a:lnTo>
                    <a:pt x="1038720" y="137807"/>
                  </a:lnTo>
                  <a:lnTo>
                    <a:pt x="1057021" y="122555"/>
                  </a:lnTo>
                  <a:close/>
                </a:path>
                <a:path w="6757034" h="198754">
                  <a:moveTo>
                    <a:pt x="6756527" y="76454"/>
                  </a:moveTo>
                  <a:lnTo>
                    <a:pt x="6665214" y="0"/>
                  </a:lnTo>
                  <a:lnTo>
                    <a:pt x="6665112" y="60934"/>
                  </a:lnTo>
                  <a:lnTo>
                    <a:pt x="3770376" y="55499"/>
                  </a:lnTo>
                  <a:lnTo>
                    <a:pt x="3770376" y="85979"/>
                  </a:lnTo>
                  <a:lnTo>
                    <a:pt x="6665061" y="91414"/>
                  </a:lnTo>
                  <a:lnTo>
                    <a:pt x="6664960" y="152400"/>
                  </a:lnTo>
                  <a:lnTo>
                    <a:pt x="6738455" y="91440"/>
                  </a:lnTo>
                  <a:lnTo>
                    <a:pt x="6756527" y="76454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82791" y="3593211"/>
              <a:ext cx="2077592" cy="220471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66026" y="3912743"/>
              <a:ext cx="1684401" cy="28828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74027" y="4248912"/>
              <a:ext cx="1472692" cy="284988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74027" y="4571110"/>
              <a:ext cx="877824" cy="288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DBSnapshot</a:t>
            </a:r>
            <a:r>
              <a:rPr dirty="0" spc="-415"/>
              <a:t> </a:t>
            </a:r>
            <a:r>
              <a:rPr dirty="0" spc="-225"/>
              <a:t>replication</a:t>
            </a:r>
            <a:r>
              <a:rPr dirty="0" spc="-390"/>
              <a:t> </a:t>
            </a:r>
            <a:r>
              <a:rPr dirty="0" spc="-95"/>
              <a:t>framework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59586"/>
            <a:ext cx="8408035" cy="14027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result: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endParaRPr sz="2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$</a:t>
            </a:r>
            <a:r>
              <a:rPr dirty="0" sz="2000" spc="-2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aws</a:t>
            </a:r>
            <a:r>
              <a:rPr dirty="0" sz="2000" spc="-1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--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profile</a:t>
            </a:r>
            <a:r>
              <a:rPr dirty="0" sz="2000" spc="-1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s3</a:t>
            </a:r>
            <a:r>
              <a:rPr dirty="0" sz="2000" spc="-2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FFFF"/>
                </a:solidFill>
                <a:latin typeface="Lucida Console"/>
                <a:cs typeface="Lucida Console"/>
              </a:rPr>
              <a:t>ls</a:t>
            </a:r>
            <a:r>
              <a:rPr dirty="0" sz="2000" spc="-15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Lucida Console"/>
                <a:cs typeface="Lucida Console"/>
              </a:rPr>
              <a:t>s3://data/2019/09/29/users1/User/</a:t>
            </a:r>
            <a:endParaRPr sz="2000">
              <a:latin typeface="Lucida Console"/>
              <a:cs typeface="Lucida Console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21182" y="2822725"/>
          <a:ext cx="8828405" cy="1525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2585"/>
                <a:gridCol w="1524000"/>
                <a:gridCol w="1524000"/>
                <a:gridCol w="4071620"/>
              </a:tblGrid>
              <a:tr h="337820">
                <a:tc>
                  <a:txBody>
                    <a:bodyPr/>
                    <a:lstStyle/>
                    <a:p>
                      <a:pPr algn="ctr" marR="36830">
                        <a:lnSpc>
                          <a:spcPts val="1970"/>
                        </a:lnSpc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2019-09-</a:t>
                      </a:r>
                      <a:r>
                        <a:rPr dirty="0" sz="2000" spc="-25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28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70"/>
                        </a:lnSpc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17:51:22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68580">
                        <a:lnSpc>
                          <a:spcPts val="1970"/>
                        </a:lnSpc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21497363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970"/>
                        </a:lnSpc>
                      </a:pPr>
                      <a:r>
                        <a:rPr dirty="0" sz="200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1-</a:t>
                      </a: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51619.part_00000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</a:tr>
              <a:tr h="423545">
                <a:tc>
                  <a:txBody>
                    <a:bodyPr/>
                    <a:lstStyle/>
                    <a:p>
                      <a:pPr algn="ctr" marR="3746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2019-09-</a:t>
                      </a:r>
                      <a:r>
                        <a:rPr dirty="0" sz="2000" spc="-25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28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1114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17:51:31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1114"/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20885936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1114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1032365-1083983.part_00000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1114"/>
                </a:tc>
              </a:tr>
              <a:tr h="424815">
                <a:tc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2019-09-</a:t>
                      </a:r>
                      <a:r>
                        <a:rPr dirty="0" sz="2000" spc="-25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28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1115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17:51:23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1115"/>
                </a:tc>
                <a:tc>
                  <a:txBody>
                    <a:bodyPr/>
                    <a:lstStyle/>
                    <a:p>
                      <a:pPr algn="r" marR="685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21911477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1115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103237-154855.part_00000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1115"/>
                </a:tc>
              </a:tr>
              <a:tr h="339725">
                <a:tc>
                  <a:txBody>
                    <a:bodyPr/>
                    <a:lstStyle/>
                    <a:p>
                      <a:pPr algn="ctr" marR="37465">
                        <a:lnSpc>
                          <a:spcPts val="2320"/>
                        </a:lnSpc>
                        <a:spcBef>
                          <a:spcPts val="254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2019-09-</a:t>
                      </a:r>
                      <a:r>
                        <a:rPr dirty="0" sz="2000" spc="-25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28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2384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320"/>
                        </a:lnSpc>
                        <a:spcBef>
                          <a:spcPts val="254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17:51:31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2384"/>
                </a:tc>
                <a:tc>
                  <a:txBody>
                    <a:bodyPr/>
                    <a:lstStyle/>
                    <a:p>
                      <a:pPr algn="r" marR="67945">
                        <a:lnSpc>
                          <a:spcPts val="2320"/>
                        </a:lnSpc>
                        <a:spcBef>
                          <a:spcPts val="254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20860848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2384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320"/>
                        </a:lnSpc>
                        <a:spcBef>
                          <a:spcPts val="254"/>
                        </a:spcBef>
                      </a:pPr>
                      <a:r>
                        <a:rPr dirty="0" sz="2000" spc="-10">
                          <a:solidFill>
                            <a:srgbClr val="FFCE3E"/>
                          </a:solidFill>
                          <a:latin typeface="Lucida Console"/>
                          <a:cs typeface="Lucida Console"/>
                        </a:rPr>
                        <a:t>1083983-1135602.part_00000</a:t>
                      </a:r>
                      <a:endParaRPr sz="2000">
                        <a:latin typeface="Lucida Console"/>
                        <a:cs typeface="Lucida Console"/>
                      </a:endParaRPr>
                    </a:p>
                  </a:txBody>
                  <a:tcPr marL="0" marR="0" marB="0" marT="32384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9623" y="1449451"/>
            <a:ext cx="4384040" cy="1049655"/>
          </a:xfrm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z="2400">
                <a:solidFill>
                  <a:srgbClr val="FFCE3E"/>
                </a:solidFill>
              </a:rPr>
              <a:t>Point</a:t>
            </a:r>
            <a:r>
              <a:rPr dirty="0" sz="2400" spc="-50">
                <a:solidFill>
                  <a:srgbClr val="FFCE3E"/>
                </a:solidFill>
              </a:rPr>
              <a:t> </a:t>
            </a:r>
            <a:r>
              <a:rPr dirty="0" sz="2400">
                <a:solidFill>
                  <a:srgbClr val="FFCE3E"/>
                </a:solidFill>
              </a:rPr>
              <a:t>of</a:t>
            </a:r>
            <a:r>
              <a:rPr dirty="0" sz="2400" spc="-65">
                <a:solidFill>
                  <a:srgbClr val="FFCE3E"/>
                </a:solidFill>
              </a:rPr>
              <a:t> </a:t>
            </a:r>
            <a:r>
              <a:rPr dirty="0" sz="2400" spc="-60">
                <a:solidFill>
                  <a:srgbClr val="FFCE3E"/>
                </a:solidFill>
              </a:rPr>
              <a:t>sale:</a:t>
            </a:r>
            <a:r>
              <a:rPr dirty="0" sz="2400" spc="-35">
                <a:solidFill>
                  <a:srgbClr val="FFCE3E"/>
                </a:solidFill>
              </a:rPr>
              <a:t> </a:t>
            </a:r>
            <a:r>
              <a:rPr dirty="0" sz="2400" spc="65">
                <a:solidFill>
                  <a:srgbClr val="FFFFFF"/>
                </a:solidFill>
              </a:rPr>
              <a:t>We</a:t>
            </a:r>
            <a:r>
              <a:rPr dirty="0" sz="2400" spc="-4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integrate</a:t>
            </a:r>
            <a:r>
              <a:rPr dirty="0" sz="2400" spc="-45">
                <a:solidFill>
                  <a:srgbClr val="FFFFFF"/>
                </a:solidFill>
              </a:rPr>
              <a:t> </a:t>
            </a:r>
            <a:r>
              <a:rPr dirty="0" sz="2400" spc="-20">
                <a:solidFill>
                  <a:srgbClr val="FFFFFF"/>
                </a:solidFill>
              </a:rPr>
              <a:t>with </a:t>
            </a:r>
            <a:r>
              <a:rPr dirty="0" sz="2400">
                <a:solidFill>
                  <a:srgbClr val="FFFFFF"/>
                </a:solidFill>
              </a:rPr>
              <a:t>merchant</a:t>
            </a:r>
            <a:r>
              <a:rPr dirty="0" sz="2400" spc="-1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checkout</a:t>
            </a:r>
            <a:r>
              <a:rPr dirty="0" sz="2400" spc="-3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to</a:t>
            </a:r>
            <a:r>
              <a:rPr dirty="0" sz="2400" spc="-35">
                <a:solidFill>
                  <a:srgbClr val="FFFFFF"/>
                </a:solidFill>
              </a:rPr>
              <a:t> </a:t>
            </a:r>
            <a:r>
              <a:rPr dirty="0" sz="2400" spc="-10">
                <a:solidFill>
                  <a:srgbClr val="FFFFFF"/>
                </a:solidFill>
              </a:rPr>
              <a:t>provide </a:t>
            </a:r>
            <a:r>
              <a:rPr dirty="0" sz="2400">
                <a:solidFill>
                  <a:srgbClr val="FFFFFF"/>
                </a:solidFill>
              </a:rPr>
              <a:t>financing</a:t>
            </a:r>
            <a:r>
              <a:rPr dirty="0" sz="2400" spc="-50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at</a:t>
            </a:r>
            <a:r>
              <a:rPr dirty="0" sz="2400" spc="-2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the</a:t>
            </a:r>
            <a:r>
              <a:rPr dirty="0" sz="2400" spc="5">
                <a:solidFill>
                  <a:srgbClr val="FFFFFF"/>
                </a:solidFill>
              </a:rPr>
              <a:t> </a:t>
            </a:r>
            <a:r>
              <a:rPr dirty="0" sz="2400">
                <a:solidFill>
                  <a:srgbClr val="FFFFFF"/>
                </a:solidFill>
              </a:rPr>
              <a:t>point</a:t>
            </a:r>
            <a:r>
              <a:rPr dirty="0" sz="2400" spc="-30">
                <a:solidFill>
                  <a:srgbClr val="FFFFFF"/>
                </a:solidFill>
              </a:rPr>
              <a:t> </a:t>
            </a:r>
            <a:r>
              <a:rPr dirty="0" sz="2400" spc="50">
                <a:solidFill>
                  <a:srgbClr val="FFFFFF"/>
                </a:solidFill>
              </a:rPr>
              <a:t>of</a:t>
            </a:r>
            <a:r>
              <a:rPr dirty="0" sz="2400" spc="-25">
                <a:solidFill>
                  <a:srgbClr val="FFFFFF"/>
                </a:solidFill>
              </a:rPr>
              <a:t> </a:t>
            </a:r>
            <a:r>
              <a:rPr dirty="0" sz="2400" spc="-20">
                <a:solidFill>
                  <a:srgbClr val="FFFFFF"/>
                </a:solidFill>
              </a:rPr>
              <a:t>sale</a:t>
            </a:r>
            <a:endParaRPr sz="2400"/>
          </a:p>
        </p:txBody>
      </p:sp>
      <p:sp>
        <p:nvSpPr>
          <p:cNvPr id="4" name="object 4" descr=""/>
          <p:cNvSpPr txBox="1"/>
          <p:nvPr/>
        </p:nvSpPr>
        <p:spPr>
          <a:xfrm>
            <a:off x="439623" y="3089909"/>
            <a:ext cx="4779645" cy="302260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 sz="2400">
                <a:solidFill>
                  <a:srgbClr val="FFCE3E"/>
                </a:solidFill>
                <a:latin typeface="Trebuchet MS"/>
                <a:cs typeface="Trebuchet MS"/>
              </a:rPr>
              <a:t>In</a:t>
            </a:r>
            <a:r>
              <a:rPr dirty="0" sz="2400" spc="-7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FFCE3E"/>
                </a:solidFill>
                <a:latin typeface="Trebuchet MS"/>
                <a:cs typeface="Trebuchet MS"/>
              </a:rPr>
              <a:t>store:</a:t>
            </a:r>
            <a:r>
              <a:rPr dirty="0" sz="2400" spc="-4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partner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merchants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allow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pay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Affirm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in-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345"/>
              </a:spcBef>
            </a:pPr>
            <a:endParaRPr sz="2400">
              <a:latin typeface="Trebuchet MS"/>
              <a:cs typeface="Trebuchet MS"/>
            </a:endParaRPr>
          </a:p>
          <a:p>
            <a:pPr marL="12700" marR="304800">
              <a:lnSpc>
                <a:spcPct val="90000"/>
              </a:lnSpc>
            </a:pPr>
            <a:r>
              <a:rPr dirty="0" sz="2400">
                <a:solidFill>
                  <a:srgbClr val="FFCE3E"/>
                </a:solidFill>
                <a:latin typeface="Trebuchet MS"/>
                <a:cs typeface="Trebuchet MS"/>
              </a:rPr>
              <a:t>The</a:t>
            </a:r>
            <a:r>
              <a:rPr dirty="0" sz="2400" spc="-70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CE3E"/>
                </a:solidFill>
                <a:latin typeface="Trebuchet MS"/>
                <a:cs typeface="Trebuchet MS"/>
              </a:rPr>
              <a:t>app:</a:t>
            </a:r>
            <a:r>
              <a:rPr dirty="0" sz="2400" spc="-4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Tell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your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purchase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costs,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generate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one-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time-use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card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Affirm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anywhere.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224" y="198120"/>
            <a:ext cx="2075688" cy="114604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DBSnapshot</a:t>
            </a:r>
            <a:r>
              <a:rPr dirty="0" spc="-434"/>
              <a:t> </a:t>
            </a:r>
            <a:r>
              <a:rPr dirty="0" spc="-25"/>
              <a:t>API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129553"/>
            <a:ext cx="10952480" cy="365188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114">
                <a:solidFill>
                  <a:srgbClr val="EFEFEF"/>
                </a:solidFill>
                <a:latin typeface="Trebuchet MS"/>
                <a:cs typeface="Trebuchet MS"/>
              </a:rPr>
              <a:t>Many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consumers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95">
                <a:solidFill>
                  <a:srgbClr val="EFEFEF"/>
                </a:solidFill>
                <a:latin typeface="Trebuchet MS"/>
                <a:cs typeface="Trebuchet MS"/>
              </a:rPr>
              <a:t>DBSnapshots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are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Spark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45">
                <a:solidFill>
                  <a:srgbClr val="EFEFEF"/>
                </a:solidFill>
                <a:latin typeface="Trebuchet MS"/>
                <a:cs typeface="Trebuchet MS"/>
              </a:rPr>
              <a:t>apps</a:t>
            </a:r>
            <a:endParaRPr sz="2650">
              <a:latin typeface="Trebuchet MS"/>
              <a:cs typeface="Trebuchet MS"/>
            </a:endParaRPr>
          </a:p>
          <a:p>
            <a:pPr marL="469900" marR="5080" indent="-457200">
              <a:lnSpc>
                <a:spcPts val="2880"/>
              </a:lnSpc>
              <a:spcBef>
                <a:spcPts val="139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We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provide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maintain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library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that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provides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90">
                <a:solidFill>
                  <a:srgbClr val="EFEFEF"/>
                </a:solidFill>
                <a:latin typeface="Trebuchet MS"/>
                <a:cs typeface="Trebuchet MS"/>
              </a:rPr>
              <a:t>common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interface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getting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dataframes</a:t>
            </a:r>
            <a:r>
              <a:rPr dirty="0" sz="265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over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DBSnapshots</a:t>
            </a:r>
            <a:endParaRPr sz="2650">
              <a:latin typeface="Trebuchet MS"/>
              <a:cs typeface="Trebuchet MS"/>
            </a:endParaRPr>
          </a:p>
          <a:p>
            <a:pPr marL="469900" marR="735965" indent="-457200">
              <a:lnSpc>
                <a:spcPts val="2880"/>
              </a:lnSpc>
              <a:spcBef>
                <a:spcPts val="135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We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can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make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changes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underlying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formats</a:t>
            </a:r>
            <a:r>
              <a:rPr dirty="0" sz="2650" spc="1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without</a:t>
            </a: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impacting </a:t>
            </a:r>
            <a:r>
              <a:rPr dirty="0" sz="2650" spc="35">
                <a:solidFill>
                  <a:srgbClr val="EFEFEF"/>
                </a:solidFill>
                <a:latin typeface="Trebuchet MS"/>
                <a:cs typeface="Trebuchet MS"/>
              </a:rPr>
              <a:t>consumers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5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Change</a:t>
            </a:r>
            <a:r>
              <a:rPr dirty="0" sz="2000" spc="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location</a:t>
            </a:r>
            <a:r>
              <a:rPr dirty="0" sz="2000" spc="1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format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Change</a:t>
            </a:r>
            <a:r>
              <a:rPr dirty="0" sz="2000" spc="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file</a:t>
            </a:r>
            <a:r>
              <a:rPr dirty="0" sz="200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format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Consumers</a:t>
            </a:r>
            <a:r>
              <a:rPr dirty="0" sz="20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don’t</a:t>
            </a:r>
            <a:r>
              <a:rPr dirty="0" sz="20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know,</a:t>
            </a:r>
            <a:r>
              <a:rPr dirty="0" sz="20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they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EFEFEF"/>
                </a:solidFill>
                <a:latin typeface="Trebuchet MS"/>
                <a:cs typeface="Trebuchet MS"/>
              </a:rPr>
              <a:t>just</a:t>
            </a:r>
            <a:r>
              <a:rPr dirty="0" sz="20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get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0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valid</a:t>
            </a:r>
            <a:r>
              <a:rPr dirty="0" sz="20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Spark</a:t>
            </a:r>
            <a:r>
              <a:rPr dirty="0" sz="20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DataFrame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with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all</a:t>
            </a:r>
            <a:r>
              <a:rPr dirty="0" sz="20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0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columns!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Unified</a:t>
            </a:r>
            <a:r>
              <a:rPr dirty="0" spc="-390"/>
              <a:t> </a:t>
            </a:r>
            <a:r>
              <a:rPr dirty="0"/>
              <a:t>DBSnapshot</a:t>
            </a:r>
            <a:r>
              <a:rPr dirty="0" spc="-390"/>
              <a:t> </a:t>
            </a:r>
            <a:r>
              <a:rPr dirty="0" spc="-185"/>
              <a:t>usage:</a:t>
            </a:r>
            <a:r>
              <a:rPr dirty="0" spc="-370"/>
              <a:t> </a:t>
            </a:r>
            <a:r>
              <a:rPr dirty="0" spc="-10"/>
              <a:t>Spark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80922"/>
            <a:ext cx="9779635" cy="4994275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841500" marR="2595880" indent="-1829435">
              <a:lnSpc>
                <a:spcPct val="90000"/>
              </a:lnSpc>
              <a:spcBef>
                <a:spcPts val="330"/>
              </a:spcBef>
            </a:pPr>
            <a:r>
              <a:rPr dirty="0" sz="2000">
                <a:solidFill>
                  <a:srgbClr val="FFCE3E"/>
                </a:solidFill>
                <a:latin typeface="Lucida Console"/>
                <a:cs typeface="Lucida Console"/>
              </a:rPr>
              <a:t>decider_output_df</a:t>
            </a:r>
            <a:r>
              <a:rPr dirty="0" sz="2000" spc="-6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2000" spc="-5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CE3E"/>
                </a:solidFill>
                <a:latin typeface="Lucida Console"/>
                <a:cs typeface="Lucida Console"/>
              </a:rPr>
              <a:t>read_db_snapshot_dataframe( spark_session=self.spark_session, env=self.options.env, service_name='applications', table_name='DeciderOutput', snapshot_date=snapshot_date,</a:t>
            </a:r>
            <a:endParaRPr sz="2000">
              <a:latin typeface="Lucida Console"/>
              <a:cs typeface="Lucida Console"/>
            </a:endParaRPr>
          </a:p>
          <a:p>
            <a:pPr marL="1231900">
              <a:lnSpc>
                <a:spcPts val="2160"/>
              </a:lnSpc>
            </a:pPr>
            <a:r>
              <a:rPr dirty="0" sz="2000" spc="-50">
                <a:solidFill>
                  <a:srgbClr val="FFCE3E"/>
                </a:solidFill>
                <a:latin typeface="Lucida Console"/>
                <a:cs typeface="Lucida Console"/>
              </a:rPr>
              <a:t>)</a:t>
            </a:r>
            <a:endParaRPr sz="20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2000">
              <a:latin typeface="Lucida Console"/>
              <a:cs typeface="Lucida Console"/>
            </a:endParaRPr>
          </a:p>
          <a:p>
            <a:pPr marL="1841500" marR="2595880" indent="-1829435">
              <a:lnSpc>
                <a:spcPct val="90000"/>
              </a:lnSpc>
            </a:pPr>
            <a:r>
              <a:rPr dirty="0" sz="2000">
                <a:solidFill>
                  <a:srgbClr val="FFCE3E"/>
                </a:solidFill>
                <a:latin typeface="Lucida Console"/>
                <a:cs typeface="Lucida Console"/>
              </a:rPr>
              <a:t>decision_model_df</a:t>
            </a:r>
            <a:r>
              <a:rPr dirty="0" sz="2000" spc="-6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2000" spc="-5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CE3E"/>
                </a:solidFill>
                <a:latin typeface="Lucida Console"/>
                <a:cs typeface="Lucida Console"/>
              </a:rPr>
              <a:t>read_db_snapshot_dataframe( spark_session=self.spark_session, env=self.options.env, service_name='applications', table_name='DecisionModel', snapshot_date=snapshot_date,</a:t>
            </a:r>
            <a:endParaRPr sz="2000">
              <a:latin typeface="Lucida Console"/>
              <a:cs typeface="Lucida Console"/>
            </a:endParaRPr>
          </a:p>
          <a:p>
            <a:pPr marL="1231900">
              <a:lnSpc>
                <a:spcPts val="2160"/>
              </a:lnSpc>
            </a:pPr>
            <a:r>
              <a:rPr dirty="0" sz="2000" spc="-50">
                <a:solidFill>
                  <a:srgbClr val="FFCE3E"/>
                </a:solidFill>
                <a:latin typeface="Lucida Console"/>
                <a:cs typeface="Lucida Console"/>
              </a:rPr>
              <a:t>)</a:t>
            </a:r>
            <a:endParaRPr sz="20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2000">
              <a:latin typeface="Lucida Console"/>
              <a:cs typeface="Lucida Console"/>
            </a:endParaRPr>
          </a:p>
          <a:p>
            <a:pPr marL="1841500" marR="5080" indent="-1829435">
              <a:lnSpc>
                <a:spcPts val="2160"/>
              </a:lnSpc>
            </a:pPr>
            <a:r>
              <a:rPr dirty="0" sz="2000">
                <a:solidFill>
                  <a:srgbClr val="FFCE3E"/>
                </a:solidFill>
                <a:latin typeface="Lucida Console"/>
                <a:cs typeface="Lucida Console"/>
              </a:rPr>
              <a:t>joined</a:t>
            </a:r>
            <a:r>
              <a:rPr dirty="0" sz="2000" spc="-2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2000" spc="-2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CE3E"/>
                </a:solidFill>
                <a:latin typeface="Lucida Console"/>
                <a:cs typeface="Lucida Console"/>
              </a:rPr>
              <a:t>decider_output_df.join(decision_model_df, </a:t>
            </a:r>
            <a:r>
              <a:rPr dirty="0" sz="2000">
                <a:solidFill>
                  <a:srgbClr val="FFCE3E"/>
                </a:solidFill>
                <a:latin typeface="Lucida Console"/>
                <a:cs typeface="Lucida Console"/>
              </a:rPr>
              <a:t>decider_output_df.id</a:t>
            </a:r>
            <a:r>
              <a:rPr dirty="0" sz="2000" spc="-7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FFCE3E"/>
                </a:solidFill>
                <a:latin typeface="Lucida Console"/>
                <a:cs typeface="Lucida Console"/>
              </a:rPr>
              <a:t>==</a:t>
            </a:r>
            <a:r>
              <a:rPr dirty="0" sz="2000" spc="-6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FFCE3E"/>
                </a:solidFill>
                <a:latin typeface="Lucida Console"/>
                <a:cs typeface="Lucida Console"/>
              </a:rPr>
              <a:t>decision_model_df.output_id)</a:t>
            </a:r>
            <a:endParaRPr sz="2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11312525" cy="141605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pc="-170"/>
              <a:t>Unified</a:t>
            </a:r>
            <a:r>
              <a:rPr dirty="0" spc="-390"/>
              <a:t> </a:t>
            </a:r>
            <a:r>
              <a:rPr dirty="0"/>
              <a:t>DBSnapshot</a:t>
            </a:r>
            <a:r>
              <a:rPr dirty="0" spc="-390"/>
              <a:t> </a:t>
            </a:r>
            <a:r>
              <a:rPr dirty="0" spc="-185"/>
              <a:t>usage:</a:t>
            </a:r>
            <a:r>
              <a:rPr dirty="0" spc="-370"/>
              <a:t> </a:t>
            </a:r>
            <a:r>
              <a:rPr dirty="0" spc="-70"/>
              <a:t>Athena/Amazon </a:t>
            </a:r>
            <a:r>
              <a:rPr dirty="0" spc="-155"/>
              <a:t>Redshift</a:t>
            </a:r>
            <a:r>
              <a:rPr dirty="0" spc="-340"/>
              <a:t> </a:t>
            </a:r>
            <a:r>
              <a:rPr dirty="0" spc="-10"/>
              <a:t>Spectrum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2027936"/>
            <a:ext cx="8589010" cy="83756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225425" marR="5080" indent="-213360">
              <a:lnSpc>
                <a:spcPts val="3020"/>
              </a:lnSpc>
              <a:spcBef>
                <a:spcPts val="490"/>
              </a:spcBef>
            </a:pPr>
            <a:r>
              <a:rPr dirty="0" sz="2800">
                <a:solidFill>
                  <a:srgbClr val="FFCE3E"/>
                </a:solidFill>
                <a:latin typeface="Lucida Console"/>
                <a:cs typeface="Lucida Console"/>
              </a:rPr>
              <a:t>SELECT</a:t>
            </a:r>
            <a:r>
              <a:rPr dirty="0" sz="2800" spc="-8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800">
                <a:solidFill>
                  <a:srgbClr val="FFCE3E"/>
                </a:solidFill>
                <a:latin typeface="Lucida Console"/>
                <a:cs typeface="Lucida Console"/>
              </a:rPr>
              <a:t>*</a:t>
            </a:r>
            <a:r>
              <a:rPr dirty="0" sz="2800" spc="-9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800">
                <a:solidFill>
                  <a:srgbClr val="FFCE3E"/>
                </a:solidFill>
                <a:latin typeface="Lucida Console"/>
                <a:cs typeface="Lucida Console"/>
              </a:rPr>
              <a:t>from</a:t>
            </a:r>
            <a:r>
              <a:rPr dirty="0" sz="2800" spc="-7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800">
                <a:solidFill>
                  <a:srgbClr val="FFCE3E"/>
                </a:solidFill>
                <a:latin typeface="Lucida Console"/>
                <a:cs typeface="Lucida Console"/>
              </a:rPr>
              <a:t>prod_dbs.DeciderOutput</a:t>
            </a:r>
            <a:r>
              <a:rPr dirty="0" sz="2800" spc="-9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800" spc="-25">
                <a:solidFill>
                  <a:srgbClr val="FFCE3E"/>
                </a:solidFill>
                <a:latin typeface="Lucida Console"/>
                <a:cs typeface="Lucida Console"/>
              </a:rPr>
              <a:t>dop </a:t>
            </a:r>
            <a:r>
              <a:rPr dirty="0" sz="2800" spc="-20">
                <a:solidFill>
                  <a:srgbClr val="FFCE3E"/>
                </a:solidFill>
                <a:latin typeface="Lucida Console"/>
                <a:cs typeface="Lucida Console"/>
              </a:rPr>
              <a:t>JOIN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39221" y="2411679"/>
            <a:ext cx="537845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>
                <a:solidFill>
                  <a:srgbClr val="FFCE3E"/>
                </a:solidFill>
                <a:latin typeface="Lucida Console"/>
                <a:cs typeface="Lucida Console"/>
              </a:rPr>
              <a:t>prod_dbs.DecisionModel</a:t>
            </a:r>
            <a:r>
              <a:rPr dirty="0" sz="2800" spc="-21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800" spc="-25">
                <a:solidFill>
                  <a:srgbClr val="FFCE3E"/>
                </a:solidFill>
                <a:latin typeface="Lucida Console"/>
                <a:cs typeface="Lucida Console"/>
              </a:rPr>
              <a:t>dm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3592" y="2796286"/>
            <a:ext cx="537845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>
                <a:solidFill>
                  <a:srgbClr val="FFCE3E"/>
                </a:solidFill>
                <a:latin typeface="Lucida Console"/>
                <a:cs typeface="Lucida Console"/>
              </a:rPr>
              <a:t>ON</a:t>
            </a:r>
            <a:r>
              <a:rPr dirty="0" sz="2800" spc="-3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800">
                <a:solidFill>
                  <a:srgbClr val="FFCE3E"/>
                </a:solidFill>
                <a:latin typeface="Lucida Console"/>
                <a:cs typeface="Lucida Console"/>
              </a:rPr>
              <a:t>dop.id</a:t>
            </a:r>
            <a:r>
              <a:rPr dirty="0" sz="2800" spc="-2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8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28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2800" spc="-10">
                <a:solidFill>
                  <a:srgbClr val="FFCE3E"/>
                </a:solidFill>
                <a:latin typeface="Lucida Console"/>
                <a:cs typeface="Lucida Console"/>
              </a:rPr>
              <a:t>dm.output_id;</a:t>
            </a:r>
            <a:endParaRPr sz="28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Continuous</a:t>
            </a:r>
            <a:r>
              <a:rPr dirty="0" spc="-395"/>
              <a:t> </a:t>
            </a:r>
            <a:r>
              <a:rPr dirty="0" spc="-190"/>
              <a:t>replication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368295" y="2639522"/>
            <a:ext cx="1579880" cy="1577975"/>
            <a:chOff x="2368295" y="2639522"/>
            <a:chExt cx="1579880" cy="1577975"/>
          </a:xfrm>
        </p:grpSpPr>
        <p:sp>
          <p:nvSpPr>
            <p:cNvPr id="4" name="object 4" descr=""/>
            <p:cNvSpPr/>
            <p:nvPr/>
          </p:nvSpPr>
          <p:spPr>
            <a:xfrm>
              <a:off x="2368295" y="2639522"/>
              <a:ext cx="1579880" cy="1577975"/>
            </a:xfrm>
            <a:custGeom>
              <a:avLst/>
              <a:gdLst/>
              <a:ahLst/>
              <a:cxnLst/>
              <a:rect l="l" t="t" r="r" b="b"/>
              <a:pathLst>
                <a:path w="1579879" h="1577975">
                  <a:moveTo>
                    <a:pt x="1579328" y="0"/>
                  </a:moveTo>
                  <a:lnTo>
                    <a:pt x="0" y="0"/>
                  </a:lnTo>
                  <a:lnTo>
                    <a:pt x="0" y="1577749"/>
                  </a:lnTo>
                  <a:lnTo>
                    <a:pt x="1579328" y="1577750"/>
                  </a:lnTo>
                  <a:lnTo>
                    <a:pt x="1579328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65603" y="2894710"/>
              <a:ext cx="1184275" cy="1067435"/>
            </a:xfrm>
            <a:custGeom>
              <a:avLst/>
              <a:gdLst/>
              <a:ahLst/>
              <a:cxnLst/>
              <a:rect l="l" t="t" r="r" b="b"/>
              <a:pathLst>
                <a:path w="1184275" h="1067435">
                  <a:moveTo>
                    <a:pt x="674687" y="231394"/>
                  </a:moveTo>
                  <a:lnTo>
                    <a:pt x="672693" y="231394"/>
                  </a:lnTo>
                  <a:lnTo>
                    <a:pt x="674052" y="225082"/>
                  </a:lnTo>
                  <a:lnTo>
                    <a:pt x="667893" y="196151"/>
                  </a:lnTo>
                  <a:lnTo>
                    <a:pt x="650392" y="170395"/>
                  </a:lnTo>
                  <a:lnTo>
                    <a:pt x="632574" y="155727"/>
                  </a:lnTo>
                  <a:lnTo>
                    <a:pt x="632574" y="294373"/>
                  </a:lnTo>
                  <a:lnTo>
                    <a:pt x="632574" y="462800"/>
                  </a:lnTo>
                  <a:lnTo>
                    <a:pt x="631939" y="462800"/>
                  </a:lnTo>
                  <a:lnTo>
                    <a:pt x="624446" y="482981"/>
                  </a:lnTo>
                  <a:lnTo>
                    <a:pt x="602957" y="502831"/>
                  </a:lnTo>
                  <a:lnTo>
                    <a:pt x="568947" y="521322"/>
                  </a:lnTo>
                  <a:lnTo>
                    <a:pt x="523887" y="537464"/>
                  </a:lnTo>
                  <a:lnTo>
                    <a:pt x="469252" y="550240"/>
                  </a:lnTo>
                  <a:lnTo>
                    <a:pt x="406501" y="558647"/>
                  </a:lnTo>
                  <a:lnTo>
                    <a:pt x="337134" y="561670"/>
                  </a:lnTo>
                  <a:lnTo>
                    <a:pt x="267754" y="558647"/>
                  </a:lnTo>
                  <a:lnTo>
                    <a:pt x="205016" y="550240"/>
                  </a:lnTo>
                  <a:lnTo>
                    <a:pt x="150380" y="537464"/>
                  </a:lnTo>
                  <a:lnTo>
                    <a:pt x="105308" y="521322"/>
                  </a:lnTo>
                  <a:lnTo>
                    <a:pt x="71297" y="502831"/>
                  </a:lnTo>
                  <a:lnTo>
                    <a:pt x="42329" y="462800"/>
                  </a:lnTo>
                  <a:lnTo>
                    <a:pt x="42113" y="462800"/>
                  </a:lnTo>
                  <a:lnTo>
                    <a:pt x="42113" y="294754"/>
                  </a:lnTo>
                  <a:lnTo>
                    <a:pt x="51295" y="302298"/>
                  </a:lnTo>
                  <a:lnTo>
                    <a:pt x="86982" y="321525"/>
                  </a:lnTo>
                  <a:lnTo>
                    <a:pt x="129476" y="337388"/>
                  </a:lnTo>
                  <a:lnTo>
                    <a:pt x="177253" y="349821"/>
                  </a:lnTo>
                  <a:lnTo>
                    <a:pt x="228790" y="358787"/>
                  </a:lnTo>
                  <a:lnTo>
                    <a:pt x="282600" y="364210"/>
                  </a:lnTo>
                  <a:lnTo>
                    <a:pt x="337134" y="366039"/>
                  </a:lnTo>
                  <a:lnTo>
                    <a:pt x="391617" y="364210"/>
                  </a:lnTo>
                  <a:lnTo>
                    <a:pt x="445376" y="358787"/>
                  </a:lnTo>
                  <a:lnTo>
                    <a:pt x="496925" y="349821"/>
                  </a:lnTo>
                  <a:lnTo>
                    <a:pt x="544703" y="337388"/>
                  </a:lnTo>
                  <a:lnTo>
                    <a:pt x="580682" y="323964"/>
                  </a:lnTo>
                  <a:lnTo>
                    <a:pt x="622922" y="302298"/>
                  </a:lnTo>
                  <a:lnTo>
                    <a:pt x="632574" y="294373"/>
                  </a:lnTo>
                  <a:lnTo>
                    <a:pt x="632574" y="155727"/>
                  </a:lnTo>
                  <a:lnTo>
                    <a:pt x="631939" y="155194"/>
                  </a:lnTo>
                  <a:lnTo>
                    <a:pt x="631939" y="225082"/>
                  </a:lnTo>
                  <a:lnTo>
                    <a:pt x="624446" y="245275"/>
                  </a:lnTo>
                  <a:lnTo>
                    <a:pt x="568947" y="283616"/>
                  </a:lnTo>
                  <a:lnTo>
                    <a:pt x="523887" y="299758"/>
                  </a:lnTo>
                  <a:lnTo>
                    <a:pt x="469252" y="312534"/>
                  </a:lnTo>
                  <a:lnTo>
                    <a:pt x="406501" y="320929"/>
                  </a:lnTo>
                  <a:lnTo>
                    <a:pt x="337134" y="323964"/>
                  </a:lnTo>
                  <a:lnTo>
                    <a:pt x="267754" y="320929"/>
                  </a:lnTo>
                  <a:lnTo>
                    <a:pt x="205016" y="312534"/>
                  </a:lnTo>
                  <a:lnTo>
                    <a:pt x="150380" y="299758"/>
                  </a:lnTo>
                  <a:lnTo>
                    <a:pt x="105308" y="283616"/>
                  </a:lnTo>
                  <a:lnTo>
                    <a:pt x="71297" y="265125"/>
                  </a:lnTo>
                  <a:lnTo>
                    <a:pt x="42329" y="225082"/>
                  </a:lnTo>
                  <a:lnTo>
                    <a:pt x="49809" y="204901"/>
                  </a:lnTo>
                  <a:lnTo>
                    <a:pt x="105308" y="166560"/>
                  </a:lnTo>
                  <a:lnTo>
                    <a:pt x="150380" y="150418"/>
                  </a:lnTo>
                  <a:lnTo>
                    <a:pt x="205016" y="137642"/>
                  </a:lnTo>
                  <a:lnTo>
                    <a:pt x="267754" y="129235"/>
                  </a:lnTo>
                  <a:lnTo>
                    <a:pt x="337134" y="126212"/>
                  </a:lnTo>
                  <a:lnTo>
                    <a:pt x="406438" y="129235"/>
                  </a:lnTo>
                  <a:lnTo>
                    <a:pt x="469150" y="137642"/>
                  </a:lnTo>
                  <a:lnTo>
                    <a:pt x="523798" y="150418"/>
                  </a:lnTo>
                  <a:lnTo>
                    <a:pt x="568883" y="166560"/>
                  </a:lnTo>
                  <a:lnTo>
                    <a:pt x="602919" y="185051"/>
                  </a:lnTo>
                  <a:lnTo>
                    <a:pt x="631939" y="225082"/>
                  </a:lnTo>
                  <a:lnTo>
                    <a:pt x="631939" y="155194"/>
                  </a:lnTo>
                  <a:lnTo>
                    <a:pt x="623062" y="147878"/>
                  </a:lnTo>
                  <a:lnTo>
                    <a:pt x="587425" y="128651"/>
                  </a:lnTo>
                  <a:lnTo>
                    <a:pt x="580898" y="126212"/>
                  </a:lnTo>
                  <a:lnTo>
                    <a:pt x="544969" y="112788"/>
                  </a:lnTo>
                  <a:lnTo>
                    <a:pt x="497205" y="100342"/>
                  </a:lnTo>
                  <a:lnTo>
                    <a:pt x="445643" y="91389"/>
                  </a:lnTo>
                  <a:lnTo>
                    <a:pt x="391782" y="85966"/>
                  </a:lnTo>
                  <a:lnTo>
                    <a:pt x="337134" y="84137"/>
                  </a:lnTo>
                  <a:lnTo>
                    <a:pt x="282486" y="85966"/>
                  </a:lnTo>
                  <a:lnTo>
                    <a:pt x="228625" y="91389"/>
                  </a:lnTo>
                  <a:lnTo>
                    <a:pt x="177063" y="100342"/>
                  </a:lnTo>
                  <a:lnTo>
                    <a:pt x="129298" y="112788"/>
                  </a:lnTo>
                  <a:lnTo>
                    <a:pt x="86842" y="128651"/>
                  </a:lnTo>
                  <a:lnTo>
                    <a:pt x="51193" y="147878"/>
                  </a:lnTo>
                  <a:lnTo>
                    <a:pt x="6375" y="196151"/>
                  </a:lnTo>
                  <a:lnTo>
                    <a:pt x="203" y="225082"/>
                  </a:lnTo>
                  <a:lnTo>
                    <a:pt x="1549" y="231394"/>
                  </a:lnTo>
                  <a:lnTo>
                    <a:pt x="0" y="231394"/>
                  </a:lnTo>
                  <a:lnTo>
                    <a:pt x="0" y="909624"/>
                  </a:lnTo>
                  <a:lnTo>
                    <a:pt x="6184" y="938288"/>
                  </a:lnTo>
                  <a:lnTo>
                    <a:pt x="51130" y="986078"/>
                  </a:lnTo>
                  <a:lnTo>
                    <a:pt x="86842" y="1005090"/>
                  </a:lnTo>
                  <a:lnTo>
                    <a:pt x="129349" y="1020787"/>
                  </a:lnTo>
                  <a:lnTo>
                    <a:pt x="177126" y="1033081"/>
                  </a:lnTo>
                  <a:lnTo>
                    <a:pt x="228663" y="1041933"/>
                  </a:lnTo>
                  <a:lnTo>
                    <a:pt x="282435" y="1047292"/>
                  </a:lnTo>
                  <a:lnTo>
                    <a:pt x="336918" y="1049096"/>
                  </a:lnTo>
                  <a:lnTo>
                    <a:pt x="391490" y="1047305"/>
                  </a:lnTo>
                  <a:lnTo>
                    <a:pt x="445350" y="1041996"/>
                  </a:lnTo>
                  <a:lnTo>
                    <a:pt x="496989" y="1033195"/>
                  </a:lnTo>
                  <a:lnTo>
                    <a:pt x="544855" y="1020953"/>
                  </a:lnTo>
                  <a:lnTo>
                    <a:pt x="587413" y="1005344"/>
                  </a:lnTo>
                  <a:lnTo>
                    <a:pt x="623138" y="986383"/>
                  </a:lnTo>
                  <a:lnTo>
                    <a:pt x="667880" y="938695"/>
                  </a:lnTo>
                  <a:lnTo>
                    <a:pt x="673849" y="910043"/>
                  </a:lnTo>
                  <a:lnTo>
                    <a:pt x="673849" y="841463"/>
                  </a:lnTo>
                  <a:lnTo>
                    <a:pt x="631723" y="841463"/>
                  </a:lnTo>
                  <a:lnTo>
                    <a:pt x="631723" y="910043"/>
                  </a:lnTo>
                  <a:lnTo>
                    <a:pt x="624243" y="930033"/>
                  </a:lnTo>
                  <a:lnTo>
                    <a:pt x="568744" y="967968"/>
                  </a:lnTo>
                  <a:lnTo>
                    <a:pt x="523671" y="983932"/>
                  </a:lnTo>
                  <a:lnTo>
                    <a:pt x="469036" y="996569"/>
                  </a:lnTo>
                  <a:lnTo>
                    <a:pt x="406298" y="1004874"/>
                  </a:lnTo>
                  <a:lnTo>
                    <a:pt x="336918" y="1007859"/>
                  </a:lnTo>
                  <a:lnTo>
                    <a:pt x="267550" y="1004874"/>
                  </a:lnTo>
                  <a:lnTo>
                    <a:pt x="204800" y="996569"/>
                  </a:lnTo>
                  <a:lnTo>
                    <a:pt x="150164" y="983932"/>
                  </a:lnTo>
                  <a:lnTo>
                    <a:pt x="105105" y="967968"/>
                  </a:lnTo>
                  <a:lnTo>
                    <a:pt x="71094" y="949667"/>
                  </a:lnTo>
                  <a:lnTo>
                    <a:pt x="42113" y="910043"/>
                  </a:lnTo>
                  <a:lnTo>
                    <a:pt x="42113" y="762622"/>
                  </a:lnTo>
                  <a:lnTo>
                    <a:pt x="52819" y="771423"/>
                  </a:lnTo>
                  <a:lnTo>
                    <a:pt x="88519" y="790638"/>
                  </a:lnTo>
                  <a:lnTo>
                    <a:pt x="131025" y="806500"/>
                  </a:lnTo>
                  <a:lnTo>
                    <a:pt x="178816" y="818946"/>
                  </a:lnTo>
                  <a:lnTo>
                    <a:pt x="230352" y="827913"/>
                  </a:lnTo>
                  <a:lnTo>
                    <a:pt x="284124" y="833335"/>
                  </a:lnTo>
                  <a:lnTo>
                    <a:pt x="338607" y="835152"/>
                  </a:lnTo>
                  <a:lnTo>
                    <a:pt x="393649" y="833666"/>
                  </a:lnTo>
                  <a:lnTo>
                    <a:pt x="448310" y="827849"/>
                  </a:lnTo>
                  <a:lnTo>
                    <a:pt x="502348" y="817740"/>
                  </a:lnTo>
                  <a:lnTo>
                    <a:pt x="555498" y="803389"/>
                  </a:lnTo>
                  <a:lnTo>
                    <a:pt x="542023" y="763625"/>
                  </a:lnTo>
                  <a:lnTo>
                    <a:pt x="492163" y="776986"/>
                  </a:lnTo>
                  <a:lnTo>
                    <a:pt x="441477" y="786358"/>
                  </a:lnTo>
                  <a:lnTo>
                    <a:pt x="390220" y="791743"/>
                  </a:lnTo>
                  <a:lnTo>
                    <a:pt x="338607" y="793076"/>
                  </a:lnTo>
                  <a:lnTo>
                    <a:pt x="269227" y="790054"/>
                  </a:lnTo>
                  <a:lnTo>
                    <a:pt x="206489" y="781646"/>
                  </a:lnTo>
                  <a:lnTo>
                    <a:pt x="151853" y="768870"/>
                  </a:lnTo>
                  <a:lnTo>
                    <a:pt x="106781" y="752729"/>
                  </a:lnTo>
                  <a:lnTo>
                    <a:pt x="72771" y="734225"/>
                  </a:lnTo>
                  <a:lnTo>
                    <a:pt x="43802" y="694207"/>
                  </a:lnTo>
                  <a:lnTo>
                    <a:pt x="42113" y="694207"/>
                  </a:lnTo>
                  <a:lnTo>
                    <a:pt x="42113" y="532434"/>
                  </a:lnTo>
                  <a:lnTo>
                    <a:pt x="51333" y="540016"/>
                  </a:lnTo>
                  <a:lnTo>
                    <a:pt x="87045" y="559231"/>
                  </a:lnTo>
                  <a:lnTo>
                    <a:pt x="129552" y="575094"/>
                  </a:lnTo>
                  <a:lnTo>
                    <a:pt x="177342" y="587540"/>
                  </a:lnTo>
                  <a:lnTo>
                    <a:pt x="228879" y="596506"/>
                  </a:lnTo>
                  <a:lnTo>
                    <a:pt x="282651" y="601929"/>
                  </a:lnTo>
                  <a:lnTo>
                    <a:pt x="337134" y="603745"/>
                  </a:lnTo>
                  <a:lnTo>
                    <a:pt x="391655" y="601929"/>
                  </a:lnTo>
                  <a:lnTo>
                    <a:pt x="445414" y="596506"/>
                  </a:lnTo>
                  <a:lnTo>
                    <a:pt x="496925" y="587540"/>
                  </a:lnTo>
                  <a:lnTo>
                    <a:pt x="544652" y="575094"/>
                  </a:lnTo>
                  <a:lnTo>
                    <a:pt x="587108" y="559231"/>
                  </a:lnTo>
                  <a:lnTo>
                    <a:pt x="622782" y="540016"/>
                  </a:lnTo>
                  <a:lnTo>
                    <a:pt x="632574" y="531964"/>
                  </a:lnTo>
                  <a:lnTo>
                    <a:pt x="632574" y="589026"/>
                  </a:lnTo>
                  <a:lnTo>
                    <a:pt x="674687" y="589026"/>
                  </a:lnTo>
                  <a:lnTo>
                    <a:pt x="674687" y="231394"/>
                  </a:lnTo>
                  <a:close/>
                </a:path>
                <a:path w="1184275" h="1067435">
                  <a:moveTo>
                    <a:pt x="779970" y="42062"/>
                  </a:moveTo>
                  <a:lnTo>
                    <a:pt x="737819" y="42062"/>
                  </a:lnTo>
                  <a:lnTo>
                    <a:pt x="737819" y="0"/>
                  </a:lnTo>
                  <a:lnTo>
                    <a:pt x="695706" y="0"/>
                  </a:lnTo>
                  <a:lnTo>
                    <a:pt x="695706" y="42062"/>
                  </a:lnTo>
                  <a:lnTo>
                    <a:pt x="653630" y="42062"/>
                  </a:lnTo>
                  <a:lnTo>
                    <a:pt x="653630" y="84137"/>
                  </a:lnTo>
                  <a:lnTo>
                    <a:pt x="695706" y="84137"/>
                  </a:lnTo>
                  <a:lnTo>
                    <a:pt x="695706" y="126212"/>
                  </a:lnTo>
                  <a:lnTo>
                    <a:pt x="737819" y="126212"/>
                  </a:lnTo>
                  <a:lnTo>
                    <a:pt x="737819" y="84137"/>
                  </a:lnTo>
                  <a:lnTo>
                    <a:pt x="779970" y="84137"/>
                  </a:lnTo>
                  <a:lnTo>
                    <a:pt x="779970" y="42062"/>
                  </a:lnTo>
                  <a:close/>
                </a:path>
                <a:path w="1184275" h="1067435">
                  <a:moveTo>
                    <a:pt x="1011580" y="252437"/>
                  </a:moveTo>
                  <a:lnTo>
                    <a:pt x="969454" y="252437"/>
                  </a:lnTo>
                  <a:lnTo>
                    <a:pt x="969454" y="210362"/>
                  </a:lnTo>
                  <a:lnTo>
                    <a:pt x="927341" y="210362"/>
                  </a:lnTo>
                  <a:lnTo>
                    <a:pt x="927341" y="252437"/>
                  </a:lnTo>
                  <a:lnTo>
                    <a:pt x="885228" y="252437"/>
                  </a:lnTo>
                  <a:lnTo>
                    <a:pt x="885228" y="294513"/>
                  </a:lnTo>
                  <a:lnTo>
                    <a:pt x="927341" y="294513"/>
                  </a:lnTo>
                  <a:lnTo>
                    <a:pt x="927341" y="336588"/>
                  </a:lnTo>
                  <a:lnTo>
                    <a:pt x="969454" y="336588"/>
                  </a:lnTo>
                  <a:lnTo>
                    <a:pt x="969454" y="294513"/>
                  </a:lnTo>
                  <a:lnTo>
                    <a:pt x="1011580" y="294513"/>
                  </a:lnTo>
                  <a:lnTo>
                    <a:pt x="1011580" y="252437"/>
                  </a:lnTo>
                  <a:close/>
                </a:path>
                <a:path w="1184275" h="1067435">
                  <a:moveTo>
                    <a:pt x="1184071" y="715238"/>
                  </a:moveTo>
                  <a:lnTo>
                    <a:pt x="1119009" y="689432"/>
                  </a:lnTo>
                  <a:lnTo>
                    <a:pt x="1074915" y="675843"/>
                  </a:lnTo>
                  <a:lnTo>
                    <a:pt x="1060450" y="668705"/>
                  </a:lnTo>
                  <a:lnTo>
                    <a:pt x="1060450" y="715238"/>
                  </a:lnTo>
                  <a:lnTo>
                    <a:pt x="1017562" y="736219"/>
                  </a:lnTo>
                  <a:lnTo>
                    <a:pt x="977544" y="761606"/>
                  </a:lnTo>
                  <a:lnTo>
                    <a:pt x="940714" y="791095"/>
                  </a:lnTo>
                  <a:lnTo>
                    <a:pt x="907376" y="824369"/>
                  </a:lnTo>
                  <a:lnTo>
                    <a:pt x="877836" y="861136"/>
                  </a:lnTo>
                  <a:lnTo>
                    <a:pt x="852360" y="901141"/>
                  </a:lnTo>
                  <a:lnTo>
                    <a:pt x="831354" y="943914"/>
                  </a:lnTo>
                  <a:lnTo>
                    <a:pt x="810298" y="901077"/>
                  </a:lnTo>
                  <a:lnTo>
                    <a:pt x="784948" y="861237"/>
                  </a:lnTo>
                  <a:lnTo>
                    <a:pt x="755497" y="824496"/>
                  </a:lnTo>
                  <a:lnTo>
                    <a:pt x="722249" y="791235"/>
                  </a:lnTo>
                  <a:lnTo>
                    <a:pt x="685546" y="761733"/>
                  </a:lnTo>
                  <a:lnTo>
                    <a:pt x="645604" y="736282"/>
                  </a:lnTo>
                  <a:lnTo>
                    <a:pt x="602881" y="715238"/>
                  </a:lnTo>
                  <a:lnTo>
                    <a:pt x="645655" y="694143"/>
                  </a:lnTo>
                  <a:lnTo>
                    <a:pt x="685558" y="668680"/>
                  </a:lnTo>
                  <a:lnTo>
                    <a:pt x="722287" y="639140"/>
                  </a:lnTo>
                  <a:lnTo>
                    <a:pt x="755535" y="605840"/>
                  </a:lnTo>
                  <a:lnTo>
                    <a:pt x="784999" y="569087"/>
                  </a:lnTo>
                  <a:lnTo>
                    <a:pt x="810374" y="529158"/>
                  </a:lnTo>
                  <a:lnTo>
                    <a:pt x="831354" y="486359"/>
                  </a:lnTo>
                  <a:lnTo>
                    <a:pt x="852385" y="529221"/>
                  </a:lnTo>
                  <a:lnTo>
                    <a:pt x="877836" y="569188"/>
                  </a:lnTo>
                  <a:lnTo>
                    <a:pt x="907376" y="605980"/>
                  </a:lnTo>
                  <a:lnTo>
                    <a:pt x="940714" y="639279"/>
                  </a:lnTo>
                  <a:lnTo>
                    <a:pt x="977544" y="668794"/>
                  </a:lnTo>
                  <a:lnTo>
                    <a:pt x="1017562" y="694220"/>
                  </a:lnTo>
                  <a:lnTo>
                    <a:pt x="1060450" y="715238"/>
                  </a:lnTo>
                  <a:lnTo>
                    <a:pt x="1060450" y="668705"/>
                  </a:lnTo>
                  <a:lnTo>
                    <a:pt x="1031849" y="654570"/>
                  </a:lnTo>
                  <a:lnTo>
                    <a:pt x="990917" y="626732"/>
                  </a:lnTo>
                  <a:lnTo>
                    <a:pt x="953223" y="593407"/>
                  </a:lnTo>
                  <a:lnTo>
                    <a:pt x="919899" y="555752"/>
                  </a:lnTo>
                  <a:lnTo>
                    <a:pt x="892048" y="514858"/>
                  </a:lnTo>
                  <a:lnTo>
                    <a:pt x="877951" y="486359"/>
                  </a:lnTo>
                  <a:lnTo>
                    <a:pt x="870762" y="471843"/>
                  </a:lnTo>
                  <a:lnTo>
                    <a:pt x="857186" y="427824"/>
                  </a:lnTo>
                  <a:lnTo>
                    <a:pt x="852411" y="383908"/>
                  </a:lnTo>
                  <a:lnTo>
                    <a:pt x="850760" y="375704"/>
                  </a:lnTo>
                  <a:lnTo>
                    <a:pt x="846264" y="369023"/>
                  </a:lnTo>
                  <a:lnTo>
                    <a:pt x="839571" y="364528"/>
                  </a:lnTo>
                  <a:lnTo>
                    <a:pt x="831354" y="362877"/>
                  </a:lnTo>
                  <a:lnTo>
                    <a:pt x="823137" y="364528"/>
                  </a:lnTo>
                  <a:lnTo>
                    <a:pt x="816444" y="369023"/>
                  </a:lnTo>
                  <a:lnTo>
                    <a:pt x="811949" y="375704"/>
                  </a:lnTo>
                  <a:lnTo>
                    <a:pt x="810298" y="383908"/>
                  </a:lnTo>
                  <a:lnTo>
                    <a:pt x="805522" y="427824"/>
                  </a:lnTo>
                  <a:lnTo>
                    <a:pt x="791921" y="471843"/>
                  </a:lnTo>
                  <a:lnTo>
                    <a:pt x="770636" y="514858"/>
                  </a:lnTo>
                  <a:lnTo>
                    <a:pt x="742746" y="555752"/>
                  </a:lnTo>
                  <a:lnTo>
                    <a:pt x="709409" y="593407"/>
                  </a:lnTo>
                  <a:lnTo>
                    <a:pt x="671703" y="626732"/>
                  </a:lnTo>
                  <a:lnTo>
                    <a:pt x="630770" y="654570"/>
                  </a:lnTo>
                  <a:lnTo>
                    <a:pt x="587717" y="675843"/>
                  </a:lnTo>
                  <a:lnTo>
                    <a:pt x="543648" y="689432"/>
                  </a:lnTo>
                  <a:lnTo>
                    <a:pt x="499630" y="694220"/>
                  </a:lnTo>
                  <a:lnTo>
                    <a:pt x="491502" y="695858"/>
                  </a:lnTo>
                  <a:lnTo>
                    <a:pt x="484809" y="700366"/>
                  </a:lnTo>
                  <a:lnTo>
                    <a:pt x="480288" y="707047"/>
                  </a:lnTo>
                  <a:lnTo>
                    <a:pt x="478637" y="715238"/>
                  </a:lnTo>
                  <a:lnTo>
                    <a:pt x="480288" y="723430"/>
                  </a:lnTo>
                  <a:lnTo>
                    <a:pt x="484809" y="730110"/>
                  </a:lnTo>
                  <a:lnTo>
                    <a:pt x="491502" y="734618"/>
                  </a:lnTo>
                  <a:lnTo>
                    <a:pt x="499694" y="736282"/>
                  </a:lnTo>
                  <a:lnTo>
                    <a:pt x="543699" y="741057"/>
                  </a:lnTo>
                  <a:lnTo>
                    <a:pt x="587794" y="754646"/>
                  </a:lnTo>
                  <a:lnTo>
                    <a:pt x="630859" y="775944"/>
                  </a:lnTo>
                  <a:lnTo>
                    <a:pt x="671791" y="803808"/>
                  </a:lnTo>
                  <a:lnTo>
                    <a:pt x="709485" y="837120"/>
                  </a:lnTo>
                  <a:lnTo>
                    <a:pt x="742810" y="874776"/>
                  </a:lnTo>
                  <a:lnTo>
                    <a:pt x="770674" y="915644"/>
                  </a:lnTo>
                  <a:lnTo>
                    <a:pt x="791946" y="958608"/>
                  </a:lnTo>
                  <a:lnTo>
                    <a:pt x="805522" y="1002563"/>
                  </a:lnTo>
                  <a:lnTo>
                    <a:pt x="810298" y="1046353"/>
                  </a:lnTo>
                  <a:lnTo>
                    <a:pt x="811949" y="1054544"/>
                  </a:lnTo>
                  <a:lnTo>
                    <a:pt x="816444" y="1061237"/>
                  </a:lnTo>
                  <a:lnTo>
                    <a:pt x="823137" y="1065745"/>
                  </a:lnTo>
                  <a:lnTo>
                    <a:pt x="831354" y="1067396"/>
                  </a:lnTo>
                  <a:lnTo>
                    <a:pt x="839571" y="1065745"/>
                  </a:lnTo>
                  <a:lnTo>
                    <a:pt x="846264" y="1061237"/>
                  </a:lnTo>
                  <a:lnTo>
                    <a:pt x="850760" y="1054544"/>
                  </a:lnTo>
                  <a:lnTo>
                    <a:pt x="852411" y="1046353"/>
                  </a:lnTo>
                  <a:lnTo>
                    <a:pt x="857186" y="1002461"/>
                  </a:lnTo>
                  <a:lnTo>
                    <a:pt x="870762" y="958456"/>
                  </a:lnTo>
                  <a:lnTo>
                    <a:pt x="877963" y="943914"/>
                  </a:lnTo>
                  <a:lnTo>
                    <a:pt x="892048" y="915466"/>
                  </a:lnTo>
                  <a:lnTo>
                    <a:pt x="919899" y="874598"/>
                  </a:lnTo>
                  <a:lnTo>
                    <a:pt x="953223" y="836968"/>
                  </a:lnTo>
                  <a:lnTo>
                    <a:pt x="990917" y="803681"/>
                  </a:lnTo>
                  <a:lnTo>
                    <a:pt x="1031849" y="775855"/>
                  </a:lnTo>
                  <a:lnTo>
                    <a:pt x="1074915" y="754608"/>
                  </a:lnTo>
                  <a:lnTo>
                    <a:pt x="1119009" y="741045"/>
                  </a:lnTo>
                  <a:lnTo>
                    <a:pt x="1163015" y="736282"/>
                  </a:lnTo>
                  <a:lnTo>
                    <a:pt x="1171232" y="734618"/>
                  </a:lnTo>
                  <a:lnTo>
                    <a:pt x="1177925" y="730110"/>
                  </a:lnTo>
                  <a:lnTo>
                    <a:pt x="1182420" y="723430"/>
                  </a:lnTo>
                  <a:lnTo>
                    <a:pt x="1184071" y="71523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9431" y="1700783"/>
            <a:ext cx="1100327" cy="11734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3335" y="4413503"/>
            <a:ext cx="1100327" cy="110032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4282" y="4414520"/>
            <a:ext cx="755522" cy="17919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37986" y="4410709"/>
            <a:ext cx="1128014" cy="18351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6881" y="5687364"/>
            <a:ext cx="1278382" cy="183413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4076700" y="351104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2"/>
                </a:moveTo>
                <a:lnTo>
                  <a:pt x="1248664" y="91821"/>
                </a:lnTo>
                <a:lnTo>
                  <a:pt x="1243584" y="94869"/>
                </a:lnTo>
                <a:lnTo>
                  <a:pt x="1241933" y="101346"/>
                </a:lnTo>
                <a:lnTo>
                  <a:pt x="1247775" y="111506"/>
                </a:lnTo>
                <a:lnTo>
                  <a:pt x="1254378" y="113284"/>
                </a:lnTo>
                <a:lnTo>
                  <a:pt x="1333147" y="67310"/>
                </a:lnTo>
                <a:lnTo>
                  <a:pt x="1330325" y="67310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2"/>
                </a:lnTo>
                <a:close/>
              </a:path>
              <a:path w="1351914" h="113664">
                <a:moveTo>
                  <a:pt x="1290682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1290682" y="67310"/>
                </a:lnTo>
                <a:lnTo>
                  <a:pt x="1308970" y="56642"/>
                </a:lnTo>
                <a:lnTo>
                  <a:pt x="1290682" y="45974"/>
                </a:lnTo>
                <a:close/>
              </a:path>
              <a:path w="1351914" h="113664">
                <a:moveTo>
                  <a:pt x="1333147" y="45974"/>
                </a:moveTo>
                <a:lnTo>
                  <a:pt x="1330325" y="45974"/>
                </a:lnTo>
                <a:lnTo>
                  <a:pt x="1330325" y="67310"/>
                </a:lnTo>
                <a:lnTo>
                  <a:pt x="1333147" y="67310"/>
                </a:lnTo>
                <a:lnTo>
                  <a:pt x="1351407" y="56642"/>
                </a:lnTo>
                <a:lnTo>
                  <a:pt x="1333147" y="45974"/>
                </a:lnTo>
                <a:close/>
              </a:path>
              <a:path w="1351914" h="113664">
                <a:moveTo>
                  <a:pt x="1324864" y="47371"/>
                </a:moveTo>
                <a:lnTo>
                  <a:pt x="1308970" y="56642"/>
                </a:lnTo>
                <a:lnTo>
                  <a:pt x="1324864" y="65912"/>
                </a:lnTo>
                <a:lnTo>
                  <a:pt x="1324864" y="47371"/>
                </a:lnTo>
                <a:close/>
              </a:path>
              <a:path w="1351914" h="113664">
                <a:moveTo>
                  <a:pt x="1330325" y="47371"/>
                </a:moveTo>
                <a:lnTo>
                  <a:pt x="1324864" y="47371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1"/>
                </a:lnTo>
                <a:close/>
              </a:path>
              <a:path w="1351914" h="113664">
                <a:moveTo>
                  <a:pt x="1254378" y="0"/>
                </a:moveTo>
                <a:lnTo>
                  <a:pt x="1247775" y="1778"/>
                </a:lnTo>
                <a:lnTo>
                  <a:pt x="1241933" y="11937"/>
                </a:lnTo>
                <a:lnTo>
                  <a:pt x="1243584" y="18415"/>
                </a:lnTo>
                <a:lnTo>
                  <a:pt x="1248664" y="21462"/>
                </a:lnTo>
                <a:lnTo>
                  <a:pt x="1308970" y="56642"/>
                </a:lnTo>
                <a:lnTo>
                  <a:pt x="1324864" y="47371"/>
                </a:lnTo>
                <a:lnTo>
                  <a:pt x="1330325" y="47371"/>
                </a:lnTo>
                <a:lnTo>
                  <a:pt x="1330325" y="45974"/>
                </a:lnTo>
                <a:lnTo>
                  <a:pt x="1333147" y="45974"/>
                </a:lnTo>
                <a:lnTo>
                  <a:pt x="12543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7212456" y="2470404"/>
            <a:ext cx="2726690" cy="855980"/>
            <a:chOff x="7212456" y="2470404"/>
            <a:chExt cx="2726690" cy="85598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85505" y="2975991"/>
              <a:ext cx="1953641" cy="19456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7212456" y="2470404"/>
              <a:ext cx="1045844" cy="855980"/>
            </a:xfrm>
            <a:custGeom>
              <a:avLst/>
              <a:gdLst/>
              <a:ahLst/>
              <a:cxnLst/>
              <a:rect l="l" t="t" r="r" b="b"/>
              <a:pathLst>
                <a:path w="1045845" h="855979">
                  <a:moveTo>
                    <a:pt x="1012766" y="26724"/>
                  </a:moveTo>
                  <a:lnTo>
                    <a:pt x="991917" y="30006"/>
                  </a:lnTo>
                  <a:lnTo>
                    <a:pt x="0" y="839088"/>
                  </a:lnTo>
                  <a:lnTo>
                    <a:pt x="13462" y="855726"/>
                  </a:lnTo>
                  <a:lnTo>
                    <a:pt x="1005315" y="46572"/>
                  </a:lnTo>
                  <a:lnTo>
                    <a:pt x="1012766" y="26724"/>
                  </a:lnTo>
                  <a:close/>
                </a:path>
                <a:path w="1045845" h="855979">
                  <a:moveTo>
                    <a:pt x="1043688" y="5080"/>
                  </a:moveTo>
                  <a:lnTo>
                    <a:pt x="1022476" y="5080"/>
                  </a:lnTo>
                  <a:lnTo>
                    <a:pt x="1035939" y="21590"/>
                  </a:lnTo>
                  <a:lnTo>
                    <a:pt x="1005315" y="46572"/>
                  </a:lnTo>
                  <a:lnTo>
                    <a:pt x="988187" y="92201"/>
                  </a:lnTo>
                  <a:lnTo>
                    <a:pt x="986154" y="97790"/>
                  </a:lnTo>
                  <a:lnTo>
                    <a:pt x="988949" y="103886"/>
                  </a:lnTo>
                  <a:lnTo>
                    <a:pt x="994537" y="105918"/>
                  </a:lnTo>
                  <a:lnTo>
                    <a:pt x="999998" y="108076"/>
                  </a:lnTo>
                  <a:lnTo>
                    <a:pt x="1006094" y="105283"/>
                  </a:lnTo>
                  <a:lnTo>
                    <a:pt x="1008252" y="99695"/>
                  </a:lnTo>
                  <a:lnTo>
                    <a:pt x="1043688" y="5080"/>
                  </a:lnTo>
                  <a:close/>
                </a:path>
                <a:path w="1045845" h="855979">
                  <a:moveTo>
                    <a:pt x="1026204" y="9651"/>
                  </a:moveTo>
                  <a:lnTo>
                    <a:pt x="1019175" y="9651"/>
                  </a:lnTo>
                  <a:lnTo>
                    <a:pt x="1030859" y="23875"/>
                  </a:lnTo>
                  <a:lnTo>
                    <a:pt x="1012766" y="26724"/>
                  </a:lnTo>
                  <a:lnTo>
                    <a:pt x="1005315" y="46572"/>
                  </a:lnTo>
                  <a:lnTo>
                    <a:pt x="1035939" y="21590"/>
                  </a:lnTo>
                  <a:lnTo>
                    <a:pt x="1026204" y="9651"/>
                  </a:lnTo>
                  <a:close/>
                </a:path>
                <a:path w="1045845" h="855979">
                  <a:moveTo>
                    <a:pt x="1045591" y="0"/>
                  </a:moveTo>
                  <a:lnTo>
                    <a:pt x="934593" y="17399"/>
                  </a:lnTo>
                  <a:lnTo>
                    <a:pt x="930528" y="22860"/>
                  </a:lnTo>
                  <a:lnTo>
                    <a:pt x="931545" y="28701"/>
                  </a:lnTo>
                  <a:lnTo>
                    <a:pt x="932434" y="34544"/>
                  </a:lnTo>
                  <a:lnTo>
                    <a:pt x="937895" y="38481"/>
                  </a:lnTo>
                  <a:lnTo>
                    <a:pt x="991917" y="30006"/>
                  </a:lnTo>
                  <a:lnTo>
                    <a:pt x="1022476" y="5080"/>
                  </a:lnTo>
                  <a:lnTo>
                    <a:pt x="1043688" y="5080"/>
                  </a:lnTo>
                  <a:lnTo>
                    <a:pt x="1045591" y="0"/>
                  </a:lnTo>
                  <a:close/>
                </a:path>
                <a:path w="1045845" h="855979">
                  <a:moveTo>
                    <a:pt x="1022476" y="5080"/>
                  </a:moveTo>
                  <a:lnTo>
                    <a:pt x="991917" y="30006"/>
                  </a:lnTo>
                  <a:lnTo>
                    <a:pt x="1012766" y="26724"/>
                  </a:lnTo>
                  <a:lnTo>
                    <a:pt x="1019175" y="9651"/>
                  </a:lnTo>
                  <a:lnTo>
                    <a:pt x="1026204" y="9651"/>
                  </a:lnTo>
                  <a:lnTo>
                    <a:pt x="1022476" y="5080"/>
                  </a:lnTo>
                  <a:close/>
                </a:path>
                <a:path w="1045845" h="855979">
                  <a:moveTo>
                    <a:pt x="1019175" y="9651"/>
                  </a:moveTo>
                  <a:lnTo>
                    <a:pt x="1012766" y="26724"/>
                  </a:lnTo>
                  <a:lnTo>
                    <a:pt x="1030859" y="23875"/>
                  </a:lnTo>
                  <a:lnTo>
                    <a:pt x="1019175" y="96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7212330" y="3882644"/>
            <a:ext cx="1045844" cy="887730"/>
          </a:xfrm>
          <a:custGeom>
            <a:avLst/>
            <a:gdLst/>
            <a:ahLst/>
            <a:cxnLst/>
            <a:rect l="l" t="t" r="r" b="b"/>
            <a:pathLst>
              <a:path w="1045845" h="887729">
                <a:moveTo>
                  <a:pt x="938656" y="846962"/>
                </a:moveTo>
                <a:lnTo>
                  <a:pt x="933196" y="850772"/>
                </a:lnTo>
                <a:lnTo>
                  <a:pt x="931164" y="862456"/>
                </a:lnTo>
                <a:lnTo>
                  <a:pt x="934974" y="867917"/>
                </a:lnTo>
                <a:lnTo>
                  <a:pt x="1045718" y="887475"/>
                </a:lnTo>
                <a:lnTo>
                  <a:pt x="1043739" y="881887"/>
                </a:lnTo>
                <a:lnTo>
                  <a:pt x="1022603" y="881887"/>
                </a:lnTo>
                <a:lnTo>
                  <a:pt x="992498" y="856403"/>
                </a:lnTo>
                <a:lnTo>
                  <a:pt x="938656" y="846962"/>
                </a:lnTo>
                <a:close/>
              </a:path>
              <a:path w="1045845" h="887729">
                <a:moveTo>
                  <a:pt x="992498" y="856403"/>
                </a:moveTo>
                <a:lnTo>
                  <a:pt x="1022603" y="881887"/>
                </a:lnTo>
                <a:lnTo>
                  <a:pt x="1026497" y="877315"/>
                </a:lnTo>
                <a:lnTo>
                  <a:pt x="1019428" y="877315"/>
                </a:lnTo>
                <a:lnTo>
                  <a:pt x="1013342" y="860058"/>
                </a:lnTo>
                <a:lnTo>
                  <a:pt x="992498" y="856403"/>
                </a:lnTo>
                <a:close/>
              </a:path>
              <a:path w="1045845" h="887729">
                <a:moveTo>
                  <a:pt x="1002156" y="778636"/>
                </a:moveTo>
                <a:lnTo>
                  <a:pt x="990980" y="782446"/>
                </a:lnTo>
                <a:lnTo>
                  <a:pt x="988060" y="788542"/>
                </a:lnTo>
                <a:lnTo>
                  <a:pt x="990092" y="794130"/>
                </a:lnTo>
                <a:lnTo>
                  <a:pt x="1006313" y="840127"/>
                </a:lnTo>
                <a:lnTo>
                  <a:pt x="1036447" y="865631"/>
                </a:lnTo>
                <a:lnTo>
                  <a:pt x="1022603" y="881887"/>
                </a:lnTo>
                <a:lnTo>
                  <a:pt x="1043739" y="881887"/>
                </a:lnTo>
                <a:lnTo>
                  <a:pt x="1010158" y="787018"/>
                </a:lnTo>
                <a:lnTo>
                  <a:pt x="1008252" y="781430"/>
                </a:lnTo>
                <a:lnTo>
                  <a:pt x="1002156" y="778636"/>
                </a:lnTo>
                <a:close/>
              </a:path>
              <a:path w="1045845" h="887729">
                <a:moveTo>
                  <a:pt x="1013342" y="860058"/>
                </a:moveTo>
                <a:lnTo>
                  <a:pt x="1019428" y="877315"/>
                </a:lnTo>
                <a:lnTo>
                  <a:pt x="1031367" y="863218"/>
                </a:lnTo>
                <a:lnTo>
                  <a:pt x="1013342" y="860058"/>
                </a:lnTo>
                <a:close/>
              </a:path>
              <a:path w="1045845" h="887729">
                <a:moveTo>
                  <a:pt x="1006313" y="840127"/>
                </a:moveTo>
                <a:lnTo>
                  <a:pt x="1013342" y="860058"/>
                </a:lnTo>
                <a:lnTo>
                  <a:pt x="1031367" y="863218"/>
                </a:lnTo>
                <a:lnTo>
                  <a:pt x="1019428" y="877315"/>
                </a:lnTo>
                <a:lnTo>
                  <a:pt x="1026497" y="877315"/>
                </a:lnTo>
                <a:lnTo>
                  <a:pt x="1036447" y="865631"/>
                </a:lnTo>
                <a:lnTo>
                  <a:pt x="1006313" y="840127"/>
                </a:lnTo>
                <a:close/>
              </a:path>
              <a:path w="1045845" h="887729">
                <a:moveTo>
                  <a:pt x="13716" y="0"/>
                </a:moveTo>
                <a:lnTo>
                  <a:pt x="0" y="16255"/>
                </a:lnTo>
                <a:lnTo>
                  <a:pt x="992498" y="856403"/>
                </a:lnTo>
                <a:lnTo>
                  <a:pt x="1013342" y="860058"/>
                </a:lnTo>
                <a:lnTo>
                  <a:pt x="1006313" y="840127"/>
                </a:lnTo>
                <a:lnTo>
                  <a:pt x="137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13832" y="2639567"/>
            <a:ext cx="1600200" cy="159715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DynamoDB</a:t>
            </a:r>
            <a:r>
              <a:rPr dirty="0" spc="-180"/>
              <a:t> </a:t>
            </a:r>
            <a:r>
              <a:rPr dirty="0" spc="-195"/>
              <a:t>replication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2630" y="3853815"/>
            <a:ext cx="1010031" cy="186055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616325" y="3839209"/>
            <a:ext cx="1015365" cy="364490"/>
            <a:chOff x="3616325" y="3839209"/>
            <a:chExt cx="1015365" cy="36449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1658" y="3839209"/>
              <a:ext cx="1010030" cy="18605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6325" y="4055617"/>
              <a:ext cx="738251" cy="148081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4551" y="3931539"/>
            <a:ext cx="1218438" cy="15455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73797" y="3873119"/>
            <a:ext cx="1087501" cy="14947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73797" y="4087876"/>
            <a:ext cx="749300" cy="154178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1371600" y="2368313"/>
            <a:ext cx="8897620" cy="1428750"/>
            <a:chOff x="1371600" y="2368313"/>
            <a:chExt cx="8897620" cy="1428750"/>
          </a:xfrm>
        </p:grpSpPr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1600" y="2380488"/>
              <a:ext cx="1319784" cy="131673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723388" y="2983737"/>
              <a:ext cx="700405" cy="113664"/>
            </a:xfrm>
            <a:custGeom>
              <a:avLst/>
              <a:gdLst/>
              <a:ahLst/>
              <a:cxnLst/>
              <a:rect l="l" t="t" r="r" b="b"/>
              <a:pathLst>
                <a:path w="700404" h="113664">
                  <a:moveTo>
                    <a:pt x="657587" y="56641"/>
                  </a:moveTo>
                  <a:lnTo>
                    <a:pt x="597281" y="91821"/>
                  </a:lnTo>
                  <a:lnTo>
                    <a:pt x="592201" y="94869"/>
                  </a:lnTo>
                  <a:lnTo>
                    <a:pt x="590423" y="101346"/>
                  </a:lnTo>
                  <a:lnTo>
                    <a:pt x="593344" y="106425"/>
                  </a:lnTo>
                  <a:lnTo>
                    <a:pt x="596391" y="111506"/>
                  </a:lnTo>
                  <a:lnTo>
                    <a:pt x="602869" y="113284"/>
                  </a:lnTo>
                  <a:lnTo>
                    <a:pt x="681739" y="67310"/>
                  </a:lnTo>
                  <a:lnTo>
                    <a:pt x="678814" y="67310"/>
                  </a:lnTo>
                  <a:lnTo>
                    <a:pt x="678814" y="65912"/>
                  </a:lnTo>
                  <a:lnTo>
                    <a:pt x="673481" y="65912"/>
                  </a:lnTo>
                  <a:lnTo>
                    <a:pt x="657587" y="56641"/>
                  </a:lnTo>
                  <a:close/>
                </a:path>
                <a:path w="700404" h="113664">
                  <a:moveTo>
                    <a:pt x="639299" y="45974"/>
                  </a:moveTo>
                  <a:lnTo>
                    <a:pt x="0" y="45974"/>
                  </a:lnTo>
                  <a:lnTo>
                    <a:pt x="0" y="67310"/>
                  </a:lnTo>
                  <a:lnTo>
                    <a:pt x="639299" y="67310"/>
                  </a:lnTo>
                  <a:lnTo>
                    <a:pt x="657587" y="56641"/>
                  </a:lnTo>
                  <a:lnTo>
                    <a:pt x="639299" y="45974"/>
                  </a:lnTo>
                  <a:close/>
                </a:path>
                <a:path w="700404" h="113664">
                  <a:moveTo>
                    <a:pt x="681739" y="45974"/>
                  </a:moveTo>
                  <a:lnTo>
                    <a:pt x="678814" y="45974"/>
                  </a:lnTo>
                  <a:lnTo>
                    <a:pt x="678814" y="67310"/>
                  </a:lnTo>
                  <a:lnTo>
                    <a:pt x="681739" y="67310"/>
                  </a:lnTo>
                  <a:lnTo>
                    <a:pt x="700024" y="56641"/>
                  </a:lnTo>
                  <a:lnTo>
                    <a:pt x="681739" y="45974"/>
                  </a:lnTo>
                  <a:close/>
                </a:path>
                <a:path w="700404" h="113664">
                  <a:moveTo>
                    <a:pt x="673481" y="47371"/>
                  </a:moveTo>
                  <a:lnTo>
                    <a:pt x="657587" y="56641"/>
                  </a:lnTo>
                  <a:lnTo>
                    <a:pt x="673481" y="65912"/>
                  </a:lnTo>
                  <a:lnTo>
                    <a:pt x="673481" y="47371"/>
                  </a:lnTo>
                  <a:close/>
                </a:path>
                <a:path w="700404" h="113664">
                  <a:moveTo>
                    <a:pt x="678814" y="47371"/>
                  </a:moveTo>
                  <a:lnTo>
                    <a:pt x="673481" y="47371"/>
                  </a:lnTo>
                  <a:lnTo>
                    <a:pt x="673481" y="65912"/>
                  </a:lnTo>
                  <a:lnTo>
                    <a:pt x="678814" y="65912"/>
                  </a:lnTo>
                  <a:lnTo>
                    <a:pt x="678814" y="47371"/>
                  </a:lnTo>
                  <a:close/>
                </a:path>
                <a:path w="700404" h="113664">
                  <a:moveTo>
                    <a:pt x="602869" y="0"/>
                  </a:moveTo>
                  <a:lnTo>
                    <a:pt x="596391" y="1777"/>
                  </a:lnTo>
                  <a:lnTo>
                    <a:pt x="593344" y="6858"/>
                  </a:lnTo>
                  <a:lnTo>
                    <a:pt x="590423" y="11937"/>
                  </a:lnTo>
                  <a:lnTo>
                    <a:pt x="592201" y="18414"/>
                  </a:lnTo>
                  <a:lnTo>
                    <a:pt x="597281" y="21462"/>
                  </a:lnTo>
                  <a:lnTo>
                    <a:pt x="657587" y="56641"/>
                  </a:lnTo>
                  <a:lnTo>
                    <a:pt x="673481" y="47371"/>
                  </a:lnTo>
                  <a:lnTo>
                    <a:pt x="678814" y="47371"/>
                  </a:lnTo>
                  <a:lnTo>
                    <a:pt x="678814" y="45974"/>
                  </a:lnTo>
                  <a:lnTo>
                    <a:pt x="681739" y="45974"/>
                  </a:lnTo>
                  <a:lnTo>
                    <a:pt x="6028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2904" y="2380488"/>
              <a:ext cx="1319784" cy="131673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765547" y="2983737"/>
              <a:ext cx="518795" cy="113664"/>
            </a:xfrm>
            <a:custGeom>
              <a:avLst/>
              <a:gdLst/>
              <a:ahLst/>
              <a:cxnLst/>
              <a:rect l="l" t="t" r="r" b="b"/>
              <a:pathLst>
                <a:path w="518795" h="113664">
                  <a:moveTo>
                    <a:pt x="476104" y="56641"/>
                  </a:moveTo>
                  <a:lnTo>
                    <a:pt x="415798" y="91821"/>
                  </a:lnTo>
                  <a:lnTo>
                    <a:pt x="410717" y="94869"/>
                  </a:lnTo>
                  <a:lnTo>
                    <a:pt x="409066" y="101346"/>
                  </a:lnTo>
                  <a:lnTo>
                    <a:pt x="414909" y="111506"/>
                  </a:lnTo>
                  <a:lnTo>
                    <a:pt x="421513" y="113284"/>
                  </a:lnTo>
                  <a:lnTo>
                    <a:pt x="500281" y="67310"/>
                  </a:lnTo>
                  <a:lnTo>
                    <a:pt x="497459" y="67310"/>
                  </a:lnTo>
                  <a:lnTo>
                    <a:pt x="497459" y="65912"/>
                  </a:lnTo>
                  <a:lnTo>
                    <a:pt x="491998" y="65912"/>
                  </a:lnTo>
                  <a:lnTo>
                    <a:pt x="476104" y="56641"/>
                  </a:lnTo>
                  <a:close/>
                </a:path>
                <a:path w="518795" h="113664">
                  <a:moveTo>
                    <a:pt x="457816" y="45974"/>
                  </a:moveTo>
                  <a:lnTo>
                    <a:pt x="0" y="45974"/>
                  </a:lnTo>
                  <a:lnTo>
                    <a:pt x="0" y="67310"/>
                  </a:lnTo>
                  <a:lnTo>
                    <a:pt x="457816" y="67310"/>
                  </a:lnTo>
                  <a:lnTo>
                    <a:pt x="476104" y="56641"/>
                  </a:lnTo>
                  <a:lnTo>
                    <a:pt x="457816" y="45974"/>
                  </a:lnTo>
                  <a:close/>
                </a:path>
                <a:path w="518795" h="113664">
                  <a:moveTo>
                    <a:pt x="500281" y="45974"/>
                  </a:moveTo>
                  <a:lnTo>
                    <a:pt x="497459" y="45974"/>
                  </a:lnTo>
                  <a:lnTo>
                    <a:pt x="497459" y="67310"/>
                  </a:lnTo>
                  <a:lnTo>
                    <a:pt x="500281" y="67310"/>
                  </a:lnTo>
                  <a:lnTo>
                    <a:pt x="518540" y="56641"/>
                  </a:lnTo>
                  <a:lnTo>
                    <a:pt x="500281" y="45974"/>
                  </a:lnTo>
                  <a:close/>
                </a:path>
                <a:path w="518795" h="113664">
                  <a:moveTo>
                    <a:pt x="491998" y="47371"/>
                  </a:moveTo>
                  <a:lnTo>
                    <a:pt x="476104" y="56641"/>
                  </a:lnTo>
                  <a:lnTo>
                    <a:pt x="491998" y="65912"/>
                  </a:lnTo>
                  <a:lnTo>
                    <a:pt x="491998" y="47371"/>
                  </a:lnTo>
                  <a:close/>
                </a:path>
                <a:path w="518795" h="113664">
                  <a:moveTo>
                    <a:pt x="497459" y="47371"/>
                  </a:moveTo>
                  <a:lnTo>
                    <a:pt x="491998" y="47371"/>
                  </a:lnTo>
                  <a:lnTo>
                    <a:pt x="491998" y="65912"/>
                  </a:lnTo>
                  <a:lnTo>
                    <a:pt x="497459" y="65912"/>
                  </a:lnTo>
                  <a:lnTo>
                    <a:pt x="497459" y="47371"/>
                  </a:lnTo>
                  <a:close/>
                </a:path>
                <a:path w="518795" h="113664">
                  <a:moveTo>
                    <a:pt x="421513" y="0"/>
                  </a:moveTo>
                  <a:lnTo>
                    <a:pt x="414909" y="1777"/>
                  </a:lnTo>
                  <a:lnTo>
                    <a:pt x="409066" y="11937"/>
                  </a:lnTo>
                  <a:lnTo>
                    <a:pt x="410717" y="18414"/>
                  </a:lnTo>
                  <a:lnTo>
                    <a:pt x="415798" y="21462"/>
                  </a:lnTo>
                  <a:lnTo>
                    <a:pt x="476104" y="56641"/>
                  </a:lnTo>
                  <a:lnTo>
                    <a:pt x="491998" y="47371"/>
                  </a:lnTo>
                  <a:lnTo>
                    <a:pt x="497459" y="47371"/>
                  </a:lnTo>
                  <a:lnTo>
                    <a:pt x="497459" y="45974"/>
                  </a:lnTo>
                  <a:lnTo>
                    <a:pt x="500281" y="45974"/>
                  </a:lnTo>
                  <a:lnTo>
                    <a:pt x="421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282183" y="2368313"/>
              <a:ext cx="1427480" cy="1428750"/>
            </a:xfrm>
            <a:custGeom>
              <a:avLst/>
              <a:gdLst/>
              <a:ahLst/>
              <a:cxnLst/>
              <a:rect l="l" t="t" r="r" b="b"/>
              <a:pathLst>
                <a:path w="1427479" h="1428750">
                  <a:moveTo>
                    <a:pt x="1426856" y="0"/>
                  </a:moveTo>
                  <a:lnTo>
                    <a:pt x="0" y="0"/>
                  </a:lnTo>
                  <a:lnTo>
                    <a:pt x="0" y="1428445"/>
                  </a:lnTo>
                  <a:lnTo>
                    <a:pt x="1426856" y="1428445"/>
                  </a:lnTo>
                  <a:lnTo>
                    <a:pt x="142685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537429" y="2606408"/>
              <a:ext cx="915035" cy="952500"/>
            </a:xfrm>
            <a:custGeom>
              <a:avLst/>
              <a:gdLst/>
              <a:ahLst/>
              <a:cxnLst/>
              <a:rect l="l" t="t" r="r" b="b"/>
              <a:pathLst>
                <a:path w="915035" h="952500">
                  <a:moveTo>
                    <a:pt x="422465" y="643255"/>
                  </a:moveTo>
                  <a:lnTo>
                    <a:pt x="381698" y="559308"/>
                  </a:lnTo>
                  <a:lnTo>
                    <a:pt x="381698" y="647547"/>
                  </a:lnTo>
                  <a:lnTo>
                    <a:pt x="255562" y="914196"/>
                  </a:lnTo>
                  <a:lnTo>
                    <a:pt x="50673" y="914196"/>
                  </a:lnTo>
                  <a:lnTo>
                    <a:pt x="279158" y="435190"/>
                  </a:lnTo>
                  <a:lnTo>
                    <a:pt x="381698" y="647547"/>
                  </a:lnTo>
                  <a:lnTo>
                    <a:pt x="381698" y="559308"/>
                  </a:lnTo>
                  <a:lnTo>
                    <a:pt x="321437" y="435190"/>
                  </a:lnTo>
                  <a:lnTo>
                    <a:pt x="296087" y="382981"/>
                  </a:lnTo>
                  <a:lnTo>
                    <a:pt x="292887" y="376478"/>
                  </a:lnTo>
                  <a:lnTo>
                    <a:pt x="286245" y="372351"/>
                  </a:lnTo>
                  <a:lnTo>
                    <a:pt x="271653" y="372351"/>
                  </a:lnTo>
                  <a:lnTo>
                    <a:pt x="264985" y="376555"/>
                  </a:lnTo>
                  <a:lnTo>
                    <a:pt x="261835" y="383222"/>
                  </a:lnTo>
                  <a:lnTo>
                    <a:pt x="3098" y="924280"/>
                  </a:lnTo>
                  <a:lnTo>
                    <a:pt x="0" y="930351"/>
                  </a:lnTo>
                  <a:lnTo>
                    <a:pt x="368" y="937615"/>
                  </a:lnTo>
                  <a:lnTo>
                    <a:pt x="4051" y="943330"/>
                  </a:lnTo>
                  <a:lnTo>
                    <a:pt x="7531" y="948905"/>
                  </a:lnTo>
                  <a:lnTo>
                    <a:pt x="13652" y="952296"/>
                  </a:lnTo>
                  <a:lnTo>
                    <a:pt x="267550" y="952284"/>
                  </a:lnTo>
                  <a:lnTo>
                    <a:pt x="275209" y="952131"/>
                  </a:lnTo>
                  <a:lnTo>
                    <a:pt x="282028" y="947407"/>
                  </a:lnTo>
                  <a:lnTo>
                    <a:pt x="284861" y="940282"/>
                  </a:lnTo>
                  <a:lnTo>
                    <a:pt x="297192" y="914196"/>
                  </a:lnTo>
                  <a:lnTo>
                    <a:pt x="419938" y="654596"/>
                  </a:lnTo>
                  <a:lnTo>
                    <a:pt x="422465" y="649363"/>
                  </a:lnTo>
                  <a:lnTo>
                    <a:pt x="422465" y="643255"/>
                  </a:lnTo>
                  <a:close/>
                </a:path>
                <a:path w="915035" h="952500">
                  <a:moveTo>
                    <a:pt x="914768" y="723734"/>
                  </a:moveTo>
                  <a:lnTo>
                    <a:pt x="913282" y="716318"/>
                  </a:lnTo>
                  <a:lnTo>
                    <a:pt x="909218" y="710260"/>
                  </a:lnTo>
                  <a:lnTo>
                    <a:pt x="903160" y="706183"/>
                  </a:lnTo>
                  <a:lnTo>
                    <a:pt x="895743" y="704684"/>
                  </a:lnTo>
                  <a:lnTo>
                    <a:pt x="876719" y="704684"/>
                  </a:lnTo>
                  <a:lnTo>
                    <a:pt x="876719" y="742784"/>
                  </a:lnTo>
                  <a:lnTo>
                    <a:pt x="876719" y="914196"/>
                  </a:lnTo>
                  <a:lnTo>
                    <a:pt x="673315" y="914196"/>
                  </a:lnTo>
                  <a:lnTo>
                    <a:pt x="342125" y="220383"/>
                  </a:lnTo>
                  <a:lnTo>
                    <a:pt x="338975" y="213715"/>
                  </a:lnTo>
                  <a:lnTo>
                    <a:pt x="332320" y="209511"/>
                  </a:lnTo>
                  <a:lnTo>
                    <a:pt x="191833" y="209511"/>
                  </a:lnTo>
                  <a:lnTo>
                    <a:pt x="191833" y="38100"/>
                  </a:lnTo>
                  <a:lnTo>
                    <a:pt x="453605" y="38100"/>
                  </a:lnTo>
                  <a:lnTo>
                    <a:pt x="783501" y="731926"/>
                  </a:lnTo>
                  <a:lnTo>
                    <a:pt x="786676" y="738530"/>
                  </a:lnTo>
                  <a:lnTo>
                    <a:pt x="793330" y="742759"/>
                  </a:lnTo>
                  <a:lnTo>
                    <a:pt x="800620" y="742784"/>
                  </a:lnTo>
                  <a:lnTo>
                    <a:pt x="876719" y="742784"/>
                  </a:lnTo>
                  <a:lnTo>
                    <a:pt x="876719" y="704684"/>
                  </a:lnTo>
                  <a:lnTo>
                    <a:pt x="812596" y="704684"/>
                  </a:lnTo>
                  <a:lnTo>
                    <a:pt x="495655" y="38100"/>
                  </a:lnTo>
                  <a:lnTo>
                    <a:pt x="482714" y="10871"/>
                  </a:lnTo>
                  <a:lnTo>
                    <a:pt x="479577" y="4203"/>
                  </a:lnTo>
                  <a:lnTo>
                    <a:pt x="472909" y="0"/>
                  </a:lnTo>
                  <a:lnTo>
                    <a:pt x="172618" y="0"/>
                  </a:lnTo>
                  <a:lnTo>
                    <a:pt x="165214" y="1498"/>
                  </a:lnTo>
                  <a:lnTo>
                    <a:pt x="159169" y="5562"/>
                  </a:lnTo>
                  <a:lnTo>
                    <a:pt x="155092" y="11620"/>
                  </a:lnTo>
                  <a:lnTo>
                    <a:pt x="153593" y="19050"/>
                  </a:lnTo>
                  <a:lnTo>
                    <a:pt x="153593" y="228549"/>
                  </a:lnTo>
                  <a:lnTo>
                    <a:pt x="155092" y="235953"/>
                  </a:lnTo>
                  <a:lnTo>
                    <a:pt x="159169" y="242011"/>
                  </a:lnTo>
                  <a:lnTo>
                    <a:pt x="165214" y="246100"/>
                  </a:lnTo>
                  <a:lnTo>
                    <a:pt x="172618" y="247599"/>
                  </a:lnTo>
                  <a:lnTo>
                    <a:pt x="312826" y="247599"/>
                  </a:lnTo>
                  <a:lnTo>
                    <a:pt x="647395" y="948042"/>
                  </a:lnTo>
                  <a:lnTo>
                    <a:pt x="654050" y="952258"/>
                  </a:lnTo>
                  <a:lnTo>
                    <a:pt x="661339" y="952284"/>
                  </a:lnTo>
                  <a:lnTo>
                    <a:pt x="895743" y="952284"/>
                  </a:lnTo>
                  <a:lnTo>
                    <a:pt x="903160" y="950785"/>
                  </a:lnTo>
                  <a:lnTo>
                    <a:pt x="909218" y="946708"/>
                  </a:lnTo>
                  <a:lnTo>
                    <a:pt x="913282" y="940650"/>
                  </a:lnTo>
                  <a:lnTo>
                    <a:pt x="914768" y="933234"/>
                  </a:lnTo>
                  <a:lnTo>
                    <a:pt x="914768" y="914196"/>
                  </a:lnTo>
                  <a:lnTo>
                    <a:pt x="914768" y="72373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716267" y="2983737"/>
              <a:ext cx="451484" cy="113664"/>
            </a:xfrm>
            <a:custGeom>
              <a:avLst/>
              <a:gdLst/>
              <a:ahLst/>
              <a:cxnLst/>
              <a:rect l="l" t="t" r="r" b="b"/>
              <a:pathLst>
                <a:path w="451484" h="113664">
                  <a:moveTo>
                    <a:pt x="408921" y="56641"/>
                  </a:moveTo>
                  <a:lnTo>
                    <a:pt x="348614" y="91821"/>
                  </a:lnTo>
                  <a:lnTo>
                    <a:pt x="343534" y="94869"/>
                  </a:lnTo>
                  <a:lnTo>
                    <a:pt x="341756" y="101346"/>
                  </a:lnTo>
                  <a:lnTo>
                    <a:pt x="344804" y="106425"/>
                  </a:lnTo>
                  <a:lnTo>
                    <a:pt x="347725" y="111506"/>
                  </a:lnTo>
                  <a:lnTo>
                    <a:pt x="354329" y="113284"/>
                  </a:lnTo>
                  <a:lnTo>
                    <a:pt x="433098" y="67310"/>
                  </a:lnTo>
                  <a:lnTo>
                    <a:pt x="430149" y="67310"/>
                  </a:lnTo>
                  <a:lnTo>
                    <a:pt x="430149" y="65912"/>
                  </a:lnTo>
                  <a:lnTo>
                    <a:pt x="424814" y="65912"/>
                  </a:lnTo>
                  <a:lnTo>
                    <a:pt x="408921" y="56641"/>
                  </a:lnTo>
                  <a:close/>
                </a:path>
                <a:path w="451484" h="113664">
                  <a:moveTo>
                    <a:pt x="390633" y="45974"/>
                  </a:moveTo>
                  <a:lnTo>
                    <a:pt x="0" y="45974"/>
                  </a:lnTo>
                  <a:lnTo>
                    <a:pt x="0" y="67310"/>
                  </a:lnTo>
                  <a:lnTo>
                    <a:pt x="390633" y="67310"/>
                  </a:lnTo>
                  <a:lnTo>
                    <a:pt x="408921" y="56641"/>
                  </a:lnTo>
                  <a:lnTo>
                    <a:pt x="390633" y="45974"/>
                  </a:lnTo>
                  <a:close/>
                </a:path>
                <a:path w="451484" h="113664">
                  <a:moveTo>
                    <a:pt x="433098" y="45974"/>
                  </a:moveTo>
                  <a:lnTo>
                    <a:pt x="430149" y="45974"/>
                  </a:lnTo>
                  <a:lnTo>
                    <a:pt x="430149" y="67310"/>
                  </a:lnTo>
                  <a:lnTo>
                    <a:pt x="433098" y="67310"/>
                  </a:lnTo>
                  <a:lnTo>
                    <a:pt x="451357" y="56641"/>
                  </a:lnTo>
                  <a:lnTo>
                    <a:pt x="433098" y="45974"/>
                  </a:lnTo>
                  <a:close/>
                </a:path>
                <a:path w="451484" h="113664">
                  <a:moveTo>
                    <a:pt x="424814" y="47371"/>
                  </a:moveTo>
                  <a:lnTo>
                    <a:pt x="408921" y="56641"/>
                  </a:lnTo>
                  <a:lnTo>
                    <a:pt x="424814" y="65912"/>
                  </a:lnTo>
                  <a:lnTo>
                    <a:pt x="424814" y="47371"/>
                  </a:lnTo>
                  <a:close/>
                </a:path>
                <a:path w="451484" h="113664">
                  <a:moveTo>
                    <a:pt x="430149" y="47371"/>
                  </a:moveTo>
                  <a:lnTo>
                    <a:pt x="424814" y="47371"/>
                  </a:lnTo>
                  <a:lnTo>
                    <a:pt x="424814" y="65912"/>
                  </a:lnTo>
                  <a:lnTo>
                    <a:pt x="430149" y="65912"/>
                  </a:lnTo>
                  <a:lnTo>
                    <a:pt x="430149" y="47371"/>
                  </a:lnTo>
                  <a:close/>
                </a:path>
                <a:path w="451484" h="113664">
                  <a:moveTo>
                    <a:pt x="354329" y="0"/>
                  </a:moveTo>
                  <a:lnTo>
                    <a:pt x="347725" y="1777"/>
                  </a:lnTo>
                  <a:lnTo>
                    <a:pt x="344804" y="6858"/>
                  </a:lnTo>
                  <a:lnTo>
                    <a:pt x="341756" y="11937"/>
                  </a:lnTo>
                  <a:lnTo>
                    <a:pt x="343534" y="18414"/>
                  </a:lnTo>
                  <a:lnTo>
                    <a:pt x="348614" y="21462"/>
                  </a:lnTo>
                  <a:lnTo>
                    <a:pt x="408921" y="56641"/>
                  </a:lnTo>
                  <a:lnTo>
                    <a:pt x="424814" y="47371"/>
                  </a:lnTo>
                  <a:lnTo>
                    <a:pt x="430149" y="47371"/>
                  </a:lnTo>
                  <a:lnTo>
                    <a:pt x="430149" y="45974"/>
                  </a:lnTo>
                  <a:lnTo>
                    <a:pt x="433098" y="45974"/>
                  </a:lnTo>
                  <a:lnTo>
                    <a:pt x="3543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65847" y="2389632"/>
              <a:ext cx="1307592" cy="1307591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8474582" y="2953766"/>
              <a:ext cx="452120" cy="113664"/>
            </a:xfrm>
            <a:custGeom>
              <a:avLst/>
              <a:gdLst/>
              <a:ahLst/>
              <a:cxnLst/>
              <a:rect l="l" t="t" r="r" b="b"/>
              <a:pathLst>
                <a:path w="452120" h="113664">
                  <a:moveTo>
                    <a:pt x="390718" y="68452"/>
                  </a:moveTo>
                  <a:lnTo>
                    <a:pt x="342519" y="94361"/>
                  </a:lnTo>
                  <a:lnTo>
                    <a:pt x="340614" y="100837"/>
                  </a:lnTo>
                  <a:lnTo>
                    <a:pt x="343408" y="106045"/>
                  </a:lnTo>
                  <a:lnTo>
                    <a:pt x="346075" y="111125"/>
                  </a:lnTo>
                  <a:lnTo>
                    <a:pt x="352551" y="113157"/>
                  </a:lnTo>
                  <a:lnTo>
                    <a:pt x="433171" y="69850"/>
                  </a:lnTo>
                  <a:lnTo>
                    <a:pt x="430149" y="69850"/>
                  </a:lnTo>
                  <a:lnTo>
                    <a:pt x="390718" y="68452"/>
                  </a:lnTo>
                  <a:close/>
                </a:path>
                <a:path w="452120" h="113664">
                  <a:moveTo>
                    <a:pt x="409361" y="58431"/>
                  </a:moveTo>
                  <a:lnTo>
                    <a:pt x="390718" y="68452"/>
                  </a:lnTo>
                  <a:lnTo>
                    <a:pt x="430149" y="69850"/>
                  </a:lnTo>
                  <a:lnTo>
                    <a:pt x="430207" y="68199"/>
                  </a:lnTo>
                  <a:lnTo>
                    <a:pt x="424815" y="68199"/>
                  </a:lnTo>
                  <a:lnTo>
                    <a:pt x="409361" y="58431"/>
                  </a:lnTo>
                  <a:close/>
                </a:path>
                <a:path w="452120" h="113664">
                  <a:moveTo>
                    <a:pt x="356616" y="0"/>
                  </a:moveTo>
                  <a:lnTo>
                    <a:pt x="350012" y="1397"/>
                  </a:lnTo>
                  <a:lnTo>
                    <a:pt x="346837" y="6350"/>
                  </a:lnTo>
                  <a:lnTo>
                    <a:pt x="343789" y="11430"/>
                  </a:lnTo>
                  <a:lnTo>
                    <a:pt x="345186" y="18034"/>
                  </a:lnTo>
                  <a:lnTo>
                    <a:pt x="350266" y="21082"/>
                  </a:lnTo>
                  <a:lnTo>
                    <a:pt x="391457" y="47116"/>
                  </a:lnTo>
                  <a:lnTo>
                    <a:pt x="430911" y="48513"/>
                  </a:lnTo>
                  <a:lnTo>
                    <a:pt x="430149" y="69850"/>
                  </a:lnTo>
                  <a:lnTo>
                    <a:pt x="433171" y="69850"/>
                  </a:lnTo>
                  <a:lnTo>
                    <a:pt x="451612" y="59944"/>
                  </a:lnTo>
                  <a:lnTo>
                    <a:pt x="361569" y="3048"/>
                  </a:lnTo>
                  <a:lnTo>
                    <a:pt x="356616" y="0"/>
                  </a:lnTo>
                  <a:close/>
                </a:path>
                <a:path w="452120" h="113664">
                  <a:moveTo>
                    <a:pt x="762" y="33274"/>
                  </a:moveTo>
                  <a:lnTo>
                    <a:pt x="0" y="54610"/>
                  </a:lnTo>
                  <a:lnTo>
                    <a:pt x="390718" y="68452"/>
                  </a:lnTo>
                  <a:lnTo>
                    <a:pt x="409361" y="58431"/>
                  </a:lnTo>
                  <a:lnTo>
                    <a:pt x="391457" y="47116"/>
                  </a:lnTo>
                  <a:lnTo>
                    <a:pt x="762" y="33274"/>
                  </a:lnTo>
                  <a:close/>
                </a:path>
                <a:path w="452120" h="113664">
                  <a:moveTo>
                    <a:pt x="425450" y="49784"/>
                  </a:moveTo>
                  <a:lnTo>
                    <a:pt x="409361" y="58431"/>
                  </a:lnTo>
                  <a:lnTo>
                    <a:pt x="424815" y="68199"/>
                  </a:lnTo>
                  <a:lnTo>
                    <a:pt x="425450" y="49784"/>
                  </a:lnTo>
                  <a:close/>
                </a:path>
                <a:path w="452120" h="113664">
                  <a:moveTo>
                    <a:pt x="430865" y="49784"/>
                  </a:moveTo>
                  <a:lnTo>
                    <a:pt x="425450" y="49784"/>
                  </a:lnTo>
                  <a:lnTo>
                    <a:pt x="424815" y="68199"/>
                  </a:lnTo>
                  <a:lnTo>
                    <a:pt x="430207" y="68199"/>
                  </a:lnTo>
                  <a:lnTo>
                    <a:pt x="430865" y="49784"/>
                  </a:lnTo>
                  <a:close/>
                </a:path>
                <a:path w="452120" h="113664">
                  <a:moveTo>
                    <a:pt x="391457" y="47116"/>
                  </a:moveTo>
                  <a:lnTo>
                    <a:pt x="409361" y="58431"/>
                  </a:lnTo>
                  <a:lnTo>
                    <a:pt x="425450" y="49784"/>
                  </a:lnTo>
                  <a:lnTo>
                    <a:pt x="430865" y="49784"/>
                  </a:lnTo>
                  <a:lnTo>
                    <a:pt x="430911" y="48513"/>
                  </a:lnTo>
                  <a:lnTo>
                    <a:pt x="391457" y="471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39783" y="2380488"/>
              <a:ext cx="1328927" cy="1328928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18218" y="3874896"/>
            <a:ext cx="1022350" cy="1480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850074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5"/>
              <a:t>What</a:t>
            </a:r>
            <a:r>
              <a:rPr dirty="0" spc="-370"/>
              <a:t> </a:t>
            </a:r>
            <a:r>
              <a:rPr dirty="0" spc="-180"/>
              <a:t>is</a:t>
            </a:r>
            <a:r>
              <a:rPr dirty="0" spc="-360"/>
              <a:t> </a:t>
            </a:r>
            <a:r>
              <a:rPr dirty="0" spc="-150"/>
              <a:t>the</a:t>
            </a:r>
            <a:r>
              <a:rPr dirty="0" spc="-345"/>
              <a:t> </a:t>
            </a:r>
            <a:r>
              <a:rPr dirty="0" spc="-70"/>
              <a:t>Lambda</a:t>
            </a:r>
            <a:r>
              <a:rPr dirty="0" spc="-420"/>
              <a:t> </a:t>
            </a:r>
            <a:r>
              <a:rPr dirty="0" spc="-40"/>
              <a:t>doing</a:t>
            </a:r>
            <a:r>
              <a:rPr dirty="0" spc="-370"/>
              <a:t> </a:t>
            </a:r>
            <a:r>
              <a:rPr dirty="0" spc="-65"/>
              <a:t>there?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87018"/>
            <a:ext cx="6504940" cy="158813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 marR="1842135">
              <a:lnSpc>
                <a:spcPts val="1730"/>
              </a:lnSpc>
              <a:spcBef>
                <a:spcPts val="325"/>
              </a:spcBef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all_records</a:t>
            </a:r>
            <a:r>
              <a:rPr dirty="0" sz="1600" spc="-7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16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event['Records']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type_deserializer</a:t>
            </a:r>
            <a:r>
              <a:rPr dirty="0" sz="1600" spc="-8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1600" spc="-8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TypeDeserializer()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for</a:t>
            </a:r>
            <a:r>
              <a:rPr dirty="0" sz="1600" spc="-6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record</a:t>
            </a:r>
            <a:r>
              <a:rPr dirty="0" sz="1600" spc="-5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in</a:t>
            </a:r>
            <a:r>
              <a:rPr dirty="0" sz="1600" spc="-3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all_records:</a:t>
            </a:r>
            <a:endParaRPr sz="1600">
              <a:latin typeface="Lucida Console"/>
              <a:cs typeface="Lucida Console"/>
            </a:endParaRPr>
          </a:p>
          <a:p>
            <a:pPr marL="499745">
              <a:lnSpc>
                <a:spcPts val="1605"/>
              </a:lnSpc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json_content</a:t>
            </a:r>
            <a:r>
              <a:rPr dirty="0" sz="1600" spc="-7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1600" spc="-6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_decode(record['kinesis']['data'])</a:t>
            </a:r>
            <a:endParaRPr sz="1600">
              <a:latin typeface="Lucida Console"/>
              <a:cs typeface="Lucida Console"/>
            </a:endParaRPr>
          </a:p>
          <a:p>
            <a:pPr marL="499745">
              <a:lnSpc>
                <a:spcPts val="1825"/>
              </a:lnSpc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content</a:t>
            </a:r>
            <a:r>
              <a:rPr dirty="0" sz="1600" spc="-5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1600" spc="-2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_deserialize(json_content)</a:t>
            </a:r>
            <a:endParaRPr sz="1600">
              <a:latin typeface="Lucida Console"/>
              <a:cs typeface="Lucida Console"/>
            </a:endParaRPr>
          </a:p>
          <a:p>
            <a:pPr marL="499745">
              <a:lnSpc>
                <a:spcPct val="100000"/>
              </a:lnSpc>
              <a:spcBef>
                <a:spcPts val="1535"/>
              </a:spcBef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opr</a:t>
            </a:r>
            <a:r>
              <a:rPr dirty="0" sz="1600" spc="-3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1600" spc="-3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content['eventName']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149976" y="2823718"/>
            <a:ext cx="3815079" cy="490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05"/>
              </a:spcBef>
            </a:pP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'REMOVE':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</a:pP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content['dynamodb']['OldImage']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27912" y="2823718"/>
            <a:ext cx="1124585" cy="9296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 marR="6350">
              <a:lnSpc>
                <a:spcPts val="1825"/>
              </a:lnSpc>
              <a:spcBef>
                <a:spcPts val="105"/>
              </a:spcBef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if</a:t>
            </a:r>
            <a:r>
              <a:rPr dirty="0" sz="1600" spc="-4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opr</a:t>
            </a:r>
            <a:r>
              <a:rPr dirty="0" sz="1600" spc="-3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25">
                <a:solidFill>
                  <a:srgbClr val="FFCE3E"/>
                </a:solidFill>
                <a:latin typeface="Lucida Console"/>
                <a:cs typeface="Lucida Console"/>
              </a:rPr>
              <a:t>==</a:t>
            </a:r>
            <a:endParaRPr sz="1600">
              <a:latin typeface="Lucida Console"/>
              <a:cs typeface="Lucida Console"/>
            </a:endParaRPr>
          </a:p>
          <a:p>
            <a:pPr algn="r" marR="5080">
              <a:lnSpc>
                <a:spcPts val="1730"/>
              </a:lnSpc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row</a:t>
            </a:r>
            <a:r>
              <a:rPr dirty="0" sz="1600" spc="-3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5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730"/>
              </a:lnSpc>
            </a:pP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else:</a:t>
            </a:r>
            <a:endParaRPr sz="1600">
              <a:latin typeface="Lucida Console"/>
              <a:cs typeface="Lucida Console"/>
            </a:endParaRPr>
          </a:p>
          <a:p>
            <a:pPr marL="500380">
              <a:lnSpc>
                <a:spcPts val="1825"/>
              </a:lnSpc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row</a:t>
            </a:r>
            <a:r>
              <a:rPr dirty="0" sz="1600" spc="-3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5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150283" y="3482466"/>
            <a:ext cx="3815079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content['dynamodb']['NewImage']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27912" y="3921074"/>
            <a:ext cx="10420350" cy="2466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10"/>
              </a:spcBef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out_dict</a:t>
            </a:r>
            <a:r>
              <a:rPr dirty="0" sz="1600" spc="-7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16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50">
                <a:solidFill>
                  <a:srgbClr val="FFCE3E"/>
                </a:solidFill>
                <a:latin typeface="Lucida Console"/>
                <a:cs typeface="Lucida Console"/>
              </a:rPr>
              <a:t>{</a:t>
            </a:r>
            <a:endParaRPr sz="1600">
              <a:latin typeface="Lucida Console"/>
              <a:cs typeface="Lucida Console"/>
            </a:endParaRPr>
          </a:p>
          <a:p>
            <a:pPr marL="500380">
              <a:lnSpc>
                <a:spcPts val="1730"/>
              </a:lnSpc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'ddb_operation':</a:t>
            </a:r>
            <a:r>
              <a:rPr dirty="0" sz="1600" spc="-10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20">
                <a:solidFill>
                  <a:srgbClr val="FFCE3E"/>
                </a:solidFill>
                <a:latin typeface="Lucida Console"/>
                <a:cs typeface="Lucida Console"/>
              </a:rPr>
              <a:t>opr,</a:t>
            </a:r>
            <a:endParaRPr sz="1600">
              <a:latin typeface="Lucida Console"/>
              <a:cs typeface="Lucida Console"/>
            </a:endParaRPr>
          </a:p>
          <a:p>
            <a:pPr marL="500380">
              <a:lnSpc>
                <a:spcPts val="1730"/>
              </a:lnSpc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'ddb_sequence_number':</a:t>
            </a:r>
            <a:r>
              <a:rPr dirty="0" sz="1600" spc="-17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content['dynamodb']['SequenceNumber'],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730"/>
              </a:lnSpc>
            </a:pPr>
            <a:r>
              <a:rPr dirty="0" sz="1600" spc="-50">
                <a:solidFill>
                  <a:srgbClr val="FFCE3E"/>
                </a:solidFill>
                <a:latin typeface="Lucida Console"/>
                <a:cs typeface="Lucida Console"/>
              </a:rPr>
              <a:t>}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730"/>
              </a:lnSpc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for</a:t>
            </a:r>
            <a:r>
              <a:rPr dirty="0" sz="1600" spc="-7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field,</a:t>
            </a:r>
            <a:r>
              <a:rPr dirty="0" sz="1600" spc="-5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value_dict</a:t>
            </a:r>
            <a:r>
              <a:rPr dirty="0" sz="1600" spc="-5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in</a:t>
            </a:r>
            <a:r>
              <a:rPr dirty="0" sz="1600" spc="-7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row.items():</a:t>
            </a:r>
            <a:endParaRPr sz="1600">
              <a:latin typeface="Lucida Console"/>
              <a:cs typeface="Lucida Console"/>
            </a:endParaRPr>
          </a:p>
          <a:p>
            <a:pPr marL="500380" marR="3918585">
              <a:lnSpc>
                <a:spcPts val="1730"/>
              </a:lnSpc>
              <a:spcBef>
                <a:spcPts val="120"/>
              </a:spcBef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value</a:t>
            </a:r>
            <a:r>
              <a:rPr dirty="0" sz="1600" spc="-3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1600" spc="-3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type_deserializer.deserialize(value_dict)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out_dict[field]</a:t>
            </a:r>
            <a:r>
              <a:rPr dirty="0" sz="1600" spc="-5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1600" spc="-5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value</a:t>
            </a:r>
            <a:endParaRPr sz="1600">
              <a:latin typeface="Lucida Console"/>
              <a:cs typeface="Lucida Console"/>
            </a:endParaRPr>
          </a:p>
          <a:p>
            <a:pPr marL="500380">
              <a:lnSpc>
                <a:spcPts val="1700"/>
              </a:lnSpc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payload</a:t>
            </a:r>
            <a:r>
              <a:rPr dirty="0" sz="1600" spc="-6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=</a:t>
            </a:r>
            <a:r>
              <a:rPr dirty="0" sz="16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_serialize(out_dict)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  <a:spcBef>
                <a:spcPts val="1540"/>
              </a:spcBef>
            </a:pP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#</a:t>
            </a:r>
            <a:r>
              <a:rPr dirty="0" sz="16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Using</a:t>
            </a:r>
            <a:r>
              <a:rPr dirty="0" sz="16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put_record</a:t>
            </a:r>
            <a:r>
              <a:rPr dirty="0" sz="1600" spc="-2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ensures</a:t>
            </a:r>
            <a:r>
              <a:rPr dirty="0" sz="16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that</a:t>
            </a:r>
            <a:r>
              <a:rPr dirty="0" sz="1600" spc="-4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order</a:t>
            </a:r>
            <a:r>
              <a:rPr dirty="0" sz="16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continues</a:t>
            </a:r>
            <a:r>
              <a:rPr dirty="0" sz="16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to</a:t>
            </a:r>
            <a:r>
              <a:rPr dirty="0" sz="1600" spc="-4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be</a:t>
            </a:r>
            <a:r>
              <a:rPr dirty="0" sz="1600" spc="-4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preserved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</a:pP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FIREHOSE.put_record(DeliveryStreamName=FIREHOSE_NAME,Record={'Data':</a:t>
            </a:r>
            <a:r>
              <a:rPr dirty="0" sz="1600" spc="-70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payload</a:t>
            </a:r>
            <a:r>
              <a:rPr dirty="0" sz="1600" spc="-8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FFCE3E"/>
                </a:solidFill>
                <a:latin typeface="Lucida Console"/>
                <a:cs typeface="Lucida Console"/>
              </a:rPr>
              <a:t>+</a:t>
            </a:r>
            <a:r>
              <a:rPr dirty="0" sz="1600" spc="-85">
                <a:solidFill>
                  <a:srgbClr val="FFCE3E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FFCE3E"/>
                </a:solidFill>
                <a:latin typeface="Lucida Console"/>
                <a:cs typeface="Lucida Console"/>
              </a:rPr>
              <a:t>'\n'})</a:t>
            </a:r>
            <a:endParaRPr sz="16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11182985" cy="141605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pc="-25"/>
              <a:t>Using</a:t>
            </a:r>
            <a:r>
              <a:rPr dirty="0" spc="-335"/>
              <a:t> </a:t>
            </a:r>
            <a:r>
              <a:rPr dirty="0" spc="-150"/>
              <a:t>the</a:t>
            </a:r>
            <a:r>
              <a:rPr dirty="0" spc="-310"/>
              <a:t> </a:t>
            </a:r>
            <a:r>
              <a:rPr dirty="0"/>
              <a:t>DynamoDB</a:t>
            </a:r>
            <a:r>
              <a:rPr dirty="0" spc="-355"/>
              <a:t> </a:t>
            </a:r>
            <a:r>
              <a:rPr dirty="0" spc="-25"/>
              <a:t>Amazon</a:t>
            </a:r>
            <a:r>
              <a:rPr dirty="0" spc="-335"/>
              <a:t> </a:t>
            </a:r>
            <a:r>
              <a:rPr dirty="0" spc="270"/>
              <a:t>S3</a:t>
            </a:r>
            <a:r>
              <a:rPr dirty="0" spc="-355"/>
              <a:t> </a:t>
            </a:r>
            <a:r>
              <a:rPr dirty="0" spc="-165"/>
              <a:t>data</a:t>
            </a:r>
            <a:r>
              <a:rPr dirty="0" spc="-335"/>
              <a:t> </a:t>
            </a:r>
            <a:r>
              <a:rPr dirty="0" spc="-45"/>
              <a:t>(one </a:t>
            </a:r>
            <a:r>
              <a:rPr dirty="0" spc="-85"/>
              <a:t>example)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299" y="3785489"/>
            <a:ext cx="1532864" cy="220980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3790441" y="3856990"/>
            <a:ext cx="475615" cy="212090"/>
            <a:chOff x="3790441" y="3856990"/>
            <a:chExt cx="475615" cy="21209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4865" y="3856990"/>
              <a:ext cx="130810" cy="21208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0174" y="3857244"/>
              <a:ext cx="165735" cy="2113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0441" y="3856990"/>
              <a:ext cx="131445" cy="212089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057655" y="2346960"/>
            <a:ext cx="5840095" cy="1329055"/>
            <a:chOff x="1057655" y="2346960"/>
            <a:chExt cx="5840095" cy="132905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655" y="2346960"/>
              <a:ext cx="1328928" cy="132892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313175" y="2346978"/>
              <a:ext cx="1329690" cy="1328420"/>
            </a:xfrm>
            <a:custGeom>
              <a:avLst/>
              <a:gdLst/>
              <a:ahLst/>
              <a:cxnLst/>
              <a:rect l="l" t="t" r="r" b="b"/>
              <a:pathLst>
                <a:path w="1329689" h="1328420">
                  <a:moveTo>
                    <a:pt x="1329263" y="0"/>
                  </a:moveTo>
                  <a:lnTo>
                    <a:pt x="0" y="0"/>
                  </a:lnTo>
                  <a:lnTo>
                    <a:pt x="0" y="1327934"/>
                  </a:lnTo>
                  <a:lnTo>
                    <a:pt x="1329263" y="1327934"/>
                  </a:lnTo>
                  <a:lnTo>
                    <a:pt x="1329263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534755" y="2615385"/>
              <a:ext cx="886460" cy="791845"/>
            </a:xfrm>
            <a:custGeom>
              <a:avLst/>
              <a:gdLst/>
              <a:ahLst/>
              <a:cxnLst/>
              <a:rect l="l" t="t" r="r" b="b"/>
              <a:pathLst>
                <a:path w="886460" h="791845">
                  <a:moveTo>
                    <a:pt x="761963" y="732149"/>
                  </a:moveTo>
                  <a:lnTo>
                    <a:pt x="726480" y="732149"/>
                  </a:lnTo>
                  <a:lnTo>
                    <a:pt x="731190" y="755274"/>
                  </a:lnTo>
                  <a:lnTo>
                    <a:pt x="743945" y="774164"/>
                  </a:lnTo>
                  <a:lnTo>
                    <a:pt x="762848" y="786919"/>
                  </a:lnTo>
                  <a:lnTo>
                    <a:pt x="786001" y="791640"/>
                  </a:lnTo>
                  <a:lnTo>
                    <a:pt x="826396" y="791640"/>
                  </a:lnTo>
                  <a:lnTo>
                    <a:pt x="849657" y="786951"/>
                  </a:lnTo>
                  <a:lnTo>
                    <a:pt x="868646" y="774164"/>
                  </a:lnTo>
                  <a:lnTo>
                    <a:pt x="880870" y="756052"/>
                  </a:lnTo>
                  <a:lnTo>
                    <a:pt x="786001" y="756052"/>
                  </a:lnTo>
                  <a:lnTo>
                    <a:pt x="776632" y="754159"/>
                  </a:lnTo>
                  <a:lnTo>
                    <a:pt x="768979" y="748997"/>
                  </a:lnTo>
                  <a:lnTo>
                    <a:pt x="763819" y="741343"/>
                  </a:lnTo>
                  <a:lnTo>
                    <a:pt x="761963" y="732149"/>
                  </a:lnTo>
                  <a:close/>
                </a:path>
                <a:path w="886460" h="791845">
                  <a:moveTo>
                    <a:pt x="98861" y="224347"/>
                  </a:moveTo>
                  <a:lnTo>
                    <a:pt x="59337" y="224346"/>
                  </a:lnTo>
                  <a:lnTo>
                    <a:pt x="17416" y="241647"/>
                  </a:lnTo>
                  <a:lnTo>
                    <a:pt x="9" y="283292"/>
                  </a:lnTo>
                  <a:lnTo>
                    <a:pt x="0" y="732326"/>
                  </a:lnTo>
                  <a:lnTo>
                    <a:pt x="4622" y="755197"/>
                  </a:lnTo>
                  <a:lnTo>
                    <a:pt x="36228" y="786801"/>
                  </a:lnTo>
                  <a:lnTo>
                    <a:pt x="98861" y="791463"/>
                  </a:lnTo>
                  <a:lnTo>
                    <a:pt x="121971" y="786801"/>
                  </a:lnTo>
                  <a:lnTo>
                    <a:pt x="140843" y="774089"/>
                  </a:lnTo>
                  <a:lnTo>
                    <a:pt x="153018" y="756051"/>
                  </a:lnTo>
                  <a:lnTo>
                    <a:pt x="59515" y="756051"/>
                  </a:lnTo>
                  <a:lnTo>
                    <a:pt x="50188" y="754241"/>
                  </a:lnTo>
                  <a:lnTo>
                    <a:pt x="42544" y="749174"/>
                  </a:lnTo>
                  <a:lnTo>
                    <a:pt x="37360" y="741614"/>
                  </a:lnTo>
                  <a:lnTo>
                    <a:pt x="35411" y="732326"/>
                  </a:lnTo>
                  <a:lnTo>
                    <a:pt x="35411" y="696737"/>
                  </a:lnTo>
                  <a:lnTo>
                    <a:pt x="761927" y="696737"/>
                  </a:lnTo>
                  <a:lnTo>
                    <a:pt x="761927" y="696560"/>
                  </a:lnTo>
                  <a:lnTo>
                    <a:pt x="160184" y="696560"/>
                  </a:lnTo>
                  <a:lnTo>
                    <a:pt x="160184" y="661325"/>
                  </a:lnTo>
                  <a:lnTo>
                    <a:pt x="35411" y="661325"/>
                  </a:lnTo>
                  <a:lnTo>
                    <a:pt x="35411" y="360327"/>
                  </a:lnTo>
                  <a:lnTo>
                    <a:pt x="762813" y="360327"/>
                  </a:lnTo>
                  <a:lnTo>
                    <a:pt x="762813" y="360150"/>
                  </a:lnTo>
                  <a:lnTo>
                    <a:pt x="160184" y="360150"/>
                  </a:lnTo>
                  <a:lnTo>
                    <a:pt x="160184" y="324915"/>
                  </a:lnTo>
                  <a:lnTo>
                    <a:pt x="35411" y="324915"/>
                  </a:lnTo>
                  <a:lnTo>
                    <a:pt x="35457" y="283292"/>
                  </a:lnTo>
                  <a:lnTo>
                    <a:pt x="59515" y="259758"/>
                  </a:lnTo>
                  <a:lnTo>
                    <a:pt x="153050" y="259758"/>
                  </a:lnTo>
                  <a:lnTo>
                    <a:pt x="140782" y="241647"/>
                  </a:lnTo>
                  <a:lnTo>
                    <a:pt x="121929" y="228985"/>
                  </a:lnTo>
                  <a:lnTo>
                    <a:pt x="98861" y="224347"/>
                  </a:lnTo>
                  <a:close/>
                </a:path>
                <a:path w="886460" h="791845">
                  <a:moveTo>
                    <a:pt x="761927" y="696737"/>
                  </a:moveTo>
                  <a:lnTo>
                    <a:pt x="124028" y="696737"/>
                  </a:lnTo>
                  <a:lnTo>
                    <a:pt x="123991" y="732326"/>
                  </a:lnTo>
                  <a:lnTo>
                    <a:pt x="122100" y="741342"/>
                  </a:lnTo>
                  <a:lnTo>
                    <a:pt x="121992" y="741614"/>
                  </a:lnTo>
                  <a:lnTo>
                    <a:pt x="116845" y="749121"/>
                  </a:lnTo>
                  <a:lnTo>
                    <a:pt x="109145" y="754226"/>
                  </a:lnTo>
                  <a:lnTo>
                    <a:pt x="99747" y="756051"/>
                  </a:lnTo>
                  <a:lnTo>
                    <a:pt x="153018" y="756051"/>
                  </a:lnTo>
                  <a:lnTo>
                    <a:pt x="153542" y="755274"/>
                  </a:lnTo>
                  <a:lnTo>
                    <a:pt x="158235" y="732149"/>
                  </a:lnTo>
                  <a:lnTo>
                    <a:pt x="761963" y="732149"/>
                  </a:lnTo>
                  <a:lnTo>
                    <a:pt x="761927" y="696737"/>
                  </a:lnTo>
                  <a:close/>
                </a:path>
                <a:path w="886460" h="791845">
                  <a:moveTo>
                    <a:pt x="762813" y="643443"/>
                  </a:moveTo>
                  <a:lnTo>
                    <a:pt x="727366" y="643443"/>
                  </a:lnTo>
                  <a:lnTo>
                    <a:pt x="727366" y="696560"/>
                  </a:lnTo>
                  <a:lnTo>
                    <a:pt x="850544" y="696560"/>
                  </a:lnTo>
                  <a:lnTo>
                    <a:pt x="851431" y="731972"/>
                  </a:lnTo>
                  <a:lnTo>
                    <a:pt x="849527" y="741343"/>
                  </a:lnTo>
                  <a:lnTo>
                    <a:pt x="844341" y="748997"/>
                  </a:lnTo>
                  <a:lnTo>
                    <a:pt x="836663" y="754159"/>
                  </a:lnTo>
                  <a:lnTo>
                    <a:pt x="827282" y="756052"/>
                  </a:lnTo>
                  <a:lnTo>
                    <a:pt x="880870" y="756052"/>
                  </a:lnTo>
                  <a:lnTo>
                    <a:pt x="881446" y="755198"/>
                  </a:lnTo>
                  <a:lnTo>
                    <a:pt x="886068" y="732326"/>
                  </a:lnTo>
                  <a:lnTo>
                    <a:pt x="886139" y="661149"/>
                  </a:lnTo>
                  <a:lnTo>
                    <a:pt x="762813" y="661148"/>
                  </a:lnTo>
                  <a:lnTo>
                    <a:pt x="762813" y="643443"/>
                  </a:lnTo>
                  <a:close/>
                </a:path>
                <a:path w="886460" h="791845">
                  <a:moveTo>
                    <a:pt x="762813" y="360327"/>
                  </a:moveTo>
                  <a:lnTo>
                    <a:pt x="124028" y="360327"/>
                  </a:lnTo>
                  <a:lnTo>
                    <a:pt x="124028" y="661325"/>
                  </a:lnTo>
                  <a:lnTo>
                    <a:pt x="160184" y="661325"/>
                  </a:lnTo>
                  <a:lnTo>
                    <a:pt x="160184" y="643443"/>
                  </a:lnTo>
                  <a:lnTo>
                    <a:pt x="762813" y="643443"/>
                  </a:lnTo>
                  <a:lnTo>
                    <a:pt x="762813" y="608031"/>
                  </a:lnTo>
                  <a:lnTo>
                    <a:pt x="160184" y="608031"/>
                  </a:lnTo>
                  <a:lnTo>
                    <a:pt x="160184" y="395562"/>
                  </a:lnTo>
                  <a:lnTo>
                    <a:pt x="762813" y="395562"/>
                  </a:lnTo>
                  <a:lnTo>
                    <a:pt x="762813" y="360327"/>
                  </a:lnTo>
                  <a:close/>
                </a:path>
                <a:path w="886460" h="791845">
                  <a:moveTo>
                    <a:pt x="880788" y="259758"/>
                  </a:moveTo>
                  <a:lnTo>
                    <a:pt x="827504" y="259758"/>
                  </a:lnTo>
                  <a:lnTo>
                    <a:pt x="836873" y="261649"/>
                  </a:lnTo>
                  <a:lnTo>
                    <a:pt x="844526" y="266804"/>
                  </a:lnTo>
                  <a:lnTo>
                    <a:pt x="849686" y="274449"/>
                  </a:lnTo>
                  <a:lnTo>
                    <a:pt x="851474" y="283292"/>
                  </a:lnTo>
                  <a:lnTo>
                    <a:pt x="851558" y="289342"/>
                  </a:lnTo>
                  <a:lnTo>
                    <a:pt x="851430" y="324739"/>
                  </a:lnTo>
                  <a:lnTo>
                    <a:pt x="727366" y="324738"/>
                  </a:lnTo>
                  <a:lnTo>
                    <a:pt x="727366" y="360150"/>
                  </a:lnTo>
                  <a:lnTo>
                    <a:pt x="851430" y="360150"/>
                  </a:lnTo>
                  <a:lnTo>
                    <a:pt x="851431" y="661149"/>
                  </a:lnTo>
                  <a:lnTo>
                    <a:pt x="886139" y="661149"/>
                  </a:lnTo>
                  <a:lnTo>
                    <a:pt x="886033" y="283292"/>
                  </a:lnTo>
                  <a:lnTo>
                    <a:pt x="881405" y="260668"/>
                  </a:lnTo>
                  <a:lnTo>
                    <a:pt x="880788" y="259758"/>
                  </a:lnTo>
                  <a:close/>
                </a:path>
                <a:path w="886460" h="791845">
                  <a:moveTo>
                    <a:pt x="762813" y="395562"/>
                  </a:moveTo>
                  <a:lnTo>
                    <a:pt x="727366" y="395562"/>
                  </a:lnTo>
                  <a:lnTo>
                    <a:pt x="727366" y="608031"/>
                  </a:lnTo>
                  <a:lnTo>
                    <a:pt x="762813" y="608031"/>
                  </a:lnTo>
                  <a:lnTo>
                    <a:pt x="762813" y="395562"/>
                  </a:lnTo>
                  <a:close/>
                </a:path>
                <a:path w="886460" h="791845">
                  <a:moveTo>
                    <a:pt x="153050" y="259758"/>
                  </a:moveTo>
                  <a:lnTo>
                    <a:pt x="99747" y="259758"/>
                  </a:lnTo>
                  <a:lnTo>
                    <a:pt x="109086" y="261485"/>
                  </a:lnTo>
                  <a:lnTo>
                    <a:pt x="116767" y="266490"/>
                  </a:lnTo>
                  <a:lnTo>
                    <a:pt x="122008" y="274013"/>
                  </a:lnTo>
                  <a:lnTo>
                    <a:pt x="124028" y="283292"/>
                  </a:lnTo>
                  <a:lnTo>
                    <a:pt x="124028" y="324915"/>
                  </a:lnTo>
                  <a:lnTo>
                    <a:pt x="160184" y="324915"/>
                  </a:lnTo>
                  <a:lnTo>
                    <a:pt x="160184" y="324738"/>
                  </a:lnTo>
                  <a:lnTo>
                    <a:pt x="762813" y="324739"/>
                  </a:lnTo>
                  <a:lnTo>
                    <a:pt x="762813" y="289342"/>
                  </a:lnTo>
                  <a:lnTo>
                    <a:pt x="158235" y="289342"/>
                  </a:lnTo>
                  <a:lnTo>
                    <a:pt x="158189" y="283292"/>
                  </a:lnTo>
                  <a:lnTo>
                    <a:pt x="153518" y="260450"/>
                  </a:lnTo>
                  <a:lnTo>
                    <a:pt x="153050" y="259758"/>
                  </a:lnTo>
                  <a:close/>
                </a:path>
                <a:path w="886460" h="791845">
                  <a:moveTo>
                    <a:pt x="408313" y="183107"/>
                  </a:moveTo>
                  <a:lnTo>
                    <a:pt x="372157" y="183107"/>
                  </a:lnTo>
                  <a:lnTo>
                    <a:pt x="372157" y="289342"/>
                  </a:lnTo>
                  <a:lnTo>
                    <a:pt x="408313" y="289342"/>
                  </a:lnTo>
                  <a:lnTo>
                    <a:pt x="408313" y="183107"/>
                  </a:lnTo>
                  <a:close/>
                </a:path>
                <a:path w="886460" h="791845">
                  <a:moveTo>
                    <a:pt x="513768" y="183107"/>
                  </a:moveTo>
                  <a:lnTo>
                    <a:pt x="479207" y="183107"/>
                  </a:lnTo>
                  <a:lnTo>
                    <a:pt x="479207" y="289342"/>
                  </a:lnTo>
                  <a:lnTo>
                    <a:pt x="513768" y="289342"/>
                  </a:lnTo>
                  <a:lnTo>
                    <a:pt x="513768" y="183107"/>
                  </a:lnTo>
                  <a:close/>
                </a:path>
                <a:path w="886460" h="791845">
                  <a:moveTo>
                    <a:pt x="826396" y="224347"/>
                  </a:moveTo>
                  <a:lnTo>
                    <a:pt x="786001" y="224347"/>
                  </a:lnTo>
                  <a:lnTo>
                    <a:pt x="743945" y="241822"/>
                  </a:lnTo>
                  <a:lnTo>
                    <a:pt x="726585" y="283292"/>
                  </a:lnTo>
                  <a:lnTo>
                    <a:pt x="726480" y="289342"/>
                  </a:lnTo>
                  <a:lnTo>
                    <a:pt x="762813" y="289342"/>
                  </a:lnTo>
                  <a:lnTo>
                    <a:pt x="762917" y="283292"/>
                  </a:lnTo>
                  <a:lnTo>
                    <a:pt x="764705" y="274449"/>
                  </a:lnTo>
                  <a:lnTo>
                    <a:pt x="769865" y="266804"/>
                  </a:lnTo>
                  <a:lnTo>
                    <a:pt x="777518" y="261649"/>
                  </a:lnTo>
                  <a:lnTo>
                    <a:pt x="786887" y="259758"/>
                  </a:lnTo>
                  <a:lnTo>
                    <a:pt x="880788" y="259758"/>
                  </a:lnTo>
                  <a:lnTo>
                    <a:pt x="868591" y="241767"/>
                  </a:lnTo>
                  <a:lnTo>
                    <a:pt x="849615" y="229021"/>
                  </a:lnTo>
                  <a:lnTo>
                    <a:pt x="826396" y="224347"/>
                  </a:lnTo>
                  <a:close/>
                </a:path>
                <a:path w="886460" h="791845">
                  <a:moveTo>
                    <a:pt x="301795" y="59166"/>
                  </a:moveTo>
                  <a:lnTo>
                    <a:pt x="275548" y="65637"/>
                  </a:lnTo>
                  <a:lnTo>
                    <a:pt x="254537" y="81105"/>
                  </a:lnTo>
                  <a:lnTo>
                    <a:pt x="240849" y="103310"/>
                  </a:lnTo>
                  <a:lnTo>
                    <a:pt x="236572" y="129989"/>
                  </a:lnTo>
                  <a:lnTo>
                    <a:pt x="240849" y="156638"/>
                  </a:lnTo>
                  <a:lnTo>
                    <a:pt x="254537" y="178846"/>
                  </a:lnTo>
                  <a:lnTo>
                    <a:pt x="275548" y="194332"/>
                  </a:lnTo>
                  <a:lnTo>
                    <a:pt x="301795" y="200813"/>
                  </a:lnTo>
                  <a:lnTo>
                    <a:pt x="313847" y="199644"/>
                  </a:lnTo>
                  <a:lnTo>
                    <a:pt x="325342" y="196220"/>
                  </a:lnTo>
                  <a:lnTo>
                    <a:pt x="335964" y="190666"/>
                  </a:lnTo>
                  <a:lnTo>
                    <a:pt x="345395" y="183107"/>
                  </a:lnTo>
                  <a:lnTo>
                    <a:pt x="627538" y="183107"/>
                  </a:lnTo>
                  <a:lnTo>
                    <a:pt x="633265" y="178902"/>
                  </a:lnTo>
                  <a:lnTo>
                    <a:pt x="641609" y="165401"/>
                  </a:lnTo>
                  <a:lnTo>
                    <a:pt x="301795" y="165401"/>
                  </a:lnTo>
                  <a:lnTo>
                    <a:pt x="289403" y="161642"/>
                  </a:lnTo>
                  <a:lnTo>
                    <a:pt x="279761" y="153809"/>
                  </a:lnTo>
                  <a:lnTo>
                    <a:pt x="279647" y="153671"/>
                  </a:lnTo>
                  <a:lnTo>
                    <a:pt x="273591" y="142837"/>
                  </a:lnTo>
                  <a:lnTo>
                    <a:pt x="272019" y="129989"/>
                  </a:lnTo>
                  <a:lnTo>
                    <a:pt x="273591" y="117142"/>
                  </a:lnTo>
                  <a:lnTo>
                    <a:pt x="279693" y="106225"/>
                  </a:lnTo>
                  <a:lnTo>
                    <a:pt x="289403" y="98337"/>
                  </a:lnTo>
                  <a:lnTo>
                    <a:pt x="301795" y="94578"/>
                  </a:lnTo>
                  <a:lnTo>
                    <a:pt x="641627" y="94578"/>
                  </a:lnTo>
                  <a:lnTo>
                    <a:pt x="633265" y="81050"/>
                  </a:lnTo>
                  <a:lnTo>
                    <a:pt x="627770" y="77020"/>
                  </a:lnTo>
                  <a:lnTo>
                    <a:pt x="407604" y="77020"/>
                  </a:lnTo>
                  <a:lnTo>
                    <a:pt x="407627" y="76872"/>
                  </a:lnTo>
                  <a:lnTo>
                    <a:pt x="344154" y="76872"/>
                  </a:lnTo>
                  <a:lnTo>
                    <a:pt x="335006" y="69427"/>
                  </a:lnTo>
                  <a:lnTo>
                    <a:pt x="324697" y="63897"/>
                  </a:lnTo>
                  <a:lnTo>
                    <a:pt x="313527" y="60429"/>
                  </a:lnTo>
                  <a:lnTo>
                    <a:pt x="301795" y="59166"/>
                  </a:lnTo>
                  <a:close/>
                </a:path>
                <a:path w="886460" h="791845">
                  <a:moveTo>
                    <a:pt x="627538" y="183107"/>
                  </a:moveTo>
                  <a:lnTo>
                    <a:pt x="542303" y="183107"/>
                  </a:lnTo>
                  <a:lnTo>
                    <a:pt x="551749" y="190625"/>
                  </a:lnTo>
                  <a:lnTo>
                    <a:pt x="562371" y="196165"/>
                  </a:lnTo>
                  <a:lnTo>
                    <a:pt x="573852" y="199602"/>
                  </a:lnTo>
                  <a:lnTo>
                    <a:pt x="585873" y="200813"/>
                  </a:lnTo>
                  <a:lnTo>
                    <a:pt x="612193" y="194374"/>
                  </a:lnTo>
                  <a:lnTo>
                    <a:pt x="627538" y="183107"/>
                  </a:lnTo>
                  <a:close/>
                </a:path>
                <a:path w="886460" h="791845">
                  <a:moveTo>
                    <a:pt x="332013" y="147105"/>
                  </a:moveTo>
                  <a:lnTo>
                    <a:pt x="326696" y="149392"/>
                  </a:lnTo>
                  <a:lnTo>
                    <a:pt x="323320" y="153809"/>
                  </a:lnTo>
                  <a:lnTo>
                    <a:pt x="318433" y="160753"/>
                  </a:lnTo>
                  <a:lnTo>
                    <a:pt x="310435" y="165106"/>
                  </a:lnTo>
                  <a:lnTo>
                    <a:pt x="301795" y="165401"/>
                  </a:lnTo>
                  <a:lnTo>
                    <a:pt x="585578" y="165401"/>
                  </a:lnTo>
                  <a:lnTo>
                    <a:pt x="576938" y="165106"/>
                  </a:lnTo>
                  <a:lnTo>
                    <a:pt x="568888" y="160753"/>
                  </a:lnTo>
                  <a:lnTo>
                    <a:pt x="563940" y="153671"/>
                  </a:lnTo>
                  <a:lnTo>
                    <a:pt x="560617" y="149392"/>
                  </a:lnTo>
                  <a:lnTo>
                    <a:pt x="556672" y="147695"/>
                  </a:lnTo>
                  <a:lnTo>
                    <a:pt x="337419" y="147695"/>
                  </a:lnTo>
                  <a:lnTo>
                    <a:pt x="332013" y="147105"/>
                  </a:lnTo>
                  <a:close/>
                </a:path>
                <a:path w="886460" h="791845">
                  <a:moveTo>
                    <a:pt x="641627" y="94578"/>
                  </a:moveTo>
                  <a:lnTo>
                    <a:pt x="585578" y="94578"/>
                  </a:lnTo>
                  <a:lnTo>
                    <a:pt x="598008" y="98295"/>
                  </a:lnTo>
                  <a:lnTo>
                    <a:pt x="607760" y="106170"/>
                  </a:lnTo>
                  <a:lnTo>
                    <a:pt x="613897" y="117101"/>
                  </a:lnTo>
                  <a:lnTo>
                    <a:pt x="615486" y="129990"/>
                  </a:lnTo>
                  <a:lnTo>
                    <a:pt x="613897" y="142878"/>
                  </a:lnTo>
                  <a:lnTo>
                    <a:pt x="607760" y="153809"/>
                  </a:lnTo>
                  <a:lnTo>
                    <a:pt x="598008" y="161684"/>
                  </a:lnTo>
                  <a:lnTo>
                    <a:pt x="585578" y="165401"/>
                  </a:lnTo>
                  <a:lnTo>
                    <a:pt x="641609" y="165401"/>
                  </a:lnTo>
                  <a:lnTo>
                    <a:pt x="646999" y="156680"/>
                  </a:lnTo>
                  <a:lnTo>
                    <a:pt x="651302" y="129990"/>
                  </a:lnTo>
                  <a:lnTo>
                    <a:pt x="646999" y="103268"/>
                  </a:lnTo>
                  <a:lnTo>
                    <a:pt x="641627" y="94578"/>
                  </a:lnTo>
                  <a:close/>
                </a:path>
                <a:path w="886460" h="791845">
                  <a:moveTo>
                    <a:pt x="555300" y="147105"/>
                  </a:moveTo>
                  <a:lnTo>
                    <a:pt x="549909" y="147695"/>
                  </a:lnTo>
                  <a:lnTo>
                    <a:pt x="556672" y="147695"/>
                  </a:lnTo>
                  <a:lnTo>
                    <a:pt x="555300" y="147105"/>
                  </a:lnTo>
                  <a:close/>
                </a:path>
                <a:path w="886460" h="791845">
                  <a:moveTo>
                    <a:pt x="585578" y="94578"/>
                  </a:moveTo>
                  <a:lnTo>
                    <a:pt x="301795" y="94578"/>
                  </a:lnTo>
                  <a:lnTo>
                    <a:pt x="310103" y="94799"/>
                  </a:lnTo>
                  <a:lnTo>
                    <a:pt x="317872" y="98709"/>
                  </a:lnTo>
                  <a:lnTo>
                    <a:pt x="322886" y="105349"/>
                  </a:lnTo>
                  <a:lnTo>
                    <a:pt x="326224" y="109480"/>
                  </a:lnTo>
                  <a:lnTo>
                    <a:pt x="331231" y="111915"/>
                  </a:lnTo>
                  <a:lnTo>
                    <a:pt x="556186" y="111915"/>
                  </a:lnTo>
                  <a:lnTo>
                    <a:pt x="561282" y="109554"/>
                  </a:lnTo>
                  <a:lnTo>
                    <a:pt x="564605" y="105349"/>
                  </a:lnTo>
                  <a:lnTo>
                    <a:pt x="569627" y="98783"/>
                  </a:lnTo>
                  <a:lnTo>
                    <a:pt x="577307" y="94799"/>
                  </a:lnTo>
                  <a:lnTo>
                    <a:pt x="585578" y="94578"/>
                  </a:lnTo>
                  <a:close/>
                </a:path>
                <a:path w="886460" h="791845">
                  <a:moveTo>
                    <a:pt x="499615" y="35042"/>
                  </a:moveTo>
                  <a:lnTo>
                    <a:pt x="442342" y="35042"/>
                  </a:lnTo>
                  <a:lnTo>
                    <a:pt x="443051" y="35264"/>
                  </a:lnTo>
                  <a:lnTo>
                    <a:pt x="457420" y="40066"/>
                  </a:lnTo>
                  <a:lnTo>
                    <a:pt x="468764" y="49391"/>
                  </a:lnTo>
                  <a:lnTo>
                    <a:pt x="476114" y="62092"/>
                  </a:lnTo>
                  <a:lnTo>
                    <a:pt x="478498" y="77020"/>
                  </a:lnTo>
                  <a:lnTo>
                    <a:pt x="627770" y="77020"/>
                  </a:lnTo>
                  <a:lnTo>
                    <a:pt x="627569" y="76872"/>
                  </a:lnTo>
                  <a:lnTo>
                    <a:pt x="513236" y="76872"/>
                  </a:lnTo>
                  <a:lnTo>
                    <a:pt x="507936" y="48293"/>
                  </a:lnTo>
                  <a:lnTo>
                    <a:pt x="499615" y="35042"/>
                  </a:lnTo>
                  <a:close/>
                </a:path>
                <a:path w="886460" h="791845">
                  <a:moveTo>
                    <a:pt x="442342" y="0"/>
                  </a:moveTo>
                  <a:lnTo>
                    <a:pt x="414266" y="7622"/>
                  </a:lnTo>
                  <a:lnTo>
                    <a:pt x="391711" y="24465"/>
                  </a:lnTo>
                  <a:lnTo>
                    <a:pt x="376748" y="48293"/>
                  </a:lnTo>
                  <a:lnTo>
                    <a:pt x="371448" y="76872"/>
                  </a:lnTo>
                  <a:lnTo>
                    <a:pt x="407627" y="76872"/>
                  </a:lnTo>
                  <a:lnTo>
                    <a:pt x="409852" y="62171"/>
                  </a:lnTo>
                  <a:lnTo>
                    <a:pt x="417014" y="49474"/>
                  </a:lnTo>
                  <a:lnTo>
                    <a:pt x="428156" y="40055"/>
                  </a:lnTo>
                  <a:lnTo>
                    <a:pt x="442342" y="35042"/>
                  </a:lnTo>
                  <a:lnTo>
                    <a:pt x="499615" y="35042"/>
                  </a:lnTo>
                  <a:lnTo>
                    <a:pt x="492973" y="24465"/>
                  </a:lnTo>
                  <a:lnTo>
                    <a:pt x="470418" y="7622"/>
                  </a:lnTo>
                  <a:lnTo>
                    <a:pt x="442342" y="0"/>
                  </a:lnTo>
                  <a:close/>
                </a:path>
                <a:path w="886460" h="791845">
                  <a:moveTo>
                    <a:pt x="585873" y="59166"/>
                  </a:moveTo>
                  <a:lnTo>
                    <a:pt x="574152" y="60429"/>
                  </a:lnTo>
                  <a:lnTo>
                    <a:pt x="562999" y="63897"/>
                  </a:lnTo>
                  <a:lnTo>
                    <a:pt x="552704" y="69427"/>
                  </a:lnTo>
                  <a:lnTo>
                    <a:pt x="543558" y="76872"/>
                  </a:lnTo>
                  <a:lnTo>
                    <a:pt x="627569" y="76872"/>
                  </a:lnTo>
                  <a:lnTo>
                    <a:pt x="612193" y="65595"/>
                  </a:lnTo>
                  <a:lnTo>
                    <a:pt x="585873" y="59166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387981" y="2945637"/>
              <a:ext cx="3181985" cy="122555"/>
            </a:xfrm>
            <a:custGeom>
              <a:avLst/>
              <a:gdLst/>
              <a:ahLst/>
              <a:cxnLst/>
              <a:rect l="l" t="t" r="r" b="b"/>
              <a:pathLst>
                <a:path w="3181985" h="122555">
                  <a:moveTo>
                    <a:pt x="926338" y="66675"/>
                  </a:moveTo>
                  <a:lnTo>
                    <a:pt x="834771" y="12192"/>
                  </a:lnTo>
                  <a:lnTo>
                    <a:pt x="829818" y="9144"/>
                  </a:lnTo>
                  <a:lnTo>
                    <a:pt x="823214" y="10795"/>
                  </a:lnTo>
                  <a:lnTo>
                    <a:pt x="820166" y="15875"/>
                  </a:lnTo>
                  <a:lnTo>
                    <a:pt x="817245" y="20955"/>
                  </a:lnTo>
                  <a:lnTo>
                    <a:pt x="818896" y="27559"/>
                  </a:lnTo>
                  <a:lnTo>
                    <a:pt x="865822" y="55524"/>
                  </a:lnTo>
                  <a:lnTo>
                    <a:pt x="254" y="47498"/>
                  </a:lnTo>
                  <a:lnTo>
                    <a:pt x="0" y="68834"/>
                  </a:lnTo>
                  <a:lnTo>
                    <a:pt x="865543" y="76860"/>
                  </a:lnTo>
                  <a:lnTo>
                    <a:pt x="818134" y="103886"/>
                  </a:lnTo>
                  <a:lnTo>
                    <a:pt x="816356" y="110363"/>
                  </a:lnTo>
                  <a:lnTo>
                    <a:pt x="819277" y="115570"/>
                  </a:lnTo>
                  <a:lnTo>
                    <a:pt x="822198" y="120650"/>
                  </a:lnTo>
                  <a:lnTo>
                    <a:pt x="828675" y="122428"/>
                  </a:lnTo>
                  <a:lnTo>
                    <a:pt x="833882" y="119507"/>
                  </a:lnTo>
                  <a:lnTo>
                    <a:pt x="907884" y="77216"/>
                  </a:lnTo>
                  <a:lnTo>
                    <a:pt x="926338" y="66675"/>
                  </a:lnTo>
                  <a:close/>
                </a:path>
                <a:path w="3181985" h="122555">
                  <a:moveTo>
                    <a:pt x="3181858" y="57531"/>
                  </a:moveTo>
                  <a:lnTo>
                    <a:pt x="3090291" y="3048"/>
                  </a:lnTo>
                  <a:lnTo>
                    <a:pt x="3085338" y="0"/>
                  </a:lnTo>
                  <a:lnTo>
                    <a:pt x="3078734" y="1651"/>
                  </a:lnTo>
                  <a:lnTo>
                    <a:pt x="3075686" y="6731"/>
                  </a:lnTo>
                  <a:lnTo>
                    <a:pt x="3072765" y="11811"/>
                  </a:lnTo>
                  <a:lnTo>
                    <a:pt x="3074416" y="18415"/>
                  </a:lnTo>
                  <a:lnTo>
                    <a:pt x="3121342" y="46380"/>
                  </a:lnTo>
                  <a:lnTo>
                    <a:pt x="2255774" y="38354"/>
                  </a:lnTo>
                  <a:lnTo>
                    <a:pt x="2255520" y="59690"/>
                  </a:lnTo>
                  <a:lnTo>
                    <a:pt x="3121063" y="67716"/>
                  </a:lnTo>
                  <a:lnTo>
                    <a:pt x="3073654" y="94742"/>
                  </a:lnTo>
                  <a:lnTo>
                    <a:pt x="3071876" y="101219"/>
                  </a:lnTo>
                  <a:lnTo>
                    <a:pt x="3074797" y="106426"/>
                  </a:lnTo>
                  <a:lnTo>
                    <a:pt x="3077718" y="111506"/>
                  </a:lnTo>
                  <a:lnTo>
                    <a:pt x="3084195" y="113284"/>
                  </a:lnTo>
                  <a:lnTo>
                    <a:pt x="3089402" y="110363"/>
                  </a:lnTo>
                  <a:lnTo>
                    <a:pt x="3163405" y="68072"/>
                  </a:lnTo>
                  <a:lnTo>
                    <a:pt x="3181858" y="575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8696" y="2346960"/>
              <a:ext cx="1328927" cy="1328927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22595" y="3827145"/>
            <a:ext cx="1532889" cy="22098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27547" y="4485513"/>
            <a:ext cx="729614" cy="220980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39740" y="4146550"/>
            <a:ext cx="1621155" cy="23012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6955790" y="2431795"/>
            <a:ext cx="1440180" cy="1233805"/>
          </a:xfrm>
          <a:custGeom>
            <a:avLst/>
            <a:gdLst/>
            <a:ahLst/>
            <a:cxnLst/>
            <a:rect l="l" t="t" r="r" b="b"/>
            <a:pathLst>
              <a:path w="1440179" h="1233804">
                <a:moveTo>
                  <a:pt x="1440053" y="17272"/>
                </a:moveTo>
                <a:lnTo>
                  <a:pt x="1426171" y="15113"/>
                </a:lnTo>
                <a:lnTo>
                  <a:pt x="1329055" y="0"/>
                </a:lnTo>
                <a:lnTo>
                  <a:pt x="1323594" y="3937"/>
                </a:lnTo>
                <a:lnTo>
                  <a:pt x="1322578" y="9779"/>
                </a:lnTo>
                <a:lnTo>
                  <a:pt x="1321689" y="15621"/>
                </a:lnTo>
                <a:lnTo>
                  <a:pt x="1325753" y="21082"/>
                </a:lnTo>
                <a:lnTo>
                  <a:pt x="1379791" y="29489"/>
                </a:lnTo>
                <a:lnTo>
                  <a:pt x="381" y="570738"/>
                </a:lnTo>
                <a:lnTo>
                  <a:pt x="6324" y="585724"/>
                </a:lnTo>
                <a:lnTo>
                  <a:pt x="0" y="600075"/>
                </a:lnTo>
                <a:lnTo>
                  <a:pt x="1380210" y="1205979"/>
                </a:lnTo>
                <a:lnTo>
                  <a:pt x="1326007" y="1212215"/>
                </a:lnTo>
                <a:lnTo>
                  <a:pt x="1321816" y="1217549"/>
                </a:lnTo>
                <a:lnTo>
                  <a:pt x="1323086" y="1229233"/>
                </a:lnTo>
                <a:lnTo>
                  <a:pt x="1328420" y="1233424"/>
                </a:lnTo>
                <a:lnTo>
                  <a:pt x="1429029" y="1221867"/>
                </a:lnTo>
                <a:lnTo>
                  <a:pt x="1440053" y="1220597"/>
                </a:lnTo>
                <a:lnTo>
                  <a:pt x="1377442" y="1134491"/>
                </a:lnTo>
                <a:lnTo>
                  <a:pt x="1373886" y="1129665"/>
                </a:lnTo>
                <a:lnTo>
                  <a:pt x="1367282" y="1128661"/>
                </a:lnTo>
                <a:lnTo>
                  <a:pt x="1362456" y="1132078"/>
                </a:lnTo>
                <a:lnTo>
                  <a:pt x="1357757" y="1135634"/>
                </a:lnTo>
                <a:lnTo>
                  <a:pt x="1356614" y="1142250"/>
                </a:lnTo>
                <a:lnTo>
                  <a:pt x="1360170" y="1147064"/>
                </a:lnTo>
                <a:lnTo>
                  <a:pt x="1388808" y="1186459"/>
                </a:lnTo>
                <a:lnTo>
                  <a:pt x="20523" y="585736"/>
                </a:lnTo>
                <a:lnTo>
                  <a:pt x="1387500" y="49364"/>
                </a:lnTo>
                <a:lnTo>
                  <a:pt x="1357249" y="87630"/>
                </a:lnTo>
                <a:lnTo>
                  <a:pt x="1353566" y="92202"/>
                </a:lnTo>
                <a:lnTo>
                  <a:pt x="1354455" y="98933"/>
                </a:lnTo>
                <a:lnTo>
                  <a:pt x="1359027" y="102616"/>
                </a:lnTo>
                <a:lnTo>
                  <a:pt x="1363599" y="106172"/>
                </a:lnTo>
                <a:lnTo>
                  <a:pt x="1370330" y="105410"/>
                </a:lnTo>
                <a:lnTo>
                  <a:pt x="1374013" y="100838"/>
                </a:lnTo>
                <a:lnTo>
                  <a:pt x="1440053" y="17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43543" y="1743455"/>
            <a:ext cx="1100327" cy="117348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948168" y="1410969"/>
            <a:ext cx="2343657" cy="234441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40495" y="3334511"/>
            <a:ext cx="1173479" cy="1173480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8664956" y="4616069"/>
            <a:ext cx="1796414" cy="607060"/>
            <a:chOff x="8664956" y="4616069"/>
            <a:chExt cx="1796414" cy="607060"/>
          </a:xfrm>
        </p:grpSpPr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7783" y="4616069"/>
              <a:ext cx="1155192" cy="27774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4956" y="4931029"/>
              <a:ext cx="1795907" cy="2919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703834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Database</a:t>
            </a:r>
            <a:r>
              <a:rPr dirty="0" spc="-370"/>
              <a:t> </a:t>
            </a:r>
            <a:r>
              <a:rPr dirty="0" spc="-275"/>
              <a:t>replication:</a:t>
            </a:r>
            <a:r>
              <a:rPr dirty="0" spc="-405"/>
              <a:t> </a:t>
            </a:r>
            <a:r>
              <a:rPr dirty="0" spc="-70"/>
              <a:t>Recap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38250"/>
            <a:ext cx="11281410" cy="415607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469900" marR="1553210" indent="-457200">
              <a:lnSpc>
                <a:spcPts val="3460"/>
              </a:lnSpc>
              <a:spcBef>
                <a:spcPts val="525"/>
              </a:spcBef>
              <a:buSzPct val="89062"/>
              <a:buFont typeface="Arial MT"/>
              <a:buChar char="•"/>
              <a:tabLst>
                <a:tab pos="469900" algn="l"/>
              </a:tabLst>
            </a:pPr>
            <a:r>
              <a:rPr dirty="0" sz="3200" spc="55">
                <a:solidFill>
                  <a:srgbClr val="EFEFEF"/>
                </a:solidFill>
                <a:latin typeface="Trebuchet MS"/>
                <a:cs typeface="Trebuchet MS"/>
              </a:rPr>
              <a:t>Nightly</a:t>
            </a:r>
            <a:r>
              <a:rPr dirty="0" sz="3200" spc="-1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105">
                <a:solidFill>
                  <a:srgbClr val="EFEFEF"/>
                </a:solidFill>
                <a:latin typeface="Trebuchet MS"/>
                <a:cs typeface="Trebuchet MS"/>
              </a:rPr>
              <a:t>DBSnapshots</a:t>
            </a:r>
            <a:r>
              <a:rPr dirty="0" sz="3200" spc="-1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75">
                <a:solidFill>
                  <a:srgbClr val="EFEFEF"/>
                </a:solidFill>
                <a:latin typeface="Trebuchet MS"/>
                <a:cs typeface="Trebuchet MS"/>
              </a:rPr>
              <a:t>using</a:t>
            </a:r>
            <a:r>
              <a:rPr dirty="0" sz="3200" spc="-1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Aurora’s</a:t>
            </a:r>
            <a:r>
              <a:rPr dirty="0" sz="3200" spc="-1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Lucida Sans Unicode"/>
                <a:cs typeface="Lucida Sans Unicode"/>
              </a:rPr>
              <a:t>SELECT</a:t>
            </a:r>
            <a:r>
              <a:rPr dirty="0" sz="3200" spc="-25">
                <a:solidFill>
                  <a:srgbClr val="EFEFE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20">
                <a:solidFill>
                  <a:srgbClr val="EFEFEF"/>
                </a:solidFill>
                <a:latin typeface="Lucida Sans Unicode"/>
                <a:cs typeface="Lucida Sans Unicode"/>
              </a:rPr>
              <a:t>INTO </a:t>
            </a:r>
            <a:r>
              <a:rPr dirty="0" sz="3200">
                <a:solidFill>
                  <a:srgbClr val="EFEFEF"/>
                </a:solidFill>
                <a:latin typeface="Lucida Sans Unicode"/>
                <a:cs typeface="Lucida Sans Unicode"/>
              </a:rPr>
              <a:t>OUTFILE</a:t>
            </a:r>
            <a:r>
              <a:rPr dirty="0" sz="3200" spc="-75">
                <a:solidFill>
                  <a:srgbClr val="EFEFEF"/>
                </a:solidFill>
                <a:latin typeface="Lucida Sans Unicode"/>
                <a:cs typeface="Lucida Sans Unicode"/>
              </a:rPr>
              <a:t> </a:t>
            </a:r>
            <a:r>
              <a:rPr dirty="0" sz="3200">
                <a:solidFill>
                  <a:srgbClr val="EFEFEF"/>
                </a:solidFill>
                <a:latin typeface="Lucida Sans Unicode"/>
                <a:cs typeface="Lucida Sans Unicode"/>
              </a:rPr>
              <a:t>S3</a:t>
            </a:r>
            <a:r>
              <a:rPr dirty="0" sz="3200" spc="-254">
                <a:solidFill>
                  <a:srgbClr val="EFEFEF"/>
                </a:solidFill>
                <a:latin typeface="Lucida Sans Unicode"/>
                <a:cs typeface="Lucida Sans Unicode"/>
              </a:rPr>
              <a:t> </a:t>
            </a:r>
            <a:r>
              <a:rPr dirty="0" sz="3200" spc="-10">
                <a:solidFill>
                  <a:srgbClr val="EFEFEF"/>
                </a:solidFill>
                <a:latin typeface="Trebuchet MS"/>
                <a:cs typeface="Trebuchet MS"/>
              </a:rPr>
              <a:t>feature</a:t>
            </a:r>
            <a:endParaRPr sz="3200">
              <a:latin typeface="Trebuchet MS"/>
              <a:cs typeface="Trebuchet MS"/>
            </a:endParaRPr>
          </a:p>
          <a:p>
            <a:pPr marL="469900" marR="810260" indent="-457200">
              <a:lnSpc>
                <a:spcPts val="3460"/>
              </a:lnSpc>
              <a:spcBef>
                <a:spcPts val="1530"/>
              </a:spcBef>
              <a:buSzPct val="89062"/>
              <a:buFont typeface="Arial MT"/>
              <a:buChar char="•"/>
              <a:tabLst>
                <a:tab pos="469900" algn="l"/>
              </a:tabLst>
            </a:pPr>
            <a:r>
              <a:rPr dirty="0" sz="3200" spc="75">
                <a:solidFill>
                  <a:srgbClr val="EFEFEF"/>
                </a:solidFill>
                <a:latin typeface="Trebuchet MS"/>
                <a:cs typeface="Trebuchet MS"/>
              </a:rPr>
              <a:t>Vending</a:t>
            </a:r>
            <a:r>
              <a:rPr dirty="0" sz="320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-30">
                <a:solidFill>
                  <a:srgbClr val="EFEFEF"/>
                </a:solidFill>
                <a:latin typeface="Trebuchet MS"/>
                <a:cs typeface="Trebuchet MS"/>
              </a:rPr>
              <a:t>libraries</a:t>
            </a:r>
            <a:r>
              <a:rPr dirty="0" sz="3200" spc="-1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3200" spc="-1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100">
                <a:solidFill>
                  <a:srgbClr val="EFEFEF"/>
                </a:solidFill>
                <a:latin typeface="Trebuchet MS"/>
                <a:cs typeface="Trebuchet MS"/>
              </a:rPr>
              <a:t>common</a:t>
            </a:r>
            <a:r>
              <a:rPr dirty="0" sz="3200" spc="-1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320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r>
              <a:rPr dirty="0" sz="3200" spc="-1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EFEFEF"/>
                </a:solidFill>
                <a:latin typeface="Trebuchet MS"/>
                <a:cs typeface="Trebuchet MS"/>
              </a:rPr>
              <a:t>programmatic access</a:t>
            </a:r>
            <a:r>
              <a:rPr dirty="0" sz="320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patterns</a:t>
            </a:r>
            <a:r>
              <a:rPr dirty="0" sz="3200" spc="-1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helps</a:t>
            </a:r>
            <a:r>
              <a:rPr dirty="0" sz="3200" spc="-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EFEFEF"/>
                </a:solidFill>
                <a:latin typeface="Trebuchet MS"/>
                <a:cs typeface="Trebuchet MS"/>
              </a:rPr>
              <a:t>discoverability</a:t>
            </a:r>
            <a:r>
              <a:rPr dirty="0" sz="3200" spc="-1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3200" spc="-114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EFEFEF"/>
                </a:solidFill>
                <a:latin typeface="Trebuchet MS"/>
                <a:cs typeface="Trebuchet MS"/>
              </a:rPr>
              <a:t>usability</a:t>
            </a:r>
            <a:endParaRPr sz="3200">
              <a:latin typeface="Trebuchet MS"/>
              <a:cs typeface="Trebuchet MS"/>
            </a:endParaRPr>
          </a:p>
          <a:p>
            <a:pPr marL="469900" marR="614045" indent="-457200">
              <a:lnSpc>
                <a:spcPts val="3460"/>
              </a:lnSpc>
              <a:spcBef>
                <a:spcPts val="1460"/>
              </a:spcBef>
              <a:buSzPct val="89062"/>
              <a:buFont typeface="Arial MT"/>
              <a:buChar char="•"/>
              <a:tabLst>
                <a:tab pos="469900" algn="l"/>
              </a:tabLst>
            </a:pPr>
            <a:r>
              <a:rPr dirty="0" sz="3200" spc="55">
                <a:solidFill>
                  <a:srgbClr val="EFEFEF"/>
                </a:solidFill>
                <a:latin typeface="Trebuchet MS"/>
                <a:cs typeface="Trebuchet MS"/>
              </a:rPr>
              <a:t>Continuous</a:t>
            </a:r>
            <a:r>
              <a:rPr dirty="0" sz="32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Aurora</a:t>
            </a:r>
            <a:r>
              <a:rPr dirty="0" sz="320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55">
                <a:solidFill>
                  <a:srgbClr val="EFEFEF"/>
                </a:solidFill>
                <a:latin typeface="Trebuchet MS"/>
                <a:cs typeface="Trebuchet MS"/>
              </a:rPr>
              <a:t>-</a:t>
            </a:r>
            <a:r>
              <a:rPr dirty="0" sz="3200" spc="180">
                <a:solidFill>
                  <a:srgbClr val="EFEFEF"/>
                </a:solidFill>
                <a:latin typeface="Trebuchet MS"/>
                <a:cs typeface="Trebuchet MS"/>
              </a:rPr>
              <a:t>&gt;</a:t>
            </a:r>
            <a:r>
              <a:rPr dirty="0" sz="320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32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Redshift</a:t>
            </a:r>
            <a:r>
              <a:rPr dirty="0" sz="32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320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32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195">
                <a:solidFill>
                  <a:srgbClr val="EFEFEF"/>
                </a:solidFill>
                <a:latin typeface="Trebuchet MS"/>
                <a:cs typeface="Trebuchet MS"/>
              </a:rPr>
              <a:t>S3 </a:t>
            </a:r>
            <a:r>
              <a:rPr dirty="0" sz="3200" spc="-10">
                <a:solidFill>
                  <a:srgbClr val="EFEFEF"/>
                </a:solidFill>
                <a:latin typeface="Trebuchet MS"/>
                <a:cs typeface="Trebuchet MS"/>
              </a:rPr>
              <a:t>replication</a:t>
            </a:r>
            <a:r>
              <a:rPr dirty="0" sz="3200" spc="-1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with</a:t>
            </a:r>
            <a:r>
              <a:rPr dirty="0" sz="3200" spc="-1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210">
                <a:solidFill>
                  <a:srgbClr val="EFEFEF"/>
                </a:solidFill>
                <a:latin typeface="Trebuchet MS"/>
                <a:cs typeface="Trebuchet MS"/>
              </a:rPr>
              <a:t>AWS</a:t>
            </a:r>
            <a:r>
              <a:rPr dirty="0" sz="3200" spc="-1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280">
                <a:solidFill>
                  <a:srgbClr val="EFEFEF"/>
                </a:solidFill>
                <a:latin typeface="Trebuchet MS"/>
                <a:cs typeface="Trebuchet MS"/>
              </a:rPr>
              <a:t>DMS</a:t>
            </a:r>
            <a:endParaRPr sz="3200">
              <a:latin typeface="Trebuchet MS"/>
              <a:cs typeface="Trebuchet MS"/>
            </a:endParaRPr>
          </a:p>
          <a:p>
            <a:pPr marL="469900" marR="5080" indent="-457200">
              <a:lnSpc>
                <a:spcPts val="3460"/>
              </a:lnSpc>
              <a:spcBef>
                <a:spcPts val="1480"/>
              </a:spcBef>
              <a:buSzPct val="89062"/>
              <a:buFont typeface="Arial MT"/>
              <a:buChar char="•"/>
              <a:tabLst>
                <a:tab pos="469900" algn="l"/>
              </a:tabLst>
            </a:pPr>
            <a:r>
              <a:rPr dirty="0" sz="3200" spc="125">
                <a:solidFill>
                  <a:srgbClr val="EFEFEF"/>
                </a:solidFill>
                <a:latin typeface="Trebuchet MS"/>
                <a:cs typeface="Trebuchet MS"/>
              </a:rPr>
              <a:t>DynamoDB</a:t>
            </a:r>
            <a:r>
              <a:rPr dirty="0" sz="32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-10">
                <a:solidFill>
                  <a:srgbClr val="EFEFEF"/>
                </a:solidFill>
                <a:latin typeface="Trebuchet MS"/>
                <a:cs typeface="Trebuchet MS"/>
              </a:rPr>
              <a:t>replication</a:t>
            </a:r>
            <a:r>
              <a:rPr dirty="0" sz="320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with</a:t>
            </a:r>
            <a:r>
              <a:rPr dirty="0" sz="320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9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32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125">
                <a:solidFill>
                  <a:srgbClr val="EFEFEF"/>
                </a:solidFill>
                <a:latin typeface="Trebuchet MS"/>
                <a:cs typeface="Trebuchet MS"/>
              </a:rPr>
              <a:t>DynamoDB</a:t>
            </a:r>
            <a:r>
              <a:rPr dirty="0" sz="32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Streams</a:t>
            </a:r>
            <a:r>
              <a:rPr dirty="0" sz="32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130">
                <a:solidFill>
                  <a:srgbClr val="EFEFEF"/>
                </a:solidFill>
                <a:latin typeface="Trebuchet MS"/>
                <a:cs typeface="Trebuchet MS"/>
              </a:rPr>
              <a:t>+ </a:t>
            </a:r>
            <a:r>
              <a:rPr dirty="0" sz="3200" spc="55">
                <a:solidFill>
                  <a:srgbClr val="EFEFEF"/>
                </a:solidFill>
                <a:latin typeface="Trebuchet MS"/>
                <a:cs typeface="Trebuchet MS"/>
              </a:rPr>
              <a:t>Lambda</a:t>
            </a:r>
            <a:r>
              <a:rPr dirty="0" sz="320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180">
                <a:solidFill>
                  <a:srgbClr val="EFEFEF"/>
                </a:solidFill>
                <a:latin typeface="Trebuchet MS"/>
                <a:cs typeface="Trebuchet MS"/>
              </a:rPr>
              <a:t>+</a:t>
            </a:r>
            <a:r>
              <a:rPr dirty="0" sz="320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Kinesis</a:t>
            </a:r>
            <a:r>
              <a:rPr dirty="0" sz="32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320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Firehose</a:t>
            </a:r>
            <a:r>
              <a:rPr dirty="0" sz="320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>
                <a:solidFill>
                  <a:srgbClr val="EFEFEF"/>
                </a:solidFill>
                <a:latin typeface="Trebuchet MS"/>
                <a:cs typeface="Trebuchet MS"/>
              </a:rPr>
              <a:t>into</a:t>
            </a:r>
            <a:r>
              <a:rPr dirty="0" sz="320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85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32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3200" spc="195">
                <a:solidFill>
                  <a:srgbClr val="EFEFEF"/>
                </a:solidFill>
                <a:latin typeface="Trebuchet MS"/>
                <a:cs typeface="Trebuchet MS"/>
              </a:rPr>
              <a:t>S3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Analytics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352558" y="2601822"/>
            <a:ext cx="1837689" cy="1765300"/>
          </a:xfrm>
          <a:custGeom>
            <a:avLst/>
            <a:gdLst/>
            <a:ahLst/>
            <a:cxnLst/>
            <a:rect l="l" t="t" r="r" b="b"/>
            <a:pathLst>
              <a:path w="1837690" h="1765300">
                <a:moveTo>
                  <a:pt x="907336" y="1752600"/>
                </a:moveTo>
                <a:lnTo>
                  <a:pt x="405879" y="1752600"/>
                </a:lnTo>
                <a:lnTo>
                  <a:pt x="444054" y="1765300"/>
                </a:lnTo>
                <a:lnTo>
                  <a:pt x="869162" y="1765300"/>
                </a:lnTo>
                <a:lnTo>
                  <a:pt x="907336" y="1752600"/>
                </a:lnTo>
                <a:close/>
              </a:path>
              <a:path w="1837690" h="1765300">
                <a:moveTo>
                  <a:pt x="858358" y="0"/>
                </a:moveTo>
                <a:lnTo>
                  <a:pt x="454522" y="0"/>
                </a:lnTo>
                <a:lnTo>
                  <a:pt x="393300" y="12700"/>
                </a:lnTo>
                <a:lnTo>
                  <a:pt x="335536" y="25400"/>
                </a:lnTo>
                <a:lnTo>
                  <a:pt x="281480" y="38100"/>
                </a:lnTo>
                <a:lnTo>
                  <a:pt x="231383" y="50800"/>
                </a:lnTo>
                <a:lnTo>
                  <a:pt x="185494" y="63500"/>
                </a:lnTo>
                <a:lnTo>
                  <a:pt x="144066" y="88900"/>
                </a:lnTo>
                <a:lnTo>
                  <a:pt x="107348" y="114300"/>
                </a:lnTo>
                <a:lnTo>
                  <a:pt x="75592" y="127000"/>
                </a:lnTo>
                <a:lnTo>
                  <a:pt x="27965" y="177800"/>
                </a:lnTo>
                <a:lnTo>
                  <a:pt x="3190" y="228600"/>
                </a:lnTo>
                <a:lnTo>
                  <a:pt x="0" y="254000"/>
                </a:lnTo>
                <a:lnTo>
                  <a:pt x="0" y="1511300"/>
                </a:lnTo>
                <a:lnTo>
                  <a:pt x="15837" y="1574800"/>
                </a:lnTo>
                <a:lnTo>
                  <a:pt x="62261" y="1625600"/>
                </a:lnTo>
                <a:lnTo>
                  <a:pt x="96435" y="1651000"/>
                </a:lnTo>
                <a:lnTo>
                  <a:pt x="137645" y="1676400"/>
                </a:lnTo>
                <a:lnTo>
                  <a:pt x="185688" y="1701800"/>
                </a:lnTo>
                <a:lnTo>
                  <a:pt x="240360" y="1714500"/>
                </a:lnTo>
                <a:lnTo>
                  <a:pt x="301457" y="1739900"/>
                </a:lnTo>
                <a:lnTo>
                  <a:pt x="368777" y="1752600"/>
                </a:lnTo>
                <a:lnTo>
                  <a:pt x="944438" y="1752600"/>
                </a:lnTo>
                <a:lnTo>
                  <a:pt x="1011847" y="1739900"/>
                </a:lnTo>
                <a:lnTo>
                  <a:pt x="1072997" y="1714500"/>
                </a:lnTo>
                <a:lnTo>
                  <a:pt x="1127690" y="1701800"/>
                </a:lnTo>
                <a:lnTo>
                  <a:pt x="543860" y="1701800"/>
                </a:lnTo>
                <a:lnTo>
                  <a:pt x="528089" y="1689100"/>
                </a:lnTo>
                <a:lnTo>
                  <a:pt x="452812" y="1689100"/>
                </a:lnTo>
                <a:lnTo>
                  <a:pt x="416228" y="1676400"/>
                </a:lnTo>
                <a:lnTo>
                  <a:pt x="380578" y="1676400"/>
                </a:lnTo>
                <a:lnTo>
                  <a:pt x="313682" y="1663700"/>
                </a:lnTo>
                <a:lnTo>
                  <a:pt x="253644" y="1651000"/>
                </a:lnTo>
                <a:lnTo>
                  <a:pt x="201099" y="1625600"/>
                </a:lnTo>
                <a:lnTo>
                  <a:pt x="156684" y="1612900"/>
                </a:lnTo>
                <a:lnTo>
                  <a:pt x="121033" y="1587500"/>
                </a:lnTo>
                <a:lnTo>
                  <a:pt x="78564" y="1536700"/>
                </a:lnTo>
                <a:lnTo>
                  <a:pt x="73018" y="1257300"/>
                </a:lnTo>
                <a:lnTo>
                  <a:pt x="297444" y="1257300"/>
                </a:lnTo>
                <a:lnTo>
                  <a:pt x="245378" y="1244600"/>
                </a:lnTo>
                <a:lnTo>
                  <a:pt x="200043" y="1231900"/>
                </a:lnTo>
                <a:lnTo>
                  <a:pt x="161502" y="1219200"/>
                </a:lnTo>
                <a:lnTo>
                  <a:pt x="105068" y="1193800"/>
                </a:lnTo>
                <a:lnTo>
                  <a:pt x="87306" y="1168400"/>
                </a:lnTo>
                <a:lnTo>
                  <a:pt x="76601" y="1155700"/>
                </a:lnTo>
                <a:lnTo>
                  <a:pt x="73018" y="1143000"/>
                </a:lnTo>
                <a:lnTo>
                  <a:pt x="73017" y="825500"/>
                </a:lnTo>
                <a:lnTo>
                  <a:pt x="259295" y="825500"/>
                </a:lnTo>
                <a:lnTo>
                  <a:pt x="211264" y="812800"/>
                </a:lnTo>
                <a:lnTo>
                  <a:pt x="169987" y="800100"/>
                </a:lnTo>
                <a:lnTo>
                  <a:pt x="135696" y="787400"/>
                </a:lnTo>
                <a:lnTo>
                  <a:pt x="108622" y="762000"/>
                </a:lnTo>
                <a:lnTo>
                  <a:pt x="88996" y="749300"/>
                </a:lnTo>
                <a:lnTo>
                  <a:pt x="77051" y="736600"/>
                </a:lnTo>
                <a:lnTo>
                  <a:pt x="73017" y="723900"/>
                </a:lnTo>
                <a:lnTo>
                  <a:pt x="73017" y="406400"/>
                </a:lnTo>
                <a:lnTo>
                  <a:pt x="253814" y="406400"/>
                </a:lnTo>
                <a:lnTo>
                  <a:pt x="207379" y="393700"/>
                </a:lnTo>
                <a:lnTo>
                  <a:pt x="167477" y="381000"/>
                </a:lnTo>
                <a:lnTo>
                  <a:pt x="134330" y="355600"/>
                </a:lnTo>
                <a:lnTo>
                  <a:pt x="108163" y="342900"/>
                </a:lnTo>
                <a:lnTo>
                  <a:pt x="89196" y="330200"/>
                </a:lnTo>
                <a:lnTo>
                  <a:pt x="77652" y="304800"/>
                </a:lnTo>
                <a:lnTo>
                  <a:pt x="73755" y="292100"/>
                </a:lnTo>
                <a:lnTo>
                  <a:pt x="73755" y="254000"/>
                </a:lnTo>
                <a:lnTo>
                  <a:pt x="77296" y="241300"/>
                </a:lnTo>
                <a:lnTo>
                  <a:pt x="87745" y="215900"/>
                </a:lnTo>
                <a:lnTo>
                  <a:pt x="104841" y="203200"/>
                </a:lnTo>
                <a:lnTo>
                  <a:pt x="128325" y="177800"/>
                </a:lnTo>
                <a:lnTo>
                  <a:pt x="157936" y="165100"/>
                </a:lnTo>
                <a:lnTo>
                  <a:pt x="193413" y="139700"/>
                </a:lnTo>
                <a:lnTo>
                  <a:pt x="234496" y="127000"/>
                </a:lnTo>
                <a:lnTo>
                  <a:pt x="280924" y="114300"/>
                </a:lnTo>
                <a:lnTo>
                  <a:pt x="332437" y="101600"/>
                </a:lnTo>
                <a:lnTo>
                  <a:pt x="388775" y="88900"/>
                </a:lnTo>
                <a:lnTo>
                  <a:pt x="449676" y="76200"/>
                </a:lnTo>
                <a:lnTo>
                  <a:pt x="514881" y="76200"/>
                </a:lnTo>
                <a:lnTo>
                  <a:pt x="584130" y="63500"/>
                </a:lnTo>
                <a:lnTo>
                  <a:pt x="1127536" y="63500"/>
                </a:lnTo>
                <a:lnTo>
                  <a:pt x="1081613" y="50800"/>
                </a:lnTo>
                <a:lnTo>
                  <a:pt x="1031482" y="38100"/>
                </a:lnTo>
                <a:lnTo>
                  <a:pt x="977395" y="25400"/>
                </a:lnTo>
                <a:lnTo>
                  <a:pt x="919603" y="12700"/>
                </a:lnTo>
                <a:lnTo>
                  <a:pt x="858358" y="0"/>
                </a:lnTo>
                <a:close/>
              </a:path>
              <a:path w="1837690" h="1765300">
                <a:moveTo>
                  <a:pt x="1313215" y="1473200"/>
                </a:moveTo>
                <a:lnTo>
                  <a:pt x="1239460" y="1473200"/>
                </a:lnTo>
                <a:lnTo>
                  <a:pt x="1240198" y="1511300"/>
                </a:lnTo>
                <a:lnTo>
                  <a:pt x="1234651" y="1536700"/>
                </a:lnTo>
                <a:lnTo>
                  <a:pt x="1218434" y="1562100"/>
                </a:lnTo>
                <a:lnTo>
                  <a:pt x="1192182" y="1587500"/>
                </a:lnTo>
                <a:lnTo>
                  <a:pt x="1156531" y="1612900"/>
                </a:lnTo>
                <a:lnTo>
                  <a:pt x="1112116" y="1625600"/>
                </a:lnTo>
                <a:lnTo>
                  <a:pt x="1059572" y="1651000"/>
                </a:lnTo>
                <a:lnTo>
                  <a:pt x="999534" y="1663700"/>
                </a:lnTo>
                <a:lnTo>
                  <a:pt x="932637" y="1676400"/>
                </a:lnTo>
                <a:lnTo>
                  <a:pt x="897194" y="1676400"/>
                </a:lnTo>
                <a:lnTo>
                  <a:pt x="860680" y="1689100"/>
                </a:lnTo>
                <a:lnTo>
                  <a:pt x="769356" y="1689100"/>
                </a:lnTo>
                <a:lnTo>
                  <a:pt x="753550" y="1701800"/>
                </a:lnTo>
                <a:lnTo>
                  <a:pt x="1127690" y="1701800"/>
                </a:lnTo>
                <a:lnTo>
                  <a:pt x="1175729" y="1676400"/>
                </a:lnTo>
                <a:lnTo>
                  <a:pt x="1216919" y="1651000"/>
                </a:lnTo>
                <a:lnTo>
                  <a:pt x="1251060" y="1625600"/>
                </a:lnTo>
                <a:lnTo>
                  <a:pt x="1297414" y="1574800"/>
                </a:lnTo>
                <a:lnTo>
                  <a:pt x="1309232" y="1536700"/>
                </a:lnTo>
                <a:lnTo>
                  <a:pt x="1313215" y="1511300"/>
                </a:lnTo>
                <a:lnTo>
                  <a:pt x="1313215" y="1473200"/>
                </a:lnTo>
                <a:close/>
              </a:path>
              <a:path w="1837690" h="1765300">
                <a:moveTo>
                  <a:pt x="794409" y="1193800"/>
                </a:moveTo>
                <a:lnTo>
                  <a:pt x="757099" y="1193800"/>
                </a:lnTo>
                <a:lnTo>
                  <a:pt x="757099" y="1257300"/>
                </a:lnTo>
                <a:lnTo>
                  <a:pt x="765357" y="1270000"/>
                </a:lnTo>
                <a:lnTo>
                  <a:pt x="774478" y="1282700"/>
                </a:lnTo>
                <a:lnTo>
                  <a:pt x="783392" y="1295400"/>
                </a:lnTo>
                <a:lnTo>
                  <a:pt x="791027" y="1320800"/>
                </a:lnTo>
                <a:lnTo>
                  <a:pt x="805882" y="1346200"/>
                </a:lnTo>
                <a:lnTo>
                  <a:pt x="826337" y="1384300"/>
                </a:lnTo>
                <a:lnTo>
                  <a:pt x="854399" y="1397000"/>
                </a:lnTo>
                <a:lnTo>
                  <a:pt x="892072" y="1409700"/>
                </a:lnTo>
                <a:lnTo>
                  <a:pt x="929537" y="1397000"/>
                </a:lnTo>
                <a:lnTo>
                  <a:pt x="957253" y="1384300"/>
                </a:lnTo>
                <a:lnTo>
                  <a:pt x="977640" y="1346200"/>
                </a:lnTo>
                <a:lnTo>
                  <a:pt x="985378" y="1333500"/>
                </a:lnTo>
                <a:lnTo>
                  <a:pt x="883659" y="1333500"/>
                </a:lnTo>
                <a:lnTo>
                  <a:pt x="874555" y="1320800"/>
                </a:lnTo>
                <a:lnTo>
                  <a:pt x="865727" y="1295400"/>
                </a:lnTo>
                <a:lnTo>
                  <a:pt x="858144" y="1282700"/>
                </a:lnTo>
                <a:lnTo>
                  <a:pt x="842615" y="1257300"/>
                </a:lnTo>
                <a:lnTo>
                  <a:pt x="822142" y="1219200"/>
                </a:lnTo>
                <a:lnTo>
                  <a:pt x="794409" y="1193800"/>
                </a:lnTo>
                <a:close/>
              </a:path>
              <a:path w="1837690" h="1765300">
                <a:moveTo>
                  <a:pt x="1112612" y="1257300"/>
                </a:moveTo>
                <a:lnTo>
                  <a:pt x="1027044" y="1257300"/>
                </a:lnTo>
                <a:lnTo>
                  <a:pt x="1035301" y="1270000"/>
                </a:lnTo>
                <a:lnTo>
                  <a:pt x="1044423" y="1282700"/>
                </a:lnTo>
                <a:lnTo>
                  <a:pt x="1053337" y="1295400"/>
                </a:lnTo>
                <a:lnTo>
                  <a:pt x="1060972" y="1320800"/>
                </a:lnTo>
                <a:lnTo>
                  <a:pt x="1076449" y="1346200"/>
                </a:lnTo>
                <a:lnTo>
                  <a:pt x="1096835" y="1384300"/>
                </a:lnTo>
                <a:lnTo>
                  <a:pt x="1124551" y="1397000"/>
                </a:lnTo>
                <a:lnTo>
                  <a:pt x="1162017" y="1409700"/>
                </a:lnTo>
                <a:lnTo>
                  <a:pt x="1199482" y="1397000"/>
                </a:lnTo>
                <a:lnTo>
                  <a:pt x="1227198" y="1384300"/>
                </a:lnTo>
                <a:lnTo>
                  <a:pt x="1247585" y="1346200"/>
                </a:lnTo>
                <a:lnTo>
                  <a:pt x="1255323" y="1333500"/>
                </a:lnTo>
                <a:lnTo>
                  <a:pt x="1153760" y="1333500"/>
                </a:lnTo>
                <a:lnTo>
                  <a:pt x="1144638" y="1320800"/>
                </a:lnTo>
                <a:lnTo>
                  <a:pt x="1135724" y="1295400"/>
                </a:lnTo>
                <a:lnTo>
                  <a:pt x="1128089" y="1282700"/>
                </a:lnTo>
                <a:lnTo>
                  <a:pt x="1112612" y="1257300"/>
                </a:lnTo>
                <a:close/>
              </a:path>
              <a:path w="1837690" h="1765300">
                <a:moveTo>
                  <a:pt x="1382557" y="1257300"/>
                </a:moveTo>
                <a:lnTo>
                  <a:pt x="1296989" y="1257300"/>
                </a:lnTo>
                <a:lnTo>
                  <a:pt x="1305246" y="1270000"/>
                </a:lnTo>
                <a:lnTo>
                  <a:pt x="1314368" y="1282700"/>
                </a:lnTo>
                <a:lnTo>
                  <a:pt x="1323282" y="1295400"/>
                </a:lnTo>
                <a:lnTo>
                  <a:pt x="1330917" y="1320800"/>
                </a:lnTo>
                <a:lnTo>
                  <a:pt x="1346394" y="1346200"/>
                </a:lnTo>
                <a:lnTo>
                  <a:pt x="1366780" y="1384300"/>
                </a:lnTo>
                <a:lnTo>
                  <a:pt x="1394496" y="1397000"/>
                </a:lnTo>
                <a:lnTo>
                  <a:pt x="1431962" y="1409700"/>
                </a:lnTo>
                <a:lnTo>
                  <a:pt x="1469427" y="1397000"/>
                </a:lnTo>
                <a:lnTo>
                  <a:pt x="1497143" y="1384300"/>
                </a:lnTo>
                <a:lnTo>
                  <a:pt x="1517530" y="1346200"/>
                </a:lnTo>
                <a:lnTo>
                  <a:pt x="1525268" y="1333500"/>
                </a:lnTo>
                <a:lnTo>
                  <a:pt x="1423705" y="1333500"/>
                </a:lnTo>
                <a:lnTo>
                  <a:pt x="1414583" y="1320800"/>
                </a:lnTo>
                <a:lnTo>
                  <a:pt x="1405669" y="1295400"/>
                </a:lnTo>
                <a:lnTo>
                  <a:pt x="1398034" y="1282700"/>
                </a:lnTo>
                <a:lnTo>
                  <a:pt x="1382557" y="1257300"/>
                </a:lnTo>
                <a:close/>
              </a:path>
              <a:path w="1837690" h="1765300">
                <a:moveTo>
                  <a:pt x="1652536" y="1257300"/>
                </a:moveTo>
                <a:lnTo>
                  <a:pt x="1566903" y="1257300"/>
                </a:lnTo>
                <a:lnTo>
                  <a:pt x="1575170" y="1270000"/>
                </a:lnTo>
                <a:lnTo>
                  <a:pt x="1584286" y="1282700"/>
                </a:lnTo>
                <a:lnTo>
                  <a:pt x="1593200" y="1295400"/>
                </a:lnTo>
                <a:lnTo>
                  <a:pt x="1600862" y="1320800"/>
                </a:lnTo>
                <a:lnTo>
                  <a:pt x="1616448" y="1346200"/>
                </a:lnTo>
                <a:lnTo>
                  <a:pt x="1637048" y="1384300"/>
                </a:lnTo>
                <a:lnTo>
                  <a:pt x="1664908" y="1397000"/>
                </a:lnTo>
                <a:lnTo>
                  <a:pt x="1702275" y="1409700"/>
                </a:lnTo>
                <a:lnTo>
                  <a:pt x="1739595" y="1397000"/>
                </a:lnTo>
                <a:lnTo>
                  <a:pt x="1767349" y="1384300"/>
                </a:lnTo>
                <a:lnTo>
                  <a:pt x="1787843" y="1346200"/>
                </a:lnTo>
                <a:lnTo>
                  <a:pt x="1795613" y="1333500"/>
                </a:lnTo>
                <a:lnTo>
                  <a:pt x="1693875" y="1333500"/>
                </a:lnTo>
                <a:lnTo>
                  <a:pt x="1684739" y="1320800"/>
                </a:lnTo>
                <a:lnTo>
                  <a:pt x="1675806" y="1295400"/>
                </a:lnTo>
                <a:lnTo>
                  <a:pt x="1668010" y="1282700"/>
                </a:lnTo>
                <a:lnTo>
                  <a:pt x="1652536" y="1257300"/>
                </a:lnTo>
                <a:close/>
              </a:path>
              <a:path w="1837690" h="1765300">
                <a:moveTo>
                  <a:pt x="297444" y="1257300"/>
                </a:moveTo>
                <a:lnTo>
                  <a:pt x="73018" y="1257300"/>
                </a:lnTo>
                <a:lnTo>
                  <a:pt x="104202" y="1270000"/>
                </a:lnTo>
                <a:lnTo>
                  <a:pt x="139947" y="1295400"/>
                </a:lnTo>
                <a:lnTo>
                  <a:pt x="179836" y="1308100"/>
                </a:lnTo>
                <a:lnTo>
                  <a:pt x="223451" y="1320800"/>
                </a:lnTo>
                <a:lnTo>
                  <a:pt x="270375" y="1333500"/>
                </a:lnTo>
                <a:lnTo>
                  <a:pt x="320191" y="1346200"/>
                </a:lnTo>
                <a:lnTo>
                  <a:pt x="372480" y="1346200"/>
                </a:lnTo>
                <a:lnTo>
                  <a:pt x="426825" y="1358900"/>
                </a:lnTo>
                <a:lnTo>
                  <a:pt x="540016" y="1358900"/>
                </a:lnTo>
                <a:lnTo>
                  <a:pt x="598026" y="1371600"/>
                </a:lnTo>
                <a:lnTo>
                  <a:pt x="656423" y="1371600"/>
                </a:lnTo>
                <a:lnTo>
                  <a:pt x="656423" y="1295400"/>
                </a:lnTo>
                <a:lnTo>
                  <a:pt x="571692" y="1295400"/>
                </a:lnTo>
                <a:lnTo>
                  <a:pt x="493363" y="1282700"/>
                </a:lnTo>
                <a:lnTo>
                  <a:pt x="421501" y="1282700"/>
                </a:lnTo>
                <a:lnTo>
                  <a:pt x="356173" y="1270000"/>
                </a:lnTo>
                <a:lnTo>
                  <a:pt x="297444" y="1257300"/>
                </a:lnTo>
                <a:close/>
              </a:path>
              <a:path w="1837690" h="1765300">
                <a:moveTo>
                  <a:pt x="1064510" y="1193800"/>
                </a:moveTo>
                <a:lnTo>
                  <a:pt x="989579" y="1193800"/>
                </a:lnTo>
                <a:lnTo>
                  <a:pt x="961863" y="1219200"/>
                </a:lnTo>
                <a:lnTo>
                  <a:pt x="941476" y="1257300"/>
                </a:lnTo>
                <a:lnTo>
                  <a:pt x="925999" y="1282700"/>
                </a:lnTo>
                <a:lnTo>
                  <a:pt x="918416" y="1295400"/>
                </a:lnTo>
                <a:lnTo>
                  <a:pt x="909589" y="1320800"/>
                </a:lnTo>
                <a:lnTo>
                  <a:pt x="900485" y="1333500"/>
                </a:lnTo>
                <a:lnTo>
                  <a:pt x="985378" y="1333500"/>
                </a:lnTo>
                <a:lnTo>
                  <a:pt x="993117" y="1320800"/>
                </a:lnTo>
                <a:lnTo>
                  <a:pt x="1000752" y="1295400"/>
                </a:lnTo>
                <a:lnTo>
                  <a:pt x="1009666" y="1282700"/>
                </a:lnTo>
                <a:lnTo>
                  <a:pt x="1018787" y="1270000"/>
                </a:lnTo>
                <a:lnTo>
                  <a:pt x="1027044" y="1257300"/>
                </a:lnTo>
                <a:lnTo>
                  <a:pt x="1112612" y="1257300"/>
                </a:lnTo>
                <a:lnTo>
                  <a:pt x="1092226" y="1219200"/>
                </a:lnTo>
                <a:lnTo>
                  <a:pt x="1064510" y="1193800"/>
                </a:lnTo>
                <a:close/>
              </a:path>
              <a:path w="1837690" h="1765300">
                <a:moveTo>
                  <a:pt x="1334455" y="1193800"/>
                </a:moveTo>
                <a:lnTo>
                  <a:pt x="1259524" y="1193800"/>
                </a:lnTo>
                <a:lnTo>
                  <a:pt x="1231808" y="1219200"/>
                </a:lnTo>
                <a:lnTo>
                  <a:pt x="1211421" y="1257300"/>
                </a:lnTo>
                <a:lnTo>
                  <a:pt x="1195944" y="1282700"/>
                </a:lnTo>
                <a:lnTo>
                  <a:pt x="1188309" y="1295400"/>
                </a:lnTo>
                <a:lnTo>
                  <a:pt x="1179395" y="1320800"/>
                </a:lnTo>
                <a:lnTo>
                  <a:pt x="1170274" y="1333500"/>
                </a:lnTo>
                <a:lnTo>
                  <a:pt x="1255323" y="1333500"/>
                </a:lnTo>
                <a:lnTo>
                  <a:pt x="1263062" y="1320800"/>
                </a:lnTo>
                <a:lnTo>
                  <a:pt x="1270697" y="1295400"/>
                </a:lnTo>
                <a:lnTo>
                  <a:pt x="1279611" y="1282700"/>
                </a:lnTo>
                <a:lnTo>
                  <a:pt x="1288732" y="1270000"/>
                </a:lnTo>
                <a:lnTo>
                  <a:pt x="1296989" y="1257300"/>
                </a:lnTo>
                <a:lnTo>
                  <a:pt x="1382557" y="1257300"/>
                </a:lnTo>
                <a:lnTo>
                  <a:pt x="1362171" y="1219200"/>
                </a:lnTo>
                <a:lnTo>
                  <a:pt x="1334455" y="1193800"/>
                </a:lnTo>
                <a:close/>
              </a:path>
              <a:path w="1837690" h="1765300">
                <a:moveTo>
                  <a:pt x="1604417" y="1193800"/>
                </a:moveTo>
                <a:lnTo>
                  <a:pt x="1529456" y="1193800"/>
                </a:lnTo>
                <a:lnTo>
                  <a:pt x="1501749" y="1219200"/>
                </a:lnTo>
                <a:lnTo>
                  <a:pt x="1481366" y="1257300"/>
                </a:lnTo>
                <a:lnTo>
                  <a:pt x="1465889" y="1282700"/>
                </a:lnTo>
                <a:lnTo>
                  <a:pt x="1458254" y="1295400"/>
                </a:lnTo>
                <a:lnTo>
                  <a:pt x="1449340" y="1320800"/>
                </a:lnTo>
                <a:lnTo>
                  <a:pt x="1440219" y="1333500"/>
                </a:lnTo>
                <a:lnTo>
                  <a:pt x="1525268" y="1333500"/>
                </a:lnTo>
                <a:lnTo>
                  <a:pt x="1533007" y="1320800"/>
                </a:lnTo>
                <a:lnTo>
                  <a:pt x="1540632" y="1295400"/>
                </a:lnTo>
                <a:lnTo>
                  <a:pt x="1549529" y="1282700"/>
                </a:lnTo>
                <a:lnTo>
                  <a:pt x="1558638" y="1270000"/>
                </a:lnTo>
                <a:lnTo>
                  <a:pt x="1566903" y="1257300"/>
                </a:lnTo>
                <a:lnTo>
                  <a:pt x="1652536" y="1257300"/>
                </a:lnTo>
                <a:lnTo>
                  <a:pt x="1632150" y="1219200"/>
                </a:lnTo>
                <a:lnTo>
                  <a:pt x="1604417" y="1193800"/>
                </a:lnTo>
                <a:close/>
              </a:path>
              <a:path w="1837690" h="1765300">
                <a:moveTo>
                  <a:pt x="1837186" y="1193800"/>
                </a:moveTo>
                <a:lnTo>
                  <a:pt x="1799761" y="1193800"/>
                </a:lnTo>
                <a:lnTo>
                  <a:pt x="1772074" y="1219200"/>
                </a:lnTo>
                <a:lnTo>
                  <a:pt x="1751705" y="1257300"/>
                </a:lnTo>
                <a:lnTo>
                  <a:pt x="1736234" y="1282700"/>
                </a:lnTo>
                <a:lnTo>
                  <a:pt x="1728616" y="1295400"/>
                </a:lnTo>
                <a:lnTo>
                  <a:pt x="1719773" y="1320800"/>
                </a:lnTo>
                <a:lnTo>
                  <a:pt x="1710671" y="1333500"/>
                </a:lnTo>
                <a:lnTo>
                  <a:pt x="1795613" y="1333500"/>
                </a:lnTo>
                <a:lnTo>
                  <a:pt x="1803382" y="1320800"/>
                </a:lnTo>
                <a:lnTo>
                  <a:pt x="1810976" y="1295400"/>
                </a:lnTo>
                <a:lnTo>
                  <a:pt x="1819881" y="1282700"/>
                </a:lnTo>
                <a:lnTo>
                  <a:pt x="1828987" y="1270000"/>
                </a:lnTo>
                <a:lnTo>
                  <a:pt x="1837186" y="1257300"/>
                </a:lnTo>
                <a:lnTo>
                  <a:pt x="1837186" y="1193800"/>
                </a:lnTo>
                <a:close/>
              </a:path>
              <a:path w="1837690" h="1765300">
                <a:moveTo>
                  <a:pt x="794409" y="914400"/>
                </a:moveTo>
                <a:lnTo>
                  <a:pt x="757099" y="914400"/>
                </a:lnTo>
                <a:lnTo>
                  <a:pt x="757099" y="977900"/>
                </a:lnTo>
                <a:lnTo>
                  <a:pt x="765356" y="990600"/>
                </a:lnTo>
                <a:lnTo>
                  <a:pt x="774478" y="1003300"/>
                </a:lnTo>
                <a:lnTo>
                  <a:pt x="783392" y="1016000"/>
                </a:lnTo>
                <a:lnTo>
                  <a:pt x="791027" y="1028700"/>
                </a:lnTo>
                <a:lnTo>
                  <a:pt x="805882" y="1066800"/>
                </a:lnTo>
                <a:lnTo>
                  <a:pt x="826337" y="1092200"/>
                </a:lnTo>
                <a:lnTo>
                  <a:pt x="854399" y="1117600"/>
                </a:lnTo>
                <a:lnTo>
                  <a:pt x="892072" y="1130300"/>
                </a:lnTo>
                <a:lnTo>
                  <a:pt x="929537" y="1117600"/>
                </a:lnTo>
                <a:lnTo>
                  <a:pt x="957253" y="1092200"/>
                </a:lnTo>
                <a:lnTo>
                  <a:pt x="977640" y="1066800"/>
                </a:lnTo>
                <a:lnTo>
                  <a:pt x="982799" y="1054100"/>
                </a:lnTo>
                <a:lnTo>
                  <a:pt x="883659" y="1054100"/>
                </a:lnTo>
                <a:lnTo>
                  <a:pt x="874555" y="1041400"/>
                </a:lnTo>
                <a:lnTo>
                  <a:pt x="865727" y="1016000"/>
                </a:lnTo>
                <a:lnTo>
                  <a:pt x="858144" y="1003300"/>
                </a:lnTo>
                <a:lnTo>
                  <a:pt x="842615" y="965200"/>
                </a:lnTo>
                <a:lnTo>
                  <a:pt x="822142" y="939800"/>
                </a:lnTo>
                <a:lnTo>
                  <a:pt x="794409" y="914400"/>
                </a:lnTo>
                <a:close/>
              </a:path>
              <a:path w="1837690" h="1765300">
                <a:moveTo>
                  <a:pt x="1112612" y="977900"/>
                </a:moveTo>
                <a:lnTo>
                  <a:pt x="1027044" y="977900"/>
                </a:lnTo>
                <a:lnTo>
                  <a:pt x="1035301" y="990600"/>
                </a:lnTo>
                <a:lnTo>
                  <a:pt x="1044423" y="1003300"/>
                </a:lnTo>
                <a:lnTo>
                  <a:pt x="1053337" y="1016000"/>
                </a:lnTo>
                <a:lnTo>
                  <a:pt x="1060972" y="1028700"/>
                </a:lnTo>
                <a:lnTo>
                  <a:pt x="1076449" y="1066800"/>
                </a:lnTo>
                <a:lnTo>
                  <a:pt x="1096835" y="1092200"/>
                </a:lnTo>
                <a:lnTo>
                  <a:pt x="1124551" y="1117600"/>
                </a:lnTo>
                <a:lnTo>
                  <a:pt x="1162017" y="1130300"/>
                </a:lnTo>
                <a:lnTo>
                  <a:pt x="1199482" y="1117600"/>
                </a:lnTo>
                <a:lnTo>
                  <a:pt x="1227198" y="1092200"/>
                </a:lnTo>
                <a:lnTo>
                  <a:pt x="1247585" y="1066800"/>
                </a:lnTo>
                <a:lnTo>
                  <a:pt x="1252744" y="1054100"/>
                </a:lnTo>
                <a:lnTo>
                  <a:pt x="1153760" y="1054100"/>
                </a:lnTo>
                <a:lnTo>
                  <a:pt x="1144638" y="1041400"/>
                </a:lnTo>
                <a:lnTo>
                  <a:pt x="1135724" y="1016000"/>
                </a:lnTo>
                <a:lnTo>
                  <a:pt x="1128089" y="1003300"/>
                </a:lnTo>
                <a:lnTo>
                  <a:pt x="1112612" y="977900"/>
                </a:lnTo>
                <a:close/>
              </a:path>
              <a:path w="1837690" h="1765300">
                <a:moveTo>
                  <a:pt x="1382557" y="977900"/>
                </a:moveTo>
                <a:lnTo>
                  <a:pt x="1296989" y="977900"/>
                </a:lnTo>
                <a:lnTo>
                  <a:pt x="1305246" y="990600"/>
                </a:lnTo>
                <a:lnTo>
                  <a:pt x="1314368" y="1003300"/>
                </a:lnTo>
                <a:lnTo>
                  <a:pt x="1323282" y="1016000"/>
                </a:lnTo>
                <a:lnTo>
                  <a:pt x="1330917" y="1028700"/>
                </a:lnTo>
                <a:lnTo>
                  <a:pt x="1346394" y="1066800"/>
                </a:lnTo>
                <a:lnTo>
                  <a:pt x="1366780" y="1092200"/>
                </a:lnTo>
                <a:lnTo>
                  <a:pt x="1394496" y="1117600"/>
                </a:lnTo>
                <a:lnTo>
                  <a:pt x="1431962" y="1130300"/>
                </a:lnTo>
                <a:lnTo>
                  <a:pt x="1469427" y="1117600"/>
                </a:lnTo>
                <a:lnTo>
                  <a:pt x="1497143" y="1092200"/>
                </a:lnTo>
                <a:lnTo>
                  <a:pt x="1517530" y="1066800"/>
                </a:lnTo>
                <a:lnTo>
                  <a:pt x="1522689" y="1054100"/>
                </a:lnTo>
                <a:lnTo>
                  <a:pt x="1423705" y="1054100"/>
                </a:lnTo>
                <a:lnTo>
                  <a:pt x="1414583" y="1041400"/>
                </a:lnTo>
                <a:lnTo>
                  <a:pt x="1405669" y="1016000"/>
                </a:lnTo>
                <a:lnTo>
                  <a:pt x="1398034" y="1003300"/>
                </a:lnTo>
                <a:lnTo>
                  <a:pt x="1382557" y="977900"/>
                </a:lnTo>
                <a:close/>
              </a:path>
              <a:path w="1837690" h="1765300">
                <a:moveTo>
                  <a:pt x="1652536" y="977900"/>
                </a:moveTo>
                <a:lnTo>
                  <a:pt x="1566903" y="977900"/>
                </a:lnTo>
                <a:lnTo>
                  <a:pt x="1575170" y="990600"/>
                </a:lnTo>
                <a:lnTo>
                  <a:pt x="1584286" y="1003300"/>
                </a:lnTo>
                <a:lnTo>
                  <a:pt x="1593200" y="1016000"/>
                </a:lnTo>
                <a:lnTo>
                  <a:pt x="1600862" y="1028700"/>
                </a:lnTo>
                <a:lnTo>
                  <a:pt x="1616448" y="1066800"/>
                </a:lnTo>
                <a:lnTo>
                  <a:pt x="1637048" y="1092200"/>
                </a:lnTo>
                <a:lnTo>
                  <a:pt x="1664908" y="1117600"/>
                </a:lnTo>
                <a:lnTo>
                  <a:pt x="1702275" y="1130300"/>
                </a:lnTo>
                <a:lnTo>
                  <a:pt x="1739595" y="1117600"/>
                </a:lnTo>
                <a:lnTo>
                  <a:pt x="1767349" y="1092200"/>
                </a:lnTo>
                <a:lnTo>
                  <a:pt x="1787843" y="1066800"/>
                </a:lnTo>
                <a:lnTo>
                  <a:pt x="1793023" y="1054100"/>
                </a:lnTo>
                <a:lnTo>
                  <a:pt x="1693875" y="1054100"/>
                </a:lnTo>
                <a:lnTo>
                  <a:pt x="1684739" y="1041400"/>
                </a:lnTo>
                <a:lnTo>
                  <a:pt x="1675806" y="1016000"/>
                </a:lnTo>
                <a:lnTo>
                  <a:pt x="1668010" y="1003300"/>
                </a:lnTo>
                <a:lnTo>
                  <a:pt x="1652536" y="977900"/>
                </a:lnTo>
                <a:close/>
              </a:path>
              <a:path w="1837690" h="1765300">
                <a:moveTo>
                  <a:pt x="1064510" y="914400"/>
                </a:moveTo>
                <a:lnTo>
                  <a:pt x="989579" y="914400"/>
                </a:lnTo>
                <a:lnTo>
                  <a:pt x="961863" y="939800"/>
                </a:lnTo>
                <a:lnTo>
                  <a:pt x="941476" y="977900"/>
                </a:lnTo>
                <a:lnTo>
                  <a:pt x="925999" y="1003300"/>
                </a:lnTo>
                <a:lnTo>
                  <a:pt x="918416" y="1016000"/>
                </a:lnTo>
                <a:lnTo>
                  <a:pt x="909589" y="1041400"/>
                </a:lnTo>
                <a:lnTo>
                  <a:pt x="900485" y="1054100"/>
                </a:lnTo>
                <a:lnTo>
                  <a:pt x="982799" y="1054100"/>
                </a:lnTo>
                <a:lnTo>
                  <a:pt x="993117" y="1028700"/>
                </a:lnTo>
                <a:lnTo>
                  <a:pt x="1000752" y="1016000"/>
                </a:lnTo>
                <a:lnTo>
                  <a:pt x="1009666" y="1003300"/>
                </a:lnTo>
                <a:lnTo>
                  <a:pt x="1018787" y="990600"/>
                </a:lnTo>
                <a:lnTo>
                  <a:pt x="1027044" y="977900"/>
                </a:lnTo>
                <a:lnTo>
                  <a:pt x="1112612" y="977900"/>
                </a:lnTo>
                <a:lnTo>
                  <a:pt x="1092226" y="939800"/>
                </a:lnTo>
                <a:lnTo>
                  <a:pt x="1064510" y="914400"/>
                </a:lnTo>
                <a:close/>
              </a:path>
              <a:path w="1837690" h="1765300">
                <a:moveTo>
                  <a:pt x="1334455" y="914400"/>
                </a:moveTo>
                <a:lnTo>
                  <a:pt x="1259524" y="914400"/>
                </a:lnTo>
                <a:lnTo>
                  <a:pt x="1231808" y="939800"/>
                </a:lnTo>
                <a:lnTo>
                  <a:pt x="1211421" y="977900"/>
                </a:lnTo>
                <a:lnTo>
                  <a:pt x="1195944" y="1003300"/>
                </a:lnTo>
                <a:lnTo>
                  <a:pt x="1188309" y="1016000"/>
                </a:lnTo>
                <a:lnTo>
                  <a:pt x="1179395" y="1041400"/>
                </a:lnTo>
                <a:lnTo>
                  <a:pt x="1170274" y="1054100"/>
                </a:lnTo>
                <a:lnTo>
                  <a:pt x="1252744" y="1054100"/>
                </a:lnTo>
                <a:lnTo>
                  <a:pt x="1263062" y="1028700"/>
                </a:lnTo>
                <a:lnTo>
                  <a:pt x="1270697" y="1016000"/>
                </a:lnTo>
                <a:lnTo>
                  <a:pt x="1279611" y="1003300"/>
                </a:lnTo>
                <a:lnTo>
                  <a:pt x="1288732" y="990600"/>
                </a:lnTo>
                <a:lnTo>
                  <a:pt x="1296989" y="977900"/>
                </a:lnTo>
                <a:lnTo>
                  <a:pt x="1382557" y="977900"/>
                </a:lnTo>
                <a:lnTo>
                  <a:pt x="1362171" y="939800"/>
                </a:lnTo>
                <a:lnTo>
                  <a:pt x="1334455" y="914400"/>
                </a:lnTo>
                <a:close/>
              </a:path>
              <a:path w="1837690" h="1765300">
                <a:moveTo>
                  <a:pt x="1604417" y="914400"/>
                </a:moveTo>
                <a:lnTo>
                  <a:pt x="1529456" y="914400"/>
                </a:lnTo>
                <a:lnTo>
                  <a:pt x="1501749" y="939800"/>
                </a:lnTo>
                <a:lnTo>
                  <a:pt x="1481366" y="965200"/>
                </a:lnTo>
                <a:lnTo>
                  <a:pt x="1465889" y="1003300"/>
                </a:lnTo>
                <a:lnTo>
                  <a:pt x="1458254" y="1016000"/>
                </a:lnTo>
                <a:lnTo>
                  <a:pt x="1449340" y="1041400"/>
                </a:lnTo>
                <a:lnTo>
                  <a:pt x="1440219" y="1054100"/>
                </a:lnTo>
                <a:lnTo>
                  <a:pt x="1522689" y="1054100"/>
                </a:lnTo>
                <a:lnTo>
                  <a:pt x="1533007" y="1028700"/>
                </a:lnTo>
                <a:lnTo>
                  <a:pt x="1540632" y="1016000"/>
                </a:lnTo>
                <a:lnTo>
                  <a:pt x="1549529" y="1003300"/>
                </a:lnTo>
                <a:lnTo>
                  <a:pt x="1558638" y="990600"/>
                </a:lnTo>
                <a:lnTo>
                  <a:pt x="1566903" y="977900"/>
                </a:lnTo>
                <a:lnTo>
                  <a:pt x="1652536" y="977900"/>
                </a:lnTo>
                <a:lnTo>
                  <a:pt x="1632150" y="939800"/>
                </a:lnTo>
                <a:lnTo>
                  <a:pt x="1604417" y="914400"/>
                </a:lnTo>
                <a:close/>
              </a:path>
              <a:path w="1837690" h="1765300">
                <a:moveTo>
                  <a:pt x="1837186" y="914400"/>
                </a:moveTo>
                <a:lnTo>
                  <a:pt x="1799761" y="914400"/>
                </a:lnTo>
                <a:lnTo>
                  <a:pt x="1772074" y="939800"/>
                </a:lnTo>
                <a:lnTo>
                  <a:pt x="1751705" y="977900"/>
                </a:lnTo>
                <a:lnTo>
                  <a:pt x="1736234" y="1003300"/>
                </a:lnTo>
                <a:lnTo>
                  <a:pt x="1728616" y="1016000"/>
                </a:lnTo>
                <a:lnTo>
                  <a:pt x="1719773" y="1041400"/>
                </a:lnTo>
                <a:lnTo>
                  <a:pt x="1710671" y="1054100"/>
                </a:lnTo>
                <a:lnTo>
                  <a:pt x="1793023" y="1054100"/>
                </a:lnTo>
                <a:lnTo>
                  <a:pt x="1803382" y="1028700"/>
                </a:lnTo>
                <a:lnTo>
                  <a:pt x="1810976" y="1016000"/>
                </a:lnTo>
                <a:lnTo>
                  <a:pt x="1819881" y="1003300"/>
                </a:lnTo>
                <a:lnTo>
                  <a:pt x="1828987" y="990600"/>
                </a:lnTo>
                <a:lnTo>
                  <a:pt x="1837186" y="977900"/>
                </a:lnTo>
                <a:lnTo>
                  <a:pt x="1837186" y="914400"/>
                </a:lnTo>
                <a:close/>
              </a:path>
              <a:path w="1837690" h="1765300">
                <a:moveTo>
                  <a:pt x="259295" y="825500"/>
                </a:moveTo>
                <a:lnTo>
                  <a:pt x="73017" y="825500"/>
                </a:lnTo>
                <a:lnTo>
                  <a:pt x="105587" y="850900"/>
                </a:lnTo>
                <a:lnTo>
                  <a:pt x="143036" y="863600"/>
                </a:lnTo>
                <a:lnTo>
                  <a:pt x="184866" y="876300"/>
                </a:lnTo>
                <a:lnTo>
                  <a:pt x="230581" y="901700"/>
                </a:lnTo>
                <a:lnTo>
                  <a:pt x="279681" y="914400"/>
                </a:lnTo>
                <a:lnTo>
                  <a:pt x="331669" y="914400"/>
                </a:lnTo>
                <a:lnTo>
                  <a:pt x="442314" y="939800"/>
                </a:lnTo>
                <a:lnTo>
                  <a:pt x="558532" y="939800"/>
                </a:lnTo>
                <a:lnTo>
                  <a:pt x="617485" y="952500"/>
                </a:lnTo>
                <a:lnTo>
                  <a:pt x="676337" y="952500"/>
                </a:lnTo>
                <a:lnTo>
                  <a:pt x="676337" y="876300"/>
                </a:lnTo>
                <a:lnTo>
                  <a:pt x="592648" y="876300"/>
                </a:lnTo>
                <a:lnTo>
                  <a:pt x="514323" y="863600"/>
                </a:lnTo>
                <a:lnTo>
                  <a:pt x="441593" y="863600"/>
                </a:lnTo>
                <a:lnTo>
                  <a:pt x="374691" y="850900"/>
                </a:lnTo>
                <a:lnTo>
                  <a:pt x="313848" y="838200"/>
                </a:lnTo>
                <a:lnTo>
                  <a:pt x="259295" y="825500"/>
                </a:lnTo>
                <a:close/>
              </a:path>
              <a:path w="1837690" h="1765300">
                <a:moveTo>
                  <a:pt x="757099" y="622300"/>
                </a:moveTo>
                <a:lnTo>
                  <a:pt x="757099" y="698500"/>
                </a:lnTo>
                <a:lnTo>
                  <a:pt x="765356" y="711200"/>
                </a:lnTo>
                <a:lnTo>
                  <a:pt x="774478" y="723900"/>
                </a:lnTo>
                <a:lnTo>
                  <a:pt x="783392" y="736600"/>
                </a:lnTo>
                <a:lnTo>
                  <a:pt x="791027" y="749300"/>
                </a:lnTo>
                <a:lnTo>
                  <a:pt x="805882" y="787400"/>
                </a:lnTo>
                <a:lnTo>
                  <a:pt x="826337" y="812800"/>
                </a:lnTo>
                <a:lnTo>
                  <a:pt x="854399" y="838200"/>
                </a:lnTo>
                <a:lnTo>
                  <a:pt x="892072" y="850900"/>
                </a:lnTo>
                <a:lnTo>
                  <a:pt x="929537" y="838200"/>
                </a:lnTo>
                <a:lnTo>
                  <a:pt x="957253" y="812800"/>
                </a:lnTo>
                <a:lnTo>
                  <a:pt x="977640" y="787400"/>
                </a:lnTo>
                <a:lnTo>
                  <a:pt x="982799" y="774700"/>
                </a:lnTo>
                <a:lnTo>
                  <a:pt x="892072" y="774700"/>
                </a:lnTo>
                <a:lnTo>
                  <a:pt x="883659" y="762000"/>
                </a:lnTo>
                <a:lnTo>
                  <a:pt x="874555" y="749300"/>
                </a:lnTo>
                <a:lnTo>
                  <a:pt x="865727" y="736600"/>
                </a:lnTo>
                <a:lnTo>
                  <a:pt x="858144" y="723900"/>
                </a:lnTo>
                <a:lnTo>
                  <a:pt x="842615" y="685800"/>
                </a:lnTo>
                <a:lnTo>
                  <a:pt x="822142" y="660400"/>
                </a:lnTo>
                <a:lnTo>
                  <a:pt x="794409" y="635000"/>
                </a:lnTo>
                <a:lnTo>
                  <a:pt x="757099" y="622300"/>
                </a:lnTo>
                <a:close/>
              </a:path>
              <a:path w="1837690" h="1765300">
                <a:moveTo>
                  <a:pt x="1117771" y="698500"/>
                </a:moveTo>
                <a:lnTo>
                  <a:pt x="1027044" y="698500"/>
                </a:lnTo>
                <a:lnTo>
                  <a:pt x="1035301" y="711200"/>
                </a:lnTo>
                <a:lnTo>
                  <a:pt x="1044423" y="723900"/>
                </a:lnTo>
                <a:lnTo>
                  <a:pt x="1053337" y="736600"/>
                </a:lnTo>
                <a:lnTo>
                  <a:pt x="1060972" y="749300"/>
                </a:lnTo>
                <a:lnTo>
                  <a:pt x="1076449" y="787400"/>
                </a:lnTo>
                <a:lnTo>
                  <a:pt x="1096835" y="812800"/>
                </a:lnTo>
                <a:lnTo>
                  <a:pt x="1124551" y="838200"/>
                </a:lnTo>
                <a:lnTo>
                  <a:pt x="1162017" y="850900"/>
                </a:lnTo>
                <a:lnTo>
                  <a:pt x="1199482" y="838200"/>
                </a:lnTo>
                <a:lnTo>
                  <a:pt x="1227198" y="812800"/>
                </a:lnTo>
                <a:lnTo>
                  <a:pt x="1247585" y="787400"/>
                </a:lnTo>
                <a:lnTo>
                  <a:pt x="1252744" y="774700"/>
                </a:lnTo>
                <a:lnTo>
                  <a:pt x="1162017" y="774700"/>
                </a:lnTo>
                <a:lnTo>
                  <a:pt x="1153760" y="762000"/>
                </a:lnTo>
                <a:lnTo>
                  <a:pt x="1144638" y="749300"/>
                </a:lnTo>
                <a:lnTo>
                  <a:pt x="1135724" y="736600"/>
                </a:lnTo>
                <a:lnTo>
                  <a:pt x="1128089" y="723900"/>
                </a:lnTo>
                <a:lnTo>
                  <a:pt x="1117771" y="698500"/>
                </a:lnTo>
                <a:close/>
              </a:path>
              <a:path w="1837690" h="1765300">
                <a:moveTo>
                  <a:pt x="1387716" y="698500"/>
                </a:moveTo>
                <a:lnTo>
                  <a:pt x="1296989" y="698500"/>
                </a:lnTo>
                <a:lnTo>
                  <a:pt x="1305246" y="711200"/>
                </a:lnTo>
                <a:lnTo>
                  <a:pt x="1314368" y="723900"/>
                </a:lnTo>
                <a:lnTo>
                  <a:pt x="1323282" y="736600"/>
                </a:lnTo>
                <a:lnTo>
                  <a:pt x="1330917" y="749300"/>
                </a:lnTo>
                <a:lnTo>
                  <a:pt x="1346394" y="787400"/>
                </a:lnTo>
                <a:lnTo>
                  <a:pt x="1366780" y="812800"/>
                </a:lnTo>
                <a:lnTo>
                  <a:pt x="1394496" y="838200"/>
                </a:lnTo>
                <a:lnTo>
                  <a:pt x="1431962" y="850900"/>
                </a:lnTo>
                <a:lnTo>
                  <a:pt x="1469427" y="838200"/>
                </a:lnTo>
                <a:lnTo>
                  <a:pt x="1497143" y="812800"/>
                </a:lnTo>
                <a:lnTo>
                  <a:pt x="1517529" y="787400"/>
                </a:lnTo>
                <a:lnTo>
                  <a:pt x="1522688" y="774700"/>
                </a:lnTo>
                <a:lnTo>
                  <a:pt x="1423704" y="774700"/>
                </a:lnTo>
                <a:lnTo>
                  <a:pt x="1414583" y="749300"/>
                </a:lnTo>
                <a:lnTo>
                  <a:pt x="1405669" y="736600"/>
                </a:lnTo>
                <a:lnTo>
                  <a:pt x="1398034" y="723900"/>
                </a:lnTo>
                <a:lnTo>
                  <a:pt x="1387716" y="698500"/>
                </a:lnTo>
                <a:close/>
              </a:path>
              <a:path w="1837690" h="1765300">
                <a:moveTo>
                  <a:pt x="1657752" y="698500"/>
                </a:moveTo>
                <a:lnTo>
                  <a:pt x="1566903" y="698500"/>
                </a:lnTo>
                <a:lnTo>
                  <a:pt x="1575170" y="711200"/>
                </a:lnTo>
                <a:lnTo>
                  <a:pt x="1584286" y="723900"/>
                </a:lnTo>
                <a:lnTo>
                  <a:pt x="1593200" y="736600"/>
                </a:lnTo>
                <a:lnTo>
                  <a:pt x="1600862" y="749300"/>
                </a:lnTo>
                <a:lnTo>
                  <a:pt x="1616448" y="787400"/>
                </a:lnTo>
                <a:lnTo>
                  <a:pt x="1637048" y="812800"/>
                </a:lnTo>
                <a:lnTo>
                  <a:pt x="1664908" y="838200"/>
                </a:lnTo>
                <a:lnTo>
                  <a:pt x="1702275" y="850900"/>
                </a:lnTo>
                <a:lnTo>
                  <a:pt x="1739595" y="838200"/>
                </a:lnTo>
                <a:lnTo>
                  <a:pt x="1767349" y="812800"/>
                </a:lnTo>
                <a:lnTo>
                  <a:pt x="1787843" y="787400"/>
                </a:lnTo>
                <a:lnTo>
                  <a:pt x="1793023" y="774700"/>
                </a:lnTo>
                <a:lnTo>
                  <a:pt x="1702275" y="774700"/>
                </a:lnTo>
                <a:lnTo>
                  <a:pt x="1693875" y="762000"/>
                </a:lnTo>
                <a:lnTo>
                  <a:pt x="1684739" y="749300"/>
                </a:lnTo>
                <a:lnTo>
                  <a:pt x="1675805" y="736600"/>
                </a:lnTo>
                <a:lnTo>
                  <a:pt x="1668010" y="723900"/>
                </a:lnTo>
                <a:lnTo>
                  <a:pt x="1657752" y="698500"/>
                </a:lnTo>
                <a:close/>
              </a:path>
              <a:path w="1837690" h="1765300">
                <a:moveTo>
                  <a:pt x="1027044" y="622300"/>
                </a:moveTo>
                <a:lnTo>
                  <a:pt x="989579" y="635000"/>
                </a:lnTo>
                <a:lnTo>
                  <a:pt x="961863" y="660400"/>
                </a:lnTo>
                <a:lnTo>
                  <a:pt x="941476" y="685800"/>
                </a:lnTo>
                <a:lnTo>
                  <a:pt x="925999" y="723900"/>
                </a:lnTo>
                <a:lnTo>
                  <a:pt x="918416" y="736600"/>
                </a:lnTo>
                <a:lnTo>
                  <a:pt x="909589" y="749300"/>
                </a:lnTo>
                <a:lnTo>
                  <a:pt x="900484" y="762000"/>
                </a:lnTo>
                <a:lnTo>
                  <a:pt x="892072" y="774700"/>
                </a:lnTo>
                <a:lnTo>
                  <a:pt x="982799" y="774700"/>
                </a:lnTo>
                <a:lnTo>
                  <a:pt x="993117" y="749300"/>
                </a:lnTo>
                <a:lnTo>
                  <a:pt x="1000752" y="736600"/>
                </a:lnTo>
                <a:lnTo>
                  <a:pt x="1009666" y="723900"/>
                </a:lnTo>
                <a:lnTo>
                  <a:pt x="1018787" y="711200"/>
                </a:lnTo>
                <a:lnTo>
                  <a:pt x="1027044" y="698500"/>
                </a:lnTo>
                <a:lnTo>
                  <a:pt x="1117771" y="698500"/>
                </a:lnTo>
                <a:lnTo>
                  <a:pt x="1112612" y="685800"/>
                </a:lnTo>
                <a:lnTo>
                  <a:pt x="1092226" y="660400"/>
                </a:lnTo>
                <a:lnTo>
                  <a:pt x="1064510" y="635000"/>
                </a:lnTo>
                <a:lnTo>
                  <a:pt x="1027044" y="622300"/>
                </a:lnTo>
                <a:close/>
              </a:path>
              <a:path w="1837690" h="1765300">
                <a:moveTo>
                  <a:pt x="1296989" y="622300"/>
                </a:moveTo>
                <a:lnTo>
                  <a:pt x="1259420" y="635000"/>
                </a:lnTo>
                <a:lnTo>
                  <a:pt x="1231531" y="660400"/>
                </a:lnTo>
                <a:lnTo>
                  <a:pt x="1211110" y="685800"/>
                </a:lnTo>
                <a:lnTo>
                  <a:pt x="1195944" y="723900"/>
                </a:lnTo>
                <a:lnTo>
                  <a:pt x="1188309" y="736600"/>
                </a:lnTo>
                <a:lnTo>
                  <a:pt x="1179395" y="749300"/>
                </a:lnTo>
                <a:lnTo>
                  <a:pt x="1170274" y="762000"/>
                </a:lnTo>
                <a:lnTo>
                  <a:pt x="1162017" y="774700"/>
                </a:lnTo>
                <a:lnTo>
                  <a:pt x="1252744" y="774700"/>
                </a:lnTo>
                <a:lnTo>
                  <a:pt x="1263062" y="749300"/>
                </a:lnTo>
                <a:lnTo>
                  <a:pt x="1270696" y="736600"/>
                </a:lnTo>
                <a:lnTo>
                  <a:pt x="1279610" y="723900"/>
                </a:lnTo>
                <a:lnTo>
                  <a:pt x="1288732" y="711200"/>
                </a:lnTo>
                <a:lnTo>
                  <a:pt x="1296989" y="698500"/>
                </a:lnTo>
                <a:lnTo>
                  <a:pt x="1387716" y="698500"/>
                </a:lnTo>
                <a:lnTo>
                  <a:pt x="1382557" y="685800"/>
                </a:lnTo>
                <a:lnTo>
                  <a:pt x="1362170" y="660400"/>
                </a:lnTo>
                <a:lnTo>
                  <a:pt x="1334455" y="635000"/>
                </a:lnTo>
                <a:lnTo>
                  <a:pt x="1296989" y="622300"/>
                </a:lnTo>
                <a:close/>
              </a:path>
              <a:path w="1837690" h="1765300">
                <a:moveTo>
                  <a:pt x="1566903" y="622300"/>
                </a:moveTo>
                <a:lnTo>
                  <a:pt x="1529144" y="635000"/>
                </a:lnTo>
                <a:lnTo>
                  <a:pt x="1501472" y="660400"/>
                </a:lnTo>
                <a:lnTo>
                  <a:pt x="1481262" y="685800"/>
                </a:lnTo>
                <a:lnTo>
                  <a:pt x="1465889" y="723900"/>
                </a:lnTo>
                <a:lnTo>
                  <a:pt x="1458254" y="736600"/>
                </a:lnTo>
                <a:lnTo>
                  <a:pt x="1449340" y="749300"/>
                </a:lnTo>
                <a:lnTo>
                  <a:pt x="1440219" y="774700"/>
                </a:lnTo>
                <a:lnTo>
                  <a:pt x="1522688" y="774700"/>
                </a:lnTo>
                <a:lnTo>
                  <a:pt x="1533007" y="749300"/>
                </a:lnTo>
                <a:lnTo>
                  <a:pt x="1540632" y="736600"/>
                </a:lnTo>
                <a:lnTo>
                  <a:pt x="1549529" y="723900"/>
                </a:lnTo>
                <a:lnTo>
                  <a:pt x="1558638" y="711200"/>
                </a:lnTo>
                <a:lnTo>
                  <a:pt x="1566903" y="698500"/>
                </a:lnTo>
                <a:lnTo>
                  <a:pt x="1657752" y="698500"/>
                </a:lnTo>
                <a:lnTo>
                  <a:pt x="1652622" y="685800"/>
                </a:lnTo>
                <a:lnTo>
                  <a:pt x="1632380" y="660400"/>
                </a:lnTo>
                <a:lnTo>
                  <a:pt x="1604677" y="635000"/>
                </a:lnTo>
                <a:lnTo>
                  <a:pt x="1566903" y="622300"/>
                </a:lnTo>
                <a:close/>
              </a:path>
              <a:path w="1837690" h="1765300">
                <a:moveTo>
                  <a:pt x="1837186" y="622300"/>
                </a:moveTo>
                <a:lnTo>
                  <a:pt x="1799761" y="635000"/>
                </a:lnTo>
                <a:lnTo>
                  <a:pt x="1772074" y="660400"/>
                </a:lnTo>
                <a:lnTo>
                  <a:pt x="1751705" y="685800"/>
                </a:lnTo>
                <a:lnTo>
                  <a:pt x="1736234" y="723900"/>
                </a:lnTo>
                <a:lnTo>
                  <a:pt x="1728616" y="736600"/>
                </a:lnTo>
                <a:lnTo>
                  <a:pt x="1719773" y="749300"/>
                </a:lnTo>
                <a:lnTo>
                  <a:pt x="1710671" y="762000"/>
                </a:lnTo>
                <a:lnTo>
                  <a:pt x="1702275" y="774700"/>
                </a:lnTo>
                <a:lnTo>
                  <a:pt x="1793023" y="774700"/>
                </a:lnTo>
                <a:lnTo>
                  <a:pt x="1803382" y="749300"/>
                </a:lnTo>
                <a:lnTo>
                  <a:pt x="1810976" y="736600"/>
                </a:lnTo>
                <a:lnTo>
                  <a:pt x="1819881" y="723900"/>
                </a:lnTo>
                <a:lnTo>
                  <a:pt x="1828987" y="711200"/>
                </a:lnTo>
                <a:lnTo>
                  <a:pt x="1837186" y="698500"/>
                </a:lnTo>
                <a:lnTo>
                  <a:pt x="1837186" y="622300"/>
                </a:lnTo>
                <a:close/>
              </a:path>
              <a:path w="1837690" h="1765300">
                <a:moveTo>
                  <a:pt x="1313215" y="406400"/>
                </a:moveTo>
                <a:lnTo>
                  <a:pt x="1239460" y="406400"/>
                </a:lnTo>
                <a:lnTo>
                  <a:pt x="1239460" y="546100"/>
                </a:lnTo>
                <a:lnTo>
                  <a:pt x="1313215" y="546100"/>
                </a:lnTo>
                <a:lnTo>
                  <a:pt x="1313215" y="406400"/>
                </a:lnTo>
                <a:close/>
              </a:path>
              <a:path w="1837690" h="1765300">
                <a:moveTo>
                  <a:pt x="829771" y="520700"/>
                </a:moveTo>
                <a:lnTo>
                  <a:pt x="483017" y="520700"/>
                </a:lnTo>
                <a:lnTo>
                  <a:pt x="540169" y="533400"/>
                </a:lnTo>
                <a:lnTo>
                  <a:pt x="772649" y="533400"/>
                </a:lnTo>
                <a:lnTo>
                  <a:pt x="829771" y="520700"/>
                </a:lnTo>
                <a:close/>
              </a:path>
              <a:path w="1837690" h="1765300">
                <a:moveTo>
                  <a:pt x="992195" y="495300"/>
                </a:moveTo>
                <a:lnTo>
                  <a:pt x="320467" y="495300"/>
                </a:lnTo>
                <a:lnTo>
                  <a:pt x="427071" y="520700"/>
                </a:lnTo>
                <a:lnTo>
                  <a:pt x="885680" y="520700"/>
                </a:lnTo>
                <a:lnTo>
                  <a:pt x="992195" y="495300"/>
                </a:lnTo>
                <a:close/>
              </a:path>
              <a:path w="1837690" h="1765300">
                <a:moveTo>
                  <a:pt x="253814" y="406400"/>
                </a:moveTo>
                <a:lnTo>
                  <a:pt x="73017" y="406400"/>
                </a:lnTo>
                <a:lnTo>
                  <a:pt x="104286" y="431800"/>
                </a:lnTo>
                <a:lnTo>
                  <a:pt x="140101" y="444500"/>
                </a:lnTo>
                <a:lnTo>
                  <a:pt x="180043" y="457200"/>
                </a:lnTo>
                <a:lnTo>
                  <a:pt x="223697" y="482600"/>
                </a:lnTo>
                <a:lnTo>
                  <a:pt x="270644" y="495300"/>
                </a:lnTo>
                <a:lnTo>
                  <a:pt x="1041972" y="495300"/>
                </a:lnTo>
                <a:lnTo>
                  <a:pt x="1088876" y="482600"/>
                </a:lnTo>
                <a:lnTo>
                  <a:pt x="1132491" y="457200"/>
                </a:lnTo>
                <a:lnTo>
                  <a:pt x="500437" y="457200"/>
                </a:lnTo>
                <a:lnTo>
                  <a:pt x="430094" y="444500"/>
                </a:lnTo>
                <a:lnTo>
                  <a:pt x="365394" y="431800"/>
                </a:lnTo>
                <a:lnTo>
                  <a:pt x="306560" y="419100"/>
                </a:lnTo>
                <a:lnTo>
                  <a:pt x="253814" y="406400"/>
                </a:lnTo>
                <a:close/>
              </a:path>
              <a:path w="1837690" h="1765300">
                <a:moveTo>
                  <a:pt x="1127536" y="63500"/>
                </a:moveTo>
                <a:lnTo>
                  <a:pt x="730186" y="63500"/>
                </a:lnTo>
                <a:lnTo>
                  <a:pt x="799419" y="76200"/>
                </a:lnTo>
                <a:lnTo>
                  <a:pt x="864601" y="76200"/>
                </a:lnTo>
                <a:lnTo>
                  <a:pt x="925473" y="88900"/>
                </a:lnTo>
                <a:lnTo>
                  <a:pt x="981777" y="101600"/>
                </a:lnTo>
                <a:lnTo>
                  <a:pt x="1033252" y="114300"/>
                </a:lnTo>
                <a:lnTo>
                  <a:pt x="1079641" y="127000"/>
                </a:lnTo>
                <a:lnTo>
                  <a:pt x="1120684" y="139700"/>
                </a:lnTo>
                <a:lnTo>
                  <a:pt x="1156124" y="165100"/>
                </a:lnTo>
                <a:lnTo>
                  <a:pt x="1185700" y="177800"/>
                </a:lnTo>
                <a:lnTo>
                  <a:pt x="1209154" y="203200"/>
                </a:lnTo>
                <a:lnTo>
                  <a:pt x="1226228" y="215900"/>
                </a:lnTo>
                <a:lnTo>
                  <a:pt x="1236662" y="241300"/>
                </a:lnTo>
                <a:lnTo>
                  <a:pt x="1240197" y="254000"/>
                </a:lnTo>
                <a:lnTo>
                  <a:pt x="1240197" y="292100"/>
                </a:lnTo>
                <a:lnTo>
                  <a:pt x="1236306" y="304800"/>
                </a:lnTo>
                <a:lnTo>
                  <a:pt x="1224780" y="330200"/>
                </a:lnTo>
                <a:lnTo>
                  <a:pt x="1205840" y="342900"/>
                </a:lnTo>
                <a:lnTo>
                  <a:pt x="1179705" y="355600"/>
                </a:lnTo>
                <a:lnTo>
                  <a:pt x="1146597" y="381000"/>
                </a:lnTo>
                <a:lnTo>
                  <a:pt x="1106737" y="393700"/>
                </a:lnTo>
                <a:lnTo>
                  <a:pt x="1060344" y="406400"/>
                </a:lnTo>
                <a:lnTo>
                  <a:pt x="1007639" y="419100"/>
                </a:lnTo>
                <a:lnTo>
                  <a:pt x="948843" y="431800"/>
                </a:lnTo>
                <a:lnTo>
                  <a:pt x="884177" y="444500"/>
                </a:lnTo>
                <a:lnTo>
                  <a:pt x="813861" y="457200"/>
                </a:lnTo>
                <a:lnTo>
                  <a:pt x="1132491" y="457200"/>
                </a:lnTo>
                <a:lnTo>
                  <a:pt x="1172404" y="444500"/>
                </a:lnTo>
                <a:lnTo>
                  <a:pt x="1208198" y="431800"/>
                </a:lnTo>
                <a:lnTo>
                  <a:pt x="1239460" y="406400"/>
                </a:lnTo>
                <a:lnTo>
                  <a:pt x="1313215" y="406400"/>
                </a:lnTo>
                <a:lnTo>
                  <a:pt x="1313215" y="254000"/>
                </a:lnTo>
                <a:lnTo>
                  <a:pt x="1300603" y="203200"/>
                </a:lnTo>
                <a:lnTo>
                  <a:pt x="1264110" y="152400"/>
                </a:lnTo>
                <a:lnTo>
                  <a:pt x="1205750" y="114300"/>
                </a:lnTo>
                <a:lnTo>
                  <a:pt x="1168999" y="88900"/>
                </a:lnTo>
                <a:lnTo>
                  <a:pt x="1127536" y="63500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493005" y="1487305"/>
            <a:ext cx="859790" cy="856615"/>
            <a:chOff x="3493005" y="1487305"/>
            <a:chExt cx="859790" cy="856615"/>
          </a:xfrm>
        </p:grpSpPr>
        <p:sp>
          <p:nvSpPr>
            <p:cNvPr id="5" name="object 5" descr=""/>
            <p:cNvSpPr/>
            <p:nvPr/>
          </p:nvSpPr>
          <p:spPr>
            <a:xfrm>
              <a:off x="3492995" y="1487309"/>
              <a:ext cx="859790" cy="856615"/>
            </a:xfrm>
            <a:custGeom>
              <a:avLst/>
              <a:gdLst/>
              <a:ahLst/>
              <a:cxnLst/>
              <a:rect l="l" t="t" r="r" b="b"/>
              <a:pathLst>
                <a:path w="859789" h="856614">
                  <a:moveTo>
                    <a:pt x="549681" y="580910"/>
                  </a:moveTo>
                  <a:lnTo>
                    <a:pt x="292582" y="580910"/>
                  </a:lnTo>
                  <a:lnTo>
                    <a:pt x="292582" y="617359"/>
                  </a:lnTo>
                  <a:lnTo>
                    <a:pt x="549681" y="617359"/>
                  </a:lnTo>
                  <a:lnTo>
                    <a:pt x="549681" y="580910"/>
                  </a:lnTo>
                  <a:close/>
                </a:path>
                <a:path w="859789" h="856614">
                  <a:moveTo>
                    <a:pt x="549681" y="495452"/>
                  </a:moveTo>
                  <a:lnTo>
                    <a:pt x="292582" y="495452"/>
                  </a:lnTo>
                  <a:lnTo>
                    <a:pt x="292582" y="531901"/>
                  </a:lnTo>
                  <a:lnTo>
                    <a:pt x="549681" y="531901"/>
                  </a:lnTo>
                  <a:lnTo>
                    <a:pt x="549681" y="495452"/>
                  </a:lnTo>
                  <a:close/>
                </a:path>
                <a:path w="859789" h="856614">
                  <a:moveTo>
                    <a:pt x="549681" y="324535"/>
                  </a:moveTo>
                  <a:lnTo>
                    <a:pt x="292582" y="324535"/>
                  </a:lnTo>
                  <a:lnTo>
                    <a:pt x="292582" y="360984"/>
                  </a:lnTo>
                  <a:lnTo>
                    <a:pt x="549681" y="360984"/>
                  </a:lnTo>
                  <a:lnTo>
                    <a:pt x="549681" y="324535"/>
                  </a:lnTo>
                  <a:close/>
                </a:path>
                <a:path w="859789" h="856614">
                  <a:moveTo>
                    <a:pt x="549681" y="239268"/>
                  </a:moveTo>
                  <a:lnTo>
                    <a:pt x="292582" y="239268"/>
                  </a:lnTo>
                  <a:lnTo>
                    <a:pt x="292582" y="275704"/>
                  </a:lnTo>
                  <a:lnTo>
                    <a:pt x="549681" y="275704"/>
                  </a:lnTo>
                  <a:lnTo>
                    <a:pt x="549681" y="239268"/>
                  </a:lnTo>
                  <a:close/>
                </a:path>
                <a:path w="859789" h="856614">
                  <a:moveTo>
                    <a:pt x="619544" y="479425"/>
                  </a:moveTo>
                  <a:lnTo>
                    <a:pt x="582968" y="479425"/>
                  </a:lnTo>
                  <a:lnTo>
                    <a:pt x="582968" y="666191"/>
                  </a:lnTo>
                  <a:lnTo>
                    <a:pt x="259486" y="666191"/>
                  </a:lnTo>
                  <a:lnTo>
                    <a:pt x="259486" y="479425"/>
                  </a:lnTo>
                  <a:lnTo>
                    <a:pt x="222910" y="479425"/>
                  </a:lnTo>
                  <a:lnTo>
                    <a:pt x="222910" y="684415"/>
                  </a:lnTo>
                  <a:lnTo>
                    <a:pt x="224345" y="691502"/>
                  </a:lnTo>
                  <a:lnTo>
                    <a:pt x="228269" y="697293"/>
                  </a:lnTo>
                  <a:lnTo>
                    <a:pt x="234086" y="701205"/>
                  </a:lnTo>
                  <a:lnTo>
                    <a:pt x="241198" y="702627"/>
                  </a:lnTo>
                  <a:lnTo>
                    <a:pt x="601256" y="702627"/>
                  </a:lnTo>
                  <a:lnTo>
                    <a:pt x="608368" y="701205"/>
                  </a:lnTo>
                  <a:lnTo>
                    <a:pt x="614184" y="697293"/>
                  </a:lnTo>
                  <a:lnTo>
                    <a:pt x="618096" y="691502"/>
                  </a:lnTo>
                  <a:lnTo>
                    <a:pt x="619544" y="684415"/>
                  </a:lnTo>
                  <a:lnTo>
                    <a:pt x="619544" y="479425"/>
                  </a:lnTo>
                  <a:close/>
                </a:path>
                <a:path w="859789" h="856614">
                  <a:moveTo>
                    <a:pt x="619544" y="172021"/>
                  </a:moveTo>
                  <a:lnTo>
                    <a:pt x="618096" y="164934"/>
                  </a:lnTo>
                  <a:lnTo>
                    <a:pt x="614184" y="159143"/>
                  </a:lnTo>
                  <a:lnTo>
                    <a:pt x="608368" y="155232"/>
                  </a:lnTo>
                  <a:lnTo>
                    <a:pt x="601256" y="153809"/>
                  </a:lnTo>
                  <a:lnTo>
                    <a:pt x="241198" y="153809"/>
                  </a:lnTo>
                  <a:lnTo>
                    <a:pt x="234086" y="155232"/>
                  </a:lnTo>
                  <a:lnTo>
                    <a:pt x="228269" y="159143"/>
                  </a:lnTo>
                  <a:lnTo>
                    <a:pt x="224345" y="164934"/>
                  </a:lnTo>
                  <a:lnTo>
                    <a:pt x="222910" y="172021"/>
                  </a:lnTo>
                  <a:lnTo>
                    <a:pt x="222910" y="377012"/>
                  </a:lnTo>
                  <a:lnTo>
                    <a:pt x="259486" y="377012"/>
                  </a:lnTo>
                  <a:lnTo>
                    <a:pt x="259486" y="190246"/>
                  </a:lnTo>
                  <a:lnTo>
                    <a:pt x="582968" y="190246"/>
                  </a:lnTo>
                  <a:lnTo>
                    <a:pt x="582968" y="377012"/>
                  </a:lnTo>
                  <a:lnTo>
                    <a:pt x="619544" y="377012"/>
                  </a:lnTo>
                  <a:lnTo>
                    <a:pt x="619544" y="172021"/>
                  </a:lnTo>
                  <a:close/>
                </a:path>
                <a:path w="859789" h="856614">
                  <a:moveTo>
                    <a:pt x="772591" y="409994"/>
                  </a:moveTo>
                  <a:lnTo>
                    <a:pt x="104051" y="409994"/>
                  </a:lnTo>
                  <a:lnTo>
                    <a:pt x="104051" y="446443"/>
                  </a:lnTo>
                  <a:lnTo>
                    <a:pt x="772591" y="446443"/>
                  </a:lnTo>
                  <a:lnTo>
                    <a:pt x="772591" y="409994"/>
                  </a:lnTo>
                  <a:close/>
                </a:path>
                <a:path w="859789" h="856614">
                  <a:moveTo>
                    <a:pt x="859459" y="428218"/>
                  </a:moveTo>
                  <a:lnTo>
                    <a:pt x="856932" y="381558"/>
                  </a:lnTo>
                  <a:lnTo>
                    <a:pt x="849541" y="336359"/>
                  </a:lnTo>
                  <a:lnTo>
                    <a:pt x="837539" y="292874"/>
                  </a:lnTo>
                  <a:lnTo>
                    <a:pt x="822883" y="255625"/>
                  </a:lnTo>
                  <a:lnTo>
                    <a:pt x="822883" y="428218"/>
                  </a:lnTo>
                  <a:lnTo>
                    <a:pt x="819823" y="477354"/>
                  </a:lnTo>
                  <a:lnTo>
                    <a:pt x="810869" y="524675"/>
                  </a:lnTo>
                  <a:lnTo>
                    <a:pt x="796417" y="569810"/>
                  </a:lnTo>
                  <a:lnTo>
                    <a:pt x="776820" y="612381"/>
                  </a:lnTo>
                  <a:lnTo>
                    <a:pt x="752436" y="652043"/>
                  </a:lnTo>
                  <a:lnTo>
                    <a:pt x="723658" y="688403"/>
                  </a:lnTo>
                  <a:lnTo>
                    <a:pt x="690841" y="721106"/>
                  </a:lnTo>
                  <a:lnTo>
                    <a:pt x="654342" y="749782"/>
                  </a:lnTo>
                  <a:lnTo>
                    <a:pt x="614553" y="774077"/>
                  </a:lnTo>
                  <a:lnTo>
                    <a:pt x="571830" y="793610"/>
                  </a:lnTo>
                  <a:lnTo>
                    <a:pt x="526529" y="808012"/>
                  </a:lnTo>
                  <a:lnTo>
                    <a:pt x="479044" y="816927"/>
                  </a:lnTo>
                  <a:lnTo>
                    <a:pt x="429729" y="819975"/>
                  </a:lnTo>
                  <a:lnTo>
                    <a:pt x="380415" y="816927"/>
                  </a:lnTo>
                  <a:lnTo>
                    <a:pt x="332917" y="808012"/>
                  </a:lnTo>
                  <a:lnTo>
                    <a:pt x="287629" y="793610"/>
                  </a:lnTo>
                  <a:lnTo>
                    <a:pt x="244906" y="774077"/>
                  </a:lnTo>
                  <a:lnTo>
                    <a:pt x="205117" y="749782"/>
                  </a:lnTo>
                  <a:lnTo>
                    <a:pt x="168617" y="721106"/>
                  </a:lnTo>
                  <a:lnTo>
                    <a:pt x="135801" y="688403"/>
                  </a:lnTo>
                  <a:lnTo>
                    <a:pt x="107010" y="652043"/>
                  </a:lnTo>
                  <a:lnTo>
                    <a:pt x="82638" y="612381"/>
                  </a:lnTo>
                  <a:lnTo>
                    <a:pt x="63042" y="569810"/>
                  </a:lnTo>
                  <a:lnTo>
                    <a:pt x="48577" y="524675"/>
                  </a:lnTo>
                  <a:lnTo>
                    <a:pt x="39636" y="477354"/>
                  </a:lnTo>
                  <a:lnTo>
                    <a:pt x="36576" y="428218"/>
                  </a:lnTo>
                  <a:lnTo>
                    <a:pt x="39636" y="379082"/>
                  </a:lnTo>
                  <a:lnTo>
                    <a:pt x="48577" y="331762"/>
                  </a:lnTo>
                  <a:lnTo>
                    <a:pt x="63042" y="286626"/>
                  </a:lnTo>
                  <a:lnTo>
                    <a:pt x="82638" y="244043"/>
                  </a:lnTo>
                  <a:lnTo>
                    <a:pt x="107010" y="204393"/>
                  </a:lnTo>
                  <a:lnTo>
                    <a:pt x="135801" y="168033"/>
                  </a:lnTo>
                  <a:lnTo>
                    <a:pt x="168617" y="135318"/>
                  </a:lnTo>
                  <a:lnTo>
                    <a:pt x="205117" y="106641"/>
                  </a:lnTo>
                  <a:lnTo>
                    <a:pt x="244906" y="82346"/>
                  </a:lnTo>
                  <a:lnTo>
                    <a:pt x="287629" y="62814"/>
                  </a:lnTo>
                  <a:lnTo>
                    <a:pt x="332917" y="48412"/>
                  </a:lnTo>
                  <a:lnTo>
                    <a:pt x="380415" y="39497"/>
                  </a:lnTo>
                  <a:lnTo>
                    <a:pt x="429729" y="36449"/>
                  </a:lnTo>
                  <a:lnTo>
                    <a:pt x="479018" y="39547"/>
                  </a:lnTo>
                  <a:lnTo>
                    <a:pt x="526491" y="48488"/>
                  </a:lnTo>
                  <a:lnTo>
                    <a:pt x="571766" y="62915"/>
                  </a:lnTo>
                  <a:lnTo>
                    <a:pt x="614464" y="82461"/>
                  </a:lnTo>
                  <a:lnTo>
                    <a:pt x="654240" y="106756"/>
                  </a:lnTo>
                  <a:lnTo>
                    <a:pt x="690727" y="135445"/>
                  </a:lnTo>
                  <a:lnTo>
                    <a:pt x="723531" y="168135"/>
                  </a:lnTo>
                  <a:lnTo>
                    <a:pt x="752322" y="204495"/>
                  </a:lnTo>
                  <a:lnTo>
                    <a:pt x="776693" y="244132"/>
                  </a:lnTo>
                  <a:lnTo>
                    <a:pt x="796315" y="286689"/>
                  </a:lnTo>
                  <a:lnTo>
                    <a:pt x="810793" y="331800"/>
                  </a:lnTo>
                  <a:lnTo>
                    <a:pt x="819772" y="379095"/>
                  </a:lnTo>
                  <a:lnTo>
                    <a:pt x="822883" y="428218"/>
                  </a:lnTo>
                  <a:lnTo>
                    <a:pt x="822883" y="255625"/>
                  </a:lnTo>
                  <a:lnTo>
                    <a:pt x="800785" y="212090"/>
                  </a:lnTo>
                  <a:lnTo>
                    <a:pt x="776541" y="175323"/>
                  </a:lnTo>
                  <a:lnTo>
                    <a:pt x="748741" y="141312"/>
                  </a:lnTo>
                  <a:lnTo>
                    <a:pt x="717651" y="110324"/>
                  </a:lnTo>
                  <a:lnTo>
                    <a:pt x="683514" y="82626"/>
                  </a:lnTo>
                  <a:lnTo>
                    <a:pt x="646620" y="58470"/>
                  </a:lnTo>
                  <a:lnTo>
                    <a:pt x="607212" y="38112"/>
                  </a:lnTo>
                  <a:lnTo>
                    <a:pt x="602932" y="36449"/>
                  </a:lnTo>
                  <a:lnTo>
                    <a:pt x="565556" y="21831"/>
                  </a:lnTo>
                  <a:lnTo>
                    <a:pt x="521919" y="9880"/>
                  </a:lnTo>
                  <a:lnTo>
                    <a:pt x="476554" y="2514"/>
                  </a:lnTo>
                  <a:lnTo>
                    <a:pt x="429729" y="0"/>
                  </a:lnTo>
                  <a:lnTo>
                    <a:pt x="382905" y="2514"/>
                  </a:lnTo>
                  <a:lnTo>
                    <a:pt x="337540" y="9880"/>
                  </a:lnTo>
                  <a:lnTo>
                    <a:pt x="293903" y="21831"/>
                  </a:lnTo>
                  <a:lnTo>
                    <a:pt x="252247" y="38112"/>
                  </a:lnTo>
                  <a:lnTo>
                    <a:pt x="212839" y="58470"/>
                  </a:lnTo>
                  <a:lnTo>
                    <a:pt x="175933" y="82626"/>
                  </a:lnTo>
                  <a:lnTo>
                    <a:pt x="141808" y="110324"/>
                  </a:lnTo>
                  <a:lnTo>
                    <a:pt x="110718" y="141312"/>
                  </a:lnTo>
                  <a:lnTo>
                    <a:pt x="82918" y="175323"/>
                  </a:lnTo>
                  <a:lnTo>
                    <a:pt x="58674" y="212090"/>
                  </a:lnTo>
                  <a:lnTo>
                    <a:pt x="38252" y="251358"/>
                  </a:lnTo>
                  <a:lnTo>
                    <a:pt x="21907" y="292874"/>
                  </a:lnTo>
                  <a:lnTo>
                    <a:pt x="9918" y="336359"/>
                  </a:lnTo>
                  <a:lnTo>
                    <a:pt x="2527" y="381558"/>
                  </a:lnTo>
                  <a:lnTo>
                    <a:pt x="0" y="428218"/>
                  </a:lnTo>
                  <a:lnTo>
                    <a:pt x="2527" y="474878"/>
                  </a:lnTo>
                  <a:lnTo>
                    <a:pt x="9918" y="520077"/>
                  </a:lnTo>
                  <a:lnTo>
                    <a:pt x="21907" y="563562"/>
                  </a:lnTo>
                  <a:lnTo>
                    <a:pt x="38252" y="605066"/>
                  </a:lnTo>
                  <a:lnTo>
                    <a:pt x="58674" y="644347"/>
                  </a:lnTo>
                  <a:lnTo>
                    <a:pt x="82918" y="681113"/>
                  </a:lnTo>
                  <a:lnTo>
                    <a:pt x="110718" y="715111"/>
                  </a:lnTo>
                  <a:lnTo>
                    <a:pt x="141808" y="746099"/>
                  </a:lnTo>
                  <a:lnTo>
                    <a:pt x="175933" y="773798"/>
                  </a:lnTo>
                  <a:lnTo>
                    <a:pt x="212839" y="797953"/>
                  </a:lnTo>
                  <a:lnTo>
                    <a:pt x="252247" y="818311"/>
                  </a:lnTo>
                  <a:lnTo>
                    <a:pt x="293903" y="834593"/>
                  </a:lnTo>
                  <a:lnTo>
                    <a:pt x="337540" y="846543"/>
                  </a:lnTo>
                  <a:lnTo>
                    <a:pt x="382905" y="853909"/>
                  </a:lnTo>
                  <a:lnTo>
                    <a:pt x="429729" y="856424"/>
                  </a:lnTo>
                  <a:lnTo>
                    <a:pt x="476529" y="853871"/>
                  </a:lnTo>
                  <a:lnTo>
                    <a:pt x="521881" y="846480"/>
                  </a:lnTo>
                  <a:lnTo>
                    <a:pt x="565505" y="834504"/>
                  </a:lnTo>
                  <a:lnTo>
                    <a:pt x="602615" y="819975"/>
                  </a:lnTo>
                  <a:lnTo>
                    <a:pt x="607136" y="818210"/>
                  </a:lnTo>
                  <a:lnTo>
                    <a:pt x="646531" y="797852"/>
                  </a:lnTo>
                  <a:lnTo>
                    <a:pt x="683412" y="773696"/>
                  </a:lnTo>
                  <a:lnTo>
                    <a:pt x="717537" y="745998"/>
                  </a:lnTo>
                  <a:lnTo>
                    <a:pt x="748626" y="715010"/>
                  </a:lnTo>
                  <a:lnTo>
                    <a:pt x="776414" y="681012"/>
                  </a:lnTo>
                  <a:lnTo>
                    <a:pt x="800658" y="644258"/>
                  </a:lnTo>
                  <a:lnTo>
                    <a:pt x="821093" y="605002"/>
                  </a:lnTo>
                  <a:lnTo>
                    <a:pt x="837450" y="563511"/>
                  </a:lnTo>
                  <a:lnTo>
                    <a:pt x="849464" y="520039"/>
                  </a:lnTo>
                  <a:lnTo>
                    <a:pt x="856894" y="474853"/>
                  </a:lnTo>
                  <a:lnTo>
                    <a:pt x="859459" y="428218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7033" y="1816944"/>
              <a:ext cx="116962" cy="196790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1664" y="2534285"/>
            <a:ext cx="609600" cy="277622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815074" y="3258959"/>
            <a:ext cx="694690" cy="693420"/>
            <a:chOff x="2815074" y="3258959"/>
            <a:chExt cx="694690" cy="693420"/>
          </a:xfrm>
        </p:grpSpPr>
        <p:sp>
          <p:nvSpPr>
            <p:cNvPr id="9" name="object 9" descr=""/>
            <p:cNvSpPr/>
            <p:nvPr/>
          </p:nvSpPr>
          <p:spPr>
            <a:xfrm>
              <a:off x="2815069" y="3563340"/>
              <a:ext cx="694690" cy="389255"/>
            </a:xfrm>
            <a:custGeom>
              <a:avLst/>
              <a:gdLst/>
              <a:ahLst/>
              <a:cxnLst/>
              <a:rect l="l" t="t" r="r" b="b"/>
              <a:pathLst>
                <a:path w="694689" h="389254">
                  <a:moveTo>
                    <a:pt x="209283" y="6616"/>
                  </a:moveTo>
                  <a:lnTo>
                    <a:pt x="202653" y="0"/>
                  </a:lnTo>
                  <a:lnTo>
                    <a:pt x="179666" y="0"/>
                  </a:lnTo>
                  <a:lnTo>
                    <a:pt x="179666" y="29502"/>
                  </a:lnTo>
                  <a:lnTo>
                    <a:pt x="179666" y="304101"/>
                  </a:lnTo>
                  <a:lnTo>
                    <a:pt x="70358" y="304101"/>
                  </a:lnTo>
                  <a:lnTo>
                    <a:pt x="70358" y="29502"/>
                  </a:lnTo>
                  <a:lnTo>
                    <a:pt x="179666" y="29502"/>
                  </a:lnTo>
                  <a:lnTo>
                    <a:pt x="179666" y="0"/>
                  </a:lnTo>
                  <a:lnTo>
                    <a:pt x="47371" y="0"/>
                  </a:lnTo>
                  <a:lnTo>
                    <a:pt x="40728" y="6616"/>
                  </a:lnTo>
                  <a:lnTo>
                    <a:pt x="40728" y="326999"/>
                  </a:lnTo>
                  <a:lnTo>
                    <a:pt x="47371" y="333603"/>
                  </a:lnTo>
                  <a:lnTo>
                    <a:pt x="202653" y="333603"/>
                  </a:lnTo>
                  <a:lnTo>
                    <a:pt x="209283" y="326999"/>
                  </a:lnTo>
                  <a:lnTo>
                    <a:pt x="209283" y="304101"/>
                  </a:lnTo>
                  <a:lnTo>
                    <a:pt x="209283" y="29502"/>
                  </a:lnTo>
                  <a:lnTo>
                    <a:pt x="209283" y="6616"/>
                  </a:lnTo>
                  <a:close/>
                </a:path>
                <a:path w="694689" h="389254">
                  <a:moveTo>
                    <a:pt x="431469" y="75628"/>
                  </a:moveTo>
                  <a:lnTo>
                    <a:pt x="424827" y="69024"/>
                  </a:lnTo>
                  <a:lnTo>
                    <a:pt x="401840" y="69024"/>
                  </a:lnTo>
                  <a:lnTo>
                    <a:pt x="401840" y="98526"/>
                  </a:lnTo>
                  <a:lnTo>
                    <a:pt x="401840" y="304101"/>
                  </a:lnTo>
                  <a:lnTo>
                    <a:pt x="292531" y="304101"/>
                  </a:lnTo>
                  <a:lnTo>
                    <a:pt x="292531" y="98526"/>
                  </a:lnTo>
                  <a:lnTo>
                    <a:pt x="401840" y="98526"/>
                  </a:lnTo>
                  <a:lnTo>
                    <a:pt x="401840" y="69024"/>
                  </a:lnTo>
                  <a:lnTo>
                    <a:pt x="269544" y="69024"/>
                  </a:lnTo>
                  <a:lnTo>
                    <a:pt x="262902" y="75628"/>
                  </a:lnTo>
                  <a:lnTo>
                    <a:pt x="262902" y="326999"/>
                  </a:lnTo>
                  <a:lnTo>
                    <a:pt x="269544" y="333603"/>
                  </a:lnTo>
                  <a:lnTo>
                    <a:pt x="424827" y="333603"/>
                  </a:lnTo>
                  <a:lnTo>
                    <a:pt x="431469" y="326999"/>
                  </a:lnTo>
                  <a:lnTo>
                    <a:pt x="431469" y="304101"/>
                  </a:lnTo>
                  <a:lnTo>
                    <a:pt x="431469" y="98526"/>
                  </a:lnTo>
                  <a:lnTo>
                    <a:pt x="431469" y="75628"/>
                  </a:lnTo>
                  <a:close/>
                </a:path>
                <a:path w="694689" h="389254">
                  <a:moveTo>
                    <a:pt x="694397" y="359410"/>
                  </a:moveTo>
                  <a:lnTo>
                    <a:pt x="0" y="359410"/>
                  </a:lnTo>
                  <a:lnTo>
                    <a:pt x="0" y="388899"/>
                  </a:lnTo>
                  <a:lnTo>
                    <a:pt x="694397" y="388899"/>
                  </a:lnTo>
                  <a:lnTo>
                    <a:pt x="694397" y="35941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2196" y="3258959"/>
              <a:ext cx="224195" cy="22326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300148" y="3499875"/>
              <a:ext cx="170180" cy="397510"/>
            </a:xfrm>
            <a:custGeom>
              <a:avLst/>
              <a:gdLst/>
              <a:ahLst/>
              <a:cxnLst/>
              <a:rect l="l" t="t" r="r" b="b"/>
              <a:pathLst>
                <a:path w="170179" h="397510">
                  <a:moveTo>
                    <a:pt x="17070" y="0"/>
                  </a:moveTo>
                  <a:lnTo>
                    <a:pt x="11423" y="282"/>
                  </a:lnTo>
                  <a:lnTo>
                    <a:pt x="6973" y="3146"/>
                  </a:lnTo>
                  <a:lnTo>
                    <a:pt x="2635" y="5849"/>
                  </a:lnTo>
                  <a:lnTo>
                    <a:pt x="0" y="10587"/>
                  </a:lnTo>
                  <a:lnTo>
                    <a:pt x="12" y="390457"/>
                  </a:lnTo>
                  <a:lnTo>
                    <a:pt x="6646" y="397057"/>
                  </a:lnTo>
                  <a:lnTo>
                    <a:pt x="153783" y="397057"/>
                  </a:lnTo>
                  <a:lnTo>
                    <a:pt x="154153" y="397094"/>
                  </a:lnTo>
                  <a:lnTo>
                    <a:pt x="155017" y="397106"/>
                  </a:lnTo>
                  <a:lnTo>
                    <a:pt x="163164" y="397082"/>
                  </a:lnTo>
                  <a:lnTo>
                    <a:pt x="169768" y="390457"/>
                  </a:lnTo>
                  <a:lnTo>
                    <a:pt x="169767" y="367562"/>
                  </a:lnTo>
                  <a:lnTo>
                    <a:pt x="29636" y="367562"/>
                  </a:lnTo>
                  <a:lnTo>
                    <a:pt x="29635" y="37360"/>
                  </a:lnTo>
                  <a:lnTo>
                    <a:pt x="169767" y="37360"/>
                  </a:lnTo>
                  <a:lnTo>
                    <a:pt x="169767" y="16460"/>
                  </a:lnTo>
                  <a:lnTo>
                    <a:pt x="84883" y="16460"/>
                  </a:lnTo>
                  <a:lnTo>
                    <a:pt x="52742" y="12947"/>
                  </a:lnTo>
                  <a:lnTo>
                    <a:pt x="21785" y="2408"/>
                  </a:lnTo>
                  <a:lnTo>
                    <a:pt x="17070" y="0"/>
                  </a:lnTo>
                  <a:close/>
                </a:path>
                <a:path w="170179" h="397510">
                  <a:moveTo>
                    <a:pt x="169767" y="37360"/>
                  </a:moveTo>
                  <a:lnTo>
                    <a:pt x="138971" y="37360"/>
                  </a:lnTo>
                  <a:lnTo>
                    <a:pt x="138971" y="367562"/>
                  </a:lnTo>
                  <a:lnTo>
                    <a:pt x="169767" y="367562"/>
                  </a:lnTo>
                  <a:lnTo>
                    <a:pt x="169767" y="37360"/>
                  </a:lnTo>
                  <a:close/>
                </a:path>
                <a:path w="170179" h="397510">
                  <a:moveTo>
                    <a:pt x="138971" y="37360"/>
                  </a:moveTo>
                  <a:lnTo>
                    <a:pt x="29635" y="37360"/>
                  </a:lnTo>
                  <a:lnTo>
                    <a:pt x="56707" y="43831"/>
                  </a:lnTo>
                  <a:lnTo>
                    <a:pt x="84294" y="45988"/>
                  </a:lnTo>
                  <a:lnTo>
                    <a:pt x="111886" y="43831"/>
                  </a:lnTo>
                  <a:lnTo>
                    <a:pt x="138971" y="37360"/>
                  </a:lnTo>
                  <a:close/>
                </a:path>
                <a:path w="170179" h="397510">
                  <a:moveTo>
                    <a:pt x="152672" y="0"/>
                  </a:moveTo>
                  <a:lnTo>
                    <a:pt x="147982" y="2408"/>
                  </a:lnTo>
                  <a:lnTo>
                    <a:pt x="117024" y="12947"/>
                  </a:lnTo>
                  <a:lnTo>
                    <a:pt x="84883" y="16460"/>
                  </a:lnTo>
                  <a:lnTo>
                    <a:pt x="169767" y="16460"/>
                  </a:lnTo>
                  <a:lnTo>
                    <a:pt x="169767" y="10587"/>
                  </a:lnTo>
                  <a:lnTo>
                    <a:pt x="167114" y="5849"/>
                  </a:lnTo>
                  <a:lnTo>
                    <a:pt x="162794" y="3146"/>
                  </a:lnTo>
                  <a:lnTo>
                    <a:pt x="158350" y="282"/>
                  </a:lnTo>
                  <a:lnTo>
                    <a:pt x="152672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2023" y="4123944"/>
            <a:ext cx="963167" cy="22313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9403" y="5736742"/>
            <a:ext cx="1380744" cy="230123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5641023" y="672435"/>
            <a:ext cx="767715" cy="767080"/>
            <a:chOff x="5641023" y="672435"/>
            <a:chExt cx="767715" cy="767080"/>
          </a:xfrm>
        </p:grpSpPr>
        <p:sp>
          <p:nvSpPr>
            <p:cNvPr id="15" name="object 15" descr=""/>
            <p:cNvSpPr/>
            <p:nvPr/>
          </p:nvSpPr>
          <p:spPr>
            <a:xfrm>
              <a:off x="5654563" y="686306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740158" y="0"/>
                  </a:moveTo>
                  <a:lnTo>
                    <a:pt x="0" y="0"/>
                  </a:lnTo>
                  <a:lnTo>
                    <a:pt x="0" y="739985"/>
                  </a:lnTo>
                  <a:lnTo>
                    <a:pt x="740158" y="739985"/>
                  </a:lnTo>
                  <a:lnTo>
                    <a:pt x="740158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641022" y="672439"/>
              <a:ext cx="767715" cy="767080"/>
            </a:xfrm>
            <a:custGeom>
              <a:avLst/>
              <a:gdLst/>
              <a:ahLst/>
              <a:cxnLst/>
              <a:rect l="l" t="t" r="r" b="b"/>
              <a:pathLst>
                <a:path w="767714" h="767080">
                  <a:moveTo>
                    <a:pt x="767232" y="0"/>
                  </a:moveTo>
                  <a:lnTo>
                    <a:pt x="740156" y="0"/>
                  </a:lnTo>
                  <a:lnTo>
                    <a:pt x="740156" y="27940"/>
                  </a:lnTo>
                  <a:lnTo>
                    <a:pt x="740156" y="740321"/>
                  </a:lnTo>
                  <a:lnTo>
                    <a:pt x="27076" y="740321"/>
                  </a:lnTo>
                  <a:lnTo>
                    <a:pt x="27076" y="27940"/>
                  </a:lnTo>
                  <a:lnTo>
                    <a:pt x="740156" y="27940"/>
                  </a:lnTo>
                  <a:lnTo>
                    <a:pt x="740156" y="0"/>
                  </a:lnTo>
                  <a:lnTo>
                    <a:pt x="0" y="0"/>
                  </a:lnTo>
                  <a:lnTo>
                    <a:pt x="0" y="27940"/>
                  </a:lnTo>
                  <a:lnTo>
                    <a:pt x="0" y="740321"/>
                  </a:lnTo>
                  <a:lnTo>
                    <a:pt x="0" y="766991"/>
                  </a:lnTo>
                  <a:lnTo>
                    <a:pt x="767232" y="766991"/>
                  </a:lnTo>
                  <a:lnTo>
                    <a:pt x="767232" y="740321"/>
                  </a:lnTo>
                  <a:lnTo>
                    <a:pt x="767232" y="27940"/>
                  </a:lnTo>
                  <a:lnTo>
                    <a:pt x="767232" y="27419"/>
                  </a:lnTo>
                  <a:lnTo>
                    <a:pt x="767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812524" y="844241"/>
              <a:ext cx="433705" cy="433705"/>
            </a:xfrm>
            <a:custGeom>
              <a:avLst/>
              <a:gdLst/>
              <a:ahLst/>
              <a:cxnLst/>
              <a:rect l="l" t="t" r="r" b="b"/>
              <a:pathLst>
                <a:path w="433704" h="433705">
                  <a:moveTo>
                    <a:pt x="402385" y="0"/>
                  </a:moveTo>
                  <a:lnTo>
                    <a:pt x="30870" y="0"/>
                  </a:lnTo>
                  <a:lnTo>
                    <a:pt x="0" y="30832"/>
                  </a:lnTo>
                  <a:lnTo>
                    <a:pt x="0" y="402288"/>
                  </a:lnTo>
                  <a:lnTo>
                    <a:pt x="30870" y="433151"/>
                  </a:lnTo>
                  <a:lnTo>
                    <a:pt x="402386" y="433151"/>
                  </a:lnTo>
                  <a:lnTo>
                    <a:pt x="414414" y="430725"/>
                  </a:lnTo>
                  <a:lnTo>
                    <a:pt x="424227" y="424111"/>
                  </a:lnTo>
                  <a:lnTo>
                    <a:pt x="430299" y="415102"/>
                  </a:lnTo>
                  <a:lnTo>
                    <a:pt x="30870" y="415102"/>
                  </a:lnTo>
                  <a:lnTo>
                    <a:pt x="23810" y="415053"/>
                  </a:lnTo>
                  <a:lnTo>
                    <a:pt x="18101" y="409342"/>
                  </a:lnTo>
                  <a:lnTo>
                    <a:pt x="18052" y="225605"/>
                  </a:lnTo>
                  <a:lnTo>
                    <a:pt x="89541" y="225605"/>
                  </a:lnTo>
                  <a:lnTo>
                    <a:pt x="91617" y="223048"/>
                  </a:lnTo>
                  <a:lnTo>
                    <a:pt x="94272" y="220529"/>
                  </a:lnTo>
                  <a:lnTo>
                    <a:pt x="95129" y="216656"/>
                  </a:lnTo>
                  <a:lnTo>
                    <a:pt x="92414" y="209813"/>
                  </a:lnTo>
                  <a:lnTo>
                    <a:pt x="89089" y="207556"/>
                  </a:lnTo>
                  <a:lnTo>
                    <a:pt x="18052" y="207556"/>
                  </a:lnTo>
                  <a:lnTo>
                    <a:pt x="18101" y="23801"/>
                  </a:lnTo>
                  <a:lnTo>
                    <a:pt x="23810" y="18086"/>
                  </a:lnTo>
                  <a:lnTo>
                    <a:pt x="430313" y="18048"/>
                  </a:lnTo>
                  <a:lnTo>
                    <a:pt x="424227" y="9029"/>
                  </a:lnTo>
                  <a:lnTo>
                    <a:pt x="414413" y="2422"/>
                  </a:lnTo>
                  <a:lnTo>
                    <a:pt x="402385" y="0"/>
                  </a:lnTo>
                  <a:close/>
                </a:path>
                <a:path w="433704" h="433705">
                  <a:moveTo>
                    <a:pt x="213961" y="332324"/>
                  </a:moveTo>
                  <a:lnTo>
                    <a:pt x="208432" y="337622"/>
                  </a:lnTo>
                  <a:lnTo>
                    <a:pt x="207417" y="340235"/>
                  </a:lnTo>
                  <a:lnTo>
                    <a:pt x="207503" y="341457"/>
                  </a:lnTo>
                  <a:lnTo>
                    <a:pt x="207605" y="415102"/>
                  </a:lnTo>
                  <a:lnTo>
                    <a:pt x="225658" y="415102"/>
                  </a:lnTo>
                  <a:lnTo>
                    <a:pt x="225658" y="359964"/>
                  </a:lnTo>
                  <a:lnTo>
                    <a:pt x="264898" y="359964"/>
                  </a:lnTo>
                  <a:lnTo>
                    <a:pt x="270895" y="357470"/>
                  </a:lnTo>
                  <a:lnTo>
                    <a:pt x="281198" y="349405"/>
                  </a:lnTo>
                  <a:lnTo>
                    <a:pt x="283655" y="346099"/>
                  </a:lnTo>
                  <a:lnTo>
                    <a:pt x="245631" y="346099"/>
                  </a:lnTo>
                  <a:lnTo>
                    <a:pt x="237359" y="344850"/>
                  </a:lnTo>
                  <a:lnTo>
                    <a:pt x="229714" y="341457"/>
                  </a:lnTo>
                  <a:lnTo>
                    <a:pt x="223138" y="336050"/>
                  </a:lnTo>
                  <a:lnTo>
                    <a:pt x="219678" y="332448"/>
                  </a:lnTo>
                  <a:lnTo>
                    <a:pt x="213961" y="332324"/>
                  </a:lnTo>
                  <a:close/>
                </a:path>
                <a:path w="433704" h="433705">
                  <a:moveTo>
                    <a:pt x="358053" y="156468"/>
                  </a:moveTo>
                  <a:lnTo>
                    <a:pt x="324917" y="156468"/>
                  </a:lnTo>
                  <a:lnTo>
                    <a:pt x="336197" y="160579"/>
                  </a:lnTo>
                  <a:lnTo>
                    <a:pt x="345115" y="168617"/>
                  </a:lnTo>
                  <a:lnTo>
                    <a:pt x="350446" y="179845"/>
                  </a:lnTo>
                  <a:lnTo>
                    <a:pt x="351361" y="188090"/>
                  </a:lnTo>
                  <a:lnTo>
                    <a:pt x="350122" y="196145"/>
                  </a:lnTo>
                  <a:lnTo>
                    <a:pt x="346845" y="203607"/>
                  </a:lnTo>
                  <a:lnTo>
                    <a:pt x="341646" y="210076"/>
                  </a:lnTo>
                  <a:lnTo>
                    <a:pt x="338976" y="212595"/>
                  </a:lnTo>
                  <a:lnTo>
                    <a:pt x="338148" y="216506"/>
                  </a:lnTo>
                  <a:lnTo>
                    <a:pt x="339464" y="219890"/>
                  </a:lnTo>
                  <a:lnTo>
                    <a:pt x="340856" y="223349"/>
                  </a:lnTo>
                  <a:lnTo>
                    <a:pt x="344166" y="225605"/>
                  </a:lnTo>
                  <a:lnTo>
                    <a:pt x="415210" y="225605"/>
                  </a:lnTo>
                  <a:lnTo>
                    <a:pt x="415173" y="409342"/>
                  </a:lnTo>
                  <a:lnTo>
                    <a:pt x="409456" y="415053"/>
                  </a:lnTo>
                  <a:lnTo>
                    <a:pt x="402386" y="415102"/>
                  </a:lnTo>
                  <a:lnTo>
                    <a:pt x="430299" y="415102"/>
                  </a:lnTo>
                  <a:lnTo>
                    <a:pt x="430840" y="414301"/>
                  </a:lnTo>
                  <a:lnTo>
                    <a:pt x="433263" y="402288"/>
                  </a:lnTo>
                  <a:lnTo>
                    <a:pt x="433263" y="207557"/>
                  </a:lnTo>
                  <a:lnTo>
                    <a:pt x="365490" y="207557"/>
                  </a:lnTo>
                  <a:lnTo>
                    <a:pt x="369619" y="191664"/>
                  </a:lnTo>
                  <a:lnTo>
                    <a:pt x="368391" y="175704"/>
                  </a:lnTo>
                  <a:lnTo>
                    <a:pt x="362121" y="160978"/>
                  </a:lnTo>
                  <a:lnTo>
                    <a:pt x="358053" y="156468"/>
                  </a:lnTo>
                  <a:close/>
                </a:path>
                <a:path w="433704" h="433705">
                  <a:moveTo>
                    <a:pt x="264898" y="359964"/>
                  </a:moveTo>
                  <a:lnTo>
                    <a:pt x="225658" y="359964"/>
                  </a:lnTo>
                  <a:lnTo>
                    <a:pt x="233646" y="362707"/>
                  </a:lnTo>
                  <a:lnTo>
                    <a:pt x="241919" y="364066"/>
                  </a:lnTo>
                  <a:lnTo>
                    <a:pt x="250298" y="364029"/>
                  </a:lnTo>
                  <a:lnTo>
                    <a:pt x="258604" y="362581"/>
                  </a:lnTo>
                  <a:lnTo>
                    <a:pt x="264898" y="359964"/>
                  </a:lnTo>
                  <a:close/>
                </a:path>
                <a:path w="433704" h="433705">
                  <a:moveTo>
                    <a:pt x="284311" y="283655"/>
                  </a:moveTo>
                  <a:lnTo>
                    <a:pt x="245045" y="283655"/>
                  </a:lnTo>
                  <a:lnTo>
                    <a:pt x="256881" y="285662"/>
                  </a:lnTo>
                  <a:lnTo>
                    <a:pt x="267404" y="292294"/>
                  </a:lnTo>
                  <a:lnTo>
                    <a:pt x="272603" y="298754"/>
                  </a:lnTo>
                  <a:lnTo>
                    <a:pt x="275881" y="306218"/>
                  </a:lnTo>
                  <a:lnTo>
                    <a:pt x="277120" y="314275"/>
                  </a:lnTo>
                  <a:lnTo>
                    <a:pt x="276205" y="322514"/>
                  </a:lnTo>
                  <a:lnTo>
                    <a:pt x="245631" y="346099"/>
                  </a:lnTo>
                  <a:lnTo>
                    <a:pt x="283655" y="346099"/>
                  </a:lnTo>
                  <a:lnTo>
                    <a:pt x="289004" y="338903"/>
                  </a:lnTo>
                  <a:lnTo>
                    <a:pt x="293806" y="326484"/>
                  </a:lnTo>
                  <a:lnTo>
                    <a:pt x="295210" y="315316"/>
                  </a:lnTo>
                  <a:lnTo>
                    <a:pt x="294117" y="304252"/>
                  </a:lnTo>
                  <a:lnTo>
                    <a:pt x="290612" y="293701"/>
                  </a:lnTo>
                  <a:lnTo>
                    <a:pt x="284780" y="284074"/>
                  </a:lnTo>
                  <a:lnTo>
                    <a:pt x="284311" y="283655"/>
                  </a:lnTo>
                  <a:close/>
                </a:path>
                <a:path w="433704" h="433705">
                  <a:moveTo>
                    <a:pt x="225658" y="225605"/>
                  </a:moveTo>
                  <a:lnTo>
                    <a:pt x="207605" y="225605"/>
                  </a:lnTo>
                  <a:lnTo>
                    <a:pt x="207643" y="292121"/>
                  </a:lnTo>
                  <a:lnTo>
                    <a:pt x="211667" y="296144"/>
                  </a:lnTo>
                  <a:lnTo>
                    <a:pt x="219114" y="296118"/>
                  </a:lnTo>
                  <a:lnTo>
                    <a:pt x="221445" y="295122"/>
                  </a:lnTo>
                  <a:lnTo>
                    <a:pt x="223138" y="293366"/>
                  </a:lnTo>
                  <a:lnTo>
                    <a:pt x="233323" y="286235"/>
                  </a:lnTo>
                  <a:lnTo>
                    <a:pt x="245045" y="283655"/>
                  </a:lnTo>
                  <a:lnTo>
                    <a:pt x="284311" y="283655"/>
                  </a:lnTo>
                  <a:lnTo>
                    <a:pt x="272480" y="273065"/>
                  </a:lnTo>
                  <a:lnTo>
                    <a:pt x="264799" y="269824"/>
                  </a:lnTo>
                  <a:lnTo>
                    <a:pt x="225658" y="269824"/>
                  </a:lnTo>
                  <a:lnTo>
                    <a:pt x="225658" y="225605"/>
                  </a:lnTo>
                  <a:close/>
                </a:path>
                <a:path w="433704" h="433705">
                  <a:moveTo>
                    <a:pt x="89541" y="225605"/>
                  </a:moveTo>
                  <a:lnTo>
                    <a:pt x="67787" y="225605"/>
                  </a:lnTo>
                  <a:lnTo>
                    <a:pt x="65021" y="233570"/>
                  </a:lnTo>
                  <a:lnTo>
                    <a:pt x="63638" y="241834"/>
                  </a:lnTo>
                  <a:lnTo>
                    <a:pt x="63652" y="250219"/>
                  </a:lnTo>
                  <a:lnTo>
                    <a:pt x="88769" y="288916"/>
                  </a:lnTo>
                  <a:lnTo>
                    <a:pt x="112738" y="294990"/>
                  </a:lnTo>
                  <a:lnTo>
                    <a:pt x="131909" y="291235"/>
                  </a:lnTo>
                  <a:lnTo>
                    <a:pt x="147606" y="280783"/>
                  </a:lnTo>
                  <a:lnTo>
                    <a:pt x="150152" y="277055"/>
                  </a:lnTo>
                  <a:lnTo>
                    <a:pt x="113485" y="277055"/>
                  </a:lnTo>
                  <a:lnTo>
                    <a:pt x="105246" y="276141"/>
                  </a:lnTo>
                  <a:lnTo>
                    <a:pt x="81668" y="246097"/>
                  </a:lnTo>
                  <a:lnTo>
                    <a:pt x="81699" y="244983"/>
                  </a:lnTo>
                  <a:lnTo>
                    <a:pt x="82870" y="237313"/>
                  </a:lnTo>
                  <a:lnTo>
                    <a:pt x="86248" y="229661"/>
                  </a:lnTo>
                  <a:lnTo>
                    <a:pt x="89541" y="225605"/>
                  </a:lnTo>
                  <a:close/>
                </a:path>
                <a:path w="433704" h="433705">
                  <a:moveTo>
                    <a:pt x="225658" y="152396"/>
                  </a:moveTo>
                  <a:lnTo>
                    <a:pt x="207605" y="152396"/>
                  </a:lnTo>
                  <a:lnTo>
                    <a:pt x="207605" y="207557"/>
                  </a:lnTo>
                  <a:lnTo>
                    <a:pt x="136929" y="207557"/>
                  </a:lnTo>
                  <a:lnTo>
                    <a:pt x="133604" y="209813"/>
                  </a:lnTo>
                  <a:lnTo>
                    <a:pt x="130889" y="216656"/>
                  </a:lnTo>
                  <a:lnTo>
                    <a:pt x="131746" y="220529"/>
                  </a:lnTo>
                  <a:lnTo>
                    <a:pt x="134401" y="223048"/>
                  </a:lnTo>
                  <a:lnTo>
                    <a:pt x="141535" y="233253"/>
                  </a:lnTo>
                  <a:lnTo>
                    <a:pt x="144109" y="244984"/>
                  </a:lnTo>
                  <a:lnTo>
                    <a:pt x="142097" y="256820"/>
                  </a:lnTo>
                  <a:lnTo>
                    <a:pt x="135473" y="267342"/>
                  </a:lnTo>
                  <a:lnTo>
                    <a:pt x="129011" y="272540"/>
                  </a:lnTo>
                  <a:lnTo>
                    <a:pt x="121545" y="275816"/>
                  </a:lnTo>
                  <a:lnTo>
                    <a:pt x="113485" y="277055"/>
                  </a:lnTo>
                  <a:lnTo>
                    <a:pt x="150152" y="277055"/>
                  </a:lnTo>
                  <a:lnTo>
                    <a:pt x="158237" y="265212"/>
                  </a:lnTo>
                  <a:lnTo>
                    <a:pt x="162210" y="246097"/>
                  </a:lnTo>
                  <a:lnTo>
                    <a:pt x="162248" y="239028"/>
                  </a:lnTo>
                  <a:lnTo>
                    <a:pt x="160781" y="232035"/>
                  </a:lnTo>
                  <a:lnTo>
                    <a:pt x="157885" y="225605"/>
                  </a:lnTo>
                  <a:lnTo>
                    <a:pt x="296326" y="225605"/>
                  </a:lnTo>
                  <a:lnTo>
                    <a:pt x="299673" y="223349"/>
                  </a:lnTo>
                  <a:lnTo>
                    <a:pt x="301027" y="219890"/>
                  </a:lnTo>
                  <a:lnTo>
                    <a:pt x="302381" y="216506"/>
                  </a:lnTo>
                  <a:lnTo>
                    <a:pt x="301516" y="212595"/>
                  </a:lnTo>
                  <a:lnTo>
                    <a:pt x="298846" y="210076"/>
                  </a:lnTo>
                  <a:lnTo>
                    <a:pt x="297072" y="207895"/>
                  </a:lnTo>
                  <a:lnTo>
                    <a:pt x="225658" y="207895"/>
                  </a:lnTo>
                  <a:lnTo>
                    <a:pt x="225658" y="152396"/>
                  </a:lnTo>
                  <a:close/>
                </a:path>
                <a:path w="433704" h="433705">
                  <a:moveTo>
                    <a:pt x="241618" y="265626"/>
                  </a:moveTo>
                  <a:lnTo>
                    <a:pt x="225658" y="269824"/>
                  </a:lnTo>
                  <a:lnTo>
                    <a:pt x="264799" y="269824"/>
                  </a:lnTo>
                  <a:lnTo>
                    <a:pt x="257659" y="266811"/>
                  </a:lnTo>
                  <a:lnTo>
                    <a:pt x="241618" y="265626"/>
                  </a:lnTo>
                  <a:close/>
                </a:path>
                <a:path w="433704" h="433705">
                  <a:moveTo>
                    <a:pt x="319940" y="138359"/>
                  </a:moveTo>
                  <a:lnTo>
                    <a:pt x="277788" y="162753"/>
                  </a:lnTo>
                  <a:lnTo>
                    <a:pt x="271245" y="191722"/>
                  </a:lnTo>
                  <a:lnTo>
                    <a:pt x="272622" y="199958"/>
                  </a:lnTo>
                  <a:lnTo>
                    <a:pt x="275378" y="207895"/>
                  </a:lnTo>
                  <a:lnTo>
                    <a:pt x="297072" y="207895"/>
                  </a:lnTo>
                  <a:lnTo>
                    <a:pt x="293480" y="203480"/>
                  </a:lnTo>
                  <a:lnTo>
                    <a:pt x="290102" y="195830"/>
                  </a:lnTo>
                  <a:lnTo>
                    <a:pt x="288839" y="187566"/>
                  </a:lnTo>
                  <a:lnTo>
                    <a:pt x="289820" y="179130"/>
                  </a:lnTo>
                  <a:lnTo>
                    <a:pt x="293030" y="171409"/>
                  </a:lnTo>
                  <a:lnTo>
                    <a:pt x="298098" y="164931"/>
                  </a:lnTo>
                  <a:lnTo>
                    <a:pt x="304697" y="160026"/>
                  </a:lnTo>
                  <a:lnTo>
                    <a:pt x="312498" y="157021"/>
                  </a:lnTo>
                  <a:lnTo>
                    <a:pt x="324917" y="156468"/>
                  </a:lnTo>
                  <a:lnTo>
                    <a:pt x="358053" y="156468"/>
                  </a:lnTo>
                  <a:lnTo>
                    <a:pt x="351123" y="148786"/>
                  </a:lnTo>
                  <a:lnTo>
                    <a:pt x="341524" y="142956"/>
                  </a:lnTo>
                  <a:lnTo>
                    <a:pt x="330993" y="139452"/>
                  </a:lnTo>
                  <a:lnTo>
                    <a:pt x="319940" y="138359"/>
                  </a:lnTo>
                  <a:close/>
                </a:path>
                <a:path w="433704" h="433705">
                  <a:moveTo>
                    <a:pt x="430313" y="18048"/>
                  </a:moveTo>
                  <a:lnTo>
                    <a:pt x="402385" y="18048"/>
                  </a:lnTo>
                  <a:lnTo>
                    <a:pt x="409456" y="18086"/>
                  </a:lnTo>
                  <a:lnTo>
                    <a:pt x="415173" y="23801"/>
                  </a:lnTo>
                  <a:lnTo>
                    <a:pt x="415210" y="207557"/>
                  </a:lnTo>
                  <a:lnTo>
                    <a:pt x="433263" y="207557"/>
                  </a:lnTo>
                  <a:lnTo>
                    <a:pt x="433263" y="30832"/>
                  </a:lnTo>
                  <a:lnTo>
                    <a:pt x="430839" y="18829"/>
                  </a:lnTo>
                  <a:lnTo>
                    <a:pt x="430313" y="18048"/>
                  </a:lnTo>
                  <a:close/>
                </a:path>
                <a:path w="433704" h="433705">
                  <a:moveTo>
                    <a:pt x="191720" y="58181"/>
                  </a:moveTo>
                  <a:lnTo>
                    <a:pt x="148859" y="76593"/>
                  </a:lnTo>
                  <a:lnTo>
                    <a:pt x="138416" y="107842"/>
                  </a:lnTo>
                  <a:lnTo>
                    <a:pt x="139817" y="119006"/>
                  </a:lnTo>
                  <a:lnTo>
                    <a:pt x="162722" y="150008"/>
                  </a:lnTo>
                  <a:lnTo>
                    <a:pt x="191563" y="156494"/>
                  </a:lnTo>
                  <a:lnTo>
                    <a:pt x="199707" y="155130"/>
                  </a:lnTo>
                  <a:lnTo>
                    <a:pt x="207605" y="152396"/>
                  </a:lnTo>
                  <a:lnTo>
                    <a:pt x="225658" y="152396"/>
                  </a:lnTo>
                  <a:lnTo>
                    <a:pt x="225658" y="139168"/>
                  </a:lnTo>
                  <a:lnTo>
                    <a:pt x="187631" y="139168"/>
                  </a:lnTo>
                  <a:lnTo>
                    <a:pt x="179172" y="138145"/>
                  </a:lnTo>
                  <a:lnTo>
                    <a:pt x="156505" y="103169"/>
                  </a:lnTo>
                  <a:lnTo>
                    <a:pt x="160616" y="91891"/>
                  </a:lnTo>
                  <a:lnTo>
                    <a:pt x="168656" y="82976"/>
                  </a:lnTo>
                  <a:lnTo>
                    <a:pt x="179887" y="77645"/>
                  </a:lnTo>
                  <a:lnTo>
                    <a:pt x="188139" y="76731"/>
                  </a:lnTo>
                  <a:lnTo>
                    <a:pt x="225658" y="76731"/>
                  </a:lnTo>
                  <a:lnTo>
                    <a:pt x="225658" y="62267"/>
                  </a:lnTo>
                  <a:lnTo>
                    <a:pt x="207605" y="62267"/>
                  </a:lnTo>
                  <a:lnTo>
                    <a:pt x="191720" y="58181"/>
                  </a:lnTo>
                  <a:close/>
                </a:path>
                <a:path w="433704" h="433705">
                  <a:moveTo>
                    <a:pt x="221596" y="126339"/>
                  </a:moveTo>
                  <a:lnTo>
                    <a:pt x="216594" y="126376"/>
                  </a:lnTo>
                  <a:lnTo>
                    <a:pt x="214149" y="126376"/>
                  </a:lnTo>
                  <a:lnTo>
                    <a:pt x="211817" y="127354"/>
                  </a:lnTo>
                  <a:lnTo>
                    <a:pt x="210125" y="129121"/>
                  </a:lnTo>
                  <a:lnTo>
                    <a:pt x="203548" y="134529"/>
                  </a:lnTo>
                  <a:lnTo>
                    <a:pt x="195904" y="137920"/>
                  </a:lnTo>
                  <a:lnTo>
                    <a:pt x="187631" y="139168"/>
                  </a:lnTo>
                  <a:lnTo>
                    <a:pt x="225658" y="139168"/>
                  </a:lnTo>
                  <a:lnTo>
                    <a:pt x="225620" y="130362"/>
                  </a:lnTo>
                  <a:lnTo>
                    <a:pt x="221596" y="126339"/>
                  </a:lnTo>
                  <a:close/>
                </a:path>
                <a:path w="433704" h="433705">
                  <a:moveTo>
                    <a:pt x="225658" y="76731"/>
                  </a:moveTo>
                  <a:lnTo>
                    <a:pt x="188139" y="76731"/>
                  </a:lnTo>
                  <a:lnTo>
                    <a:pt x="196204" y="77970"/>
                  </a:lnTo>
                  <a:lnTo>
                    <a:pt x="203671" y="81246"/>
                  </a:lnTo>
                  <a:lnTo>
                    <a:pt x="210125" y="86444"/>
                  </a:lnTo>
                  <a:lnTo>
                    <a:pt x="213585" y="90054"/>
                  </a:lnTo>
                  <a:lnTo>
                    <a:pt x="219302" y="90167"/>
                  </a:lnTo>
                  <a:lnTo>
                    <a:pt x="224830" y="84865"/>
                  </a:lnTo>
                  <a:lnTo>
                    <a:pt x="225846" y="82270"/>
                  </a:lnTo>
                  <a:lnTo>
                    <a:pt x="225774" y="81246"/>
                  </a:lnTo>
                  <a:lnTo>
                    <a:pt x="225658" y="76731"/>
                  </a:lnTo>
                  <a:close/>
                </a:path>
                <a:path w="433704" h="433705">
                  <a:moveTo>
                    <a:pt x="225658" y="18048"/>
                  </a:moveTo>
                  <a:lnTo>
                    <a:pt x="207605" y="18048"/>
                  </a:lnTo>
                  <a:lnTo>
                    <a:pt x="207605" y="62267"/>
                  </a:lnTo>
                  <a:lnTo>
                    <a:pt x="225658" y="62267"/>
                  </a:lnTo>
                  <a:lnTo>
                    <a:pt x="225658" y="1804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5091176" y="1541780"/>
            <a:ext cx="2243455" cy="292100"/>
            <a:chOff x="5091176" y="1541780"/>
            <a:chExt cx="2243455" cy="292100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1176" y="1541780"/>
              <a:ext cx="698373" cy="22898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6125" y="1675688"/>
              <a:ext cx="90830" cy="256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3506" y="1541780"/>
              <a:ext cx="1380744" cy="292100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3710000" y="4779035"/>
            <a:ext cx="565785" cy="823594"/>
          </a:xfrm>
          <a:custGeom>
            <a:avLst/>
            <a:gdLst/>
            <a:ahLst/>
            <a:cxnLst/>
            <a:rect l="l" t="t" r="r" b="b"/>
            <a:pathLst>
              <a:path w="565785" h="823595">
                <a:moveTo>
                  <a:pt x="123215" y="664819"/>
                </a:moveTo>
                <a:lnTo>
                  <a:pt x="81318" y="664819"/>
                </a:lnTo>
                <a:lnTo>
                  <a:pt x="81318" y="700176"/>
                </a:lnTo>
                <a:lnTo>
                  <a:pt x="123215" y="700176"/>
                </a:lnTo>
                <a:lnTo>
                  <a:pt x="123215" y="664819"/>
                </a:lnTo>
                <a:close/>
              </a:path>
              <a:path w="565785" h="823595">
                <a:moveTo>
                  <a:pt x="123215" y="457352"/>
                </a:moveTo>
                <a:lnTo>
                  <a:pt x="81318" y="457352"/>
                </a:lnTo>
                <a:lnTo>
                  <a:pt x="81318" y="492696"/>
                </a:lnTo>
                <a:lnTo>
                  <a:pt x="123215" y="492696"/>
                </a:lnTo>
                <a:lnTo>
                  <a:pt x="123215" y="457352"/>
                </a:lnTo>
                <a:close/>
              </a:path>
              <a:path w="565785" h="823595">
                <a:moveTo>
                  <a:pt x="123215" y="249872"/>
                </a:moveTo>
                <a:lnTo>
                  <a:pt x="81318" y="249872"/>
                </a:lnTo>
                <a:lnTo>
                  <a:pt x="81318" y="285216"/>
                </a:lnTo>
                <a:lnTo>
                  <a:pt x="123215" y="285216"/>
                </a:lnTo>
                <a:lnTo>
                  <a:pt x="123215" y="249872"/>
                </a:lnTo>
                <a:close/>
              </a:path>
              <a:path w="565785" h="823595">
                <a:moveTo>
                  <a:pt x="217424" y="664819"/>
                </a:moveTo>
                <a:lnTo>
                  <a:pt x="143535" y="664819"/>
                </a:lnTo>
                <a:lnTo>
                  <a:pt x="143535" y="700176"/>
                </a:lnTo>
                <a:lnTo>
                  <a:pt x="217424" y="700176"/>
                </a:lnTo>
                <a:lnTo>
                  <a:pt x="217424" y="664819"/>
                </a:lnTo>
                <a:close/>
              </a:path>
              <a:path w="565785" h="823595">
                <a:moveTo>
                  <a:pt x="217424" y="457352"/>
                </a:moveTo>
                <a:lnTo>
                  <a:pt x="143535" y="457352"/>
                </a:lnTo>
                <a:lnTo>
                  <a:pt x="143535" y="492696"/>
                </a:lnTo>
                <a:lnTo>
                  <a:pt x="217424" y="492696"/>
                </a:lnTo>
                <a:lnTo>
                  <a:pt x="217424" y="457352"/>
                </a:lnTo>
                <a:close/>
              </a:path>
              <a:path w="565785" h="823595">
                <a:moveTo>
                  <a:pt x="217424" y="249872"/>
                </a:moveTo>
                <a:lnTo>
                  <a:pt x="143535" y="249872"/>
                </a:lnTo>
                <a:lnTo>
                  <a:pt x="143535" y="285216"/>
                </a:lnTo>
                <a:lnTo>
                  <a:pt x="217424" y="285216"/>
                </a:lnTo>
                <a:lnTo>
                  <a:pt x="217424" y="249872"/>
                </a:lnTo>
                <a:close/>
              </a:path>
              <a:path w="565785" h="823595">
                <a:moveTo>
                  <a:pt x="565658" y="100368"/>
                </a:moveTo>
                <a:lnTo>
                  <a:pt x="557415" y="74053"/>
                </a:lnTo>
                <a:lnTo>
                  <a:pt x="534327" y="51650"/>
                </a:lnTo>
                <a:lnTo>
                  <a:pt x="530301" y="49568"/>
                </a:lnTo>
                <a:lnTo>
                  <a:pt x="530301" y="100368"/>
                </a:lnTo>
                <a:lnTo>
                  <a:pt x="530301" y="151599"/>
                </a:lnTo>
                <a:lnTo>
                  <a:pt x="530301" y="722795"/>
                </a:lnTo>
                <a:lnTo>
                  <a:pt x="522338" y="736574"/>
                </a:lnTo>
                <a:lnTo>
                  <a:pt x="462508" y="764984"/>
                </a:lnTo>
                <a:lnTo>
                  <a:pt x="413296" y="776706"/>
                </a:lnTo>
                <a:lnTo>
                  <a:pt x="352958" y="784809"/>
                </a:lnTo>
                <a:lnTo>
                  <a:pt x="282829" y="787831"/>
                </a:lnTo>
                <a:lnTo>
                  <a:pt x="212699" y="784809"/>
                </a:lnTo>
                <a:lnTo>
                  <a:pt x="152361" y="776706"/>
                </a:lnTo>
                <a:lnTo>
                  <a:pt x="103149" y="764984"/>
                </a:lnTo>
                <a:lnTo>
                  <a:pt x="66357" y="751116"/>
                </a:lnTo>
                <a:lnTo>
                  <a:pt x="35356" y="722795"/>
                </a:lnTo>
                <a:lnTo>
                  <a:pt x="35356" y="566381"/>
                </a:lnTo>
                <a:lnTo>
                  <a:pt x="71348" y="584022"/>
                </a:lnTo>
                <a:lnTo>
                  <a:pt x="116433" y="597852"/>
                </a:lnTo>
                <a:lnTo>
                  <a:pt x="168275" y="607822"/>
                </a:lnTo>
                <a:lnTo>
                  <a:pt x="224523" y="613841"/>
                </a:lnTo>
                <a:lnTo>
                  <a:pt x="282829" y="615873"/>
                </a:lnTo>
                <a:lnTo>
                  <a:pt x="341198" y="613778"/>
                </a:lnTo>
                <a:lnTo>
                  <a:pt x="397586" y="607618"/>
                </a:lnTo>
                <a:lnTo>
                  <a:pt x="449529" y="597547"/>
                </a:lnTo>
                <a:lnTo>
                  <a:pt x="494588" y="583755"/>
                </a:lnTo>
                <a:lnTo>
                  <a:pt x="501218" y="580529"/>
                </a:lnTo>
                <a:lnTo>
                  <a:pt x="530301" y="566381"/>
                </a:lnTo>
                <a:lnTo>
                  <a:pt x="530301" y="514959"/>
                </a:lnTo>
                <a:lnTo>
                  <a:pt x="522338" y="528955"/>
                </a:lnTo>
                <a:lnTo>
                  <a:pt x="499300" y="543661"/>
                </a:lnTo>
                <a:lnTo>
                  <a:pt x="462508" y="557618"/>
                </a:lnTo>
                <a:lnTo>
                  <a:pt x="413194" y="569391"/>
                </a:lnTo>
                <a:lnTo>
                  <a:pt x="352933" y="577494"/>
                </a:lnTo>
                <a:lnTo>
                  <a:pt x="282829" y="580529"/>
                </a:lnTo>
                <a:lnTo>
                  <a:pt x="212686" y="577494"/>
                </a:lnTo>
                <a:lnTo>
                  <a:pt x="152311" y="569379"/>
                </a:lnTo>
                <a:lnTo>
                  <a:pt x="139763" y="566381"/>
                </a:lnTo>
                <a:lnTo>
                  <a:pt x="103149" y="557657"/>
                </a:lnTo>
                <a:lnTo>
                  <a:pt x="66357" y="543763"/>
                </a:lnTo>
                <a:lnTo>
                  <a:pt x="43332" y="529158"/>
                </a:lnTo>
                <a:lnTo>
                  <a:pt x="35356" y="515315"/>
                </a:lnTo>
                <a:lnTo>
                  <a:pt x="35356" y="358559"/>
                </a:lnTo>
                <a:lnTo>
                  <a:pt x="71348" y="376186"/>
                </a:lnTo>
                <a:lnTo>
                  <a:pt x="116433" y="390017"/>
                </a:lnTo>
                <a:lnTo>
                  <a:pt x="168275" y="399986"/>
                </a:lnTo>
                <a:lnTo>
                  <a:pt x="224523" y="406019"/>
                </a:lnTo>
                <a:lnTo>
                  <a:pt x="282829" y="408038"/>
                </a:lnTo>
                <a:lnTo>
                  <a:pt x="341198" y="405942"/>
                </a:lnTo>
                <a:lnTo>
                  <a:pt x="397586" y="399783"/>
                </a:lnTo>
                <a:lnTo>
                  <a:pt x="449529" y="389712"/>
                </a:lnTo>
                <a:lnTo>
                  <a:pt x="494588" y="375920"/>
                </a:lnTo>
                <a:lnTo>
                  <a:pt x="530301" y="358559"/>
                </a:lnTo>
                <a:lnTo>
                  <a:pt x="530301" y="307835"/>
                </a:lnTo>
                <a:lnTo>
                  <a:pt x="523290" y="320586"/>
                </a:lnTo>
                <a:lnTo>
                  <a:pt x="502361" y="334873"/>
                </a:lnTo>
                <a:lnTo>
                  <a:pt x="467690" y="348983"/>
                </a:lnTo>
                <a:lnTo>
                  <a:pt x="419430" y="361200"/>
                </a:lnTo>
                <a:lnTo>
                  <a:pt x="357746" y="369798"/>
                </a:lnTo>
                <a:lnTo>
                  <a:pt x="282829" y="373049"/>
                </a:lnTo>
                <a:lnTo>
                  <a:pt x="207911" y="369798"/>
                </a:lnTo>
                <a:lnTo>
                  <a:pt x="146240" y="361200"/>
                </a:lnTo>
                <a:lnTo>
                  <a:pt x="97980" y="348983"/>
                </a:lnTo>
                <a:lnTo>
                  <a:pt x="42367" y="320586"/>
                </a:lnTo>
                <a:lnTo>
                  <a:pt x="35356" y="307835"/>
                </a:lnTo>
                <a:lnTo>
                  <a:pt x="35356" y="151599"/>
                </a:lnTo>
                <a:lnTo>
                  <a:pt x="71348" y="169214"/>
                </a:lnTo>
                <a:lnTo>
                  <a:pt x="116433" y="183007"/>
                </a:lnTo>
                <a:lnTo>
                  <a:pt x="168275" y="192925"/>
                </a:lnTo>
                <a:lnTo>
                  <a:pt x="224523" y="198907"/>
                </a:lnTo>
                <a:lnTo>
                  <a:pt x="282829" y="200914"/>
                </a:lnTo>
                <a:lnTo>
                  <a:pt x="341198" y="198907"/>
                </a:lnTo>
                <a:lnTo>
                  <a:pt x="397586" y="192925"/>
                </a:lnTo>
                <a:lnTo>
                  <a:pt x="449529" y="183007"/>
                </a:lnTo>
                <a:lnTo>
                  <a:pt x="494588" y="169214"/>
                </a:lnTo>
                <a:lnTo>
                  <a:pt x="530301" y="151599"/>
                </a:lnTo>
                <a:lnTo>
                  <a:pt x="530301" y="100368"/>
                </a:lnTo>
                <a:lnTo>
                  <a:pt x="522287" y="114147"/>
                </a:lnTo>
                <a:lnTo>
                  <a:pt x="499135" y="128739"/>
                </a:lnTo>
                <a:lnTo>
                  <a:pt x="462254" y="142633"/>
                </a:lnTo>
                <a:lnTo>
                  <a:pt x="412978" y="154393"/>
                </a:lnTo>
                <a:lnTo>
                  <a:pt x="352717" y="162534"/>
                </a:lnTo>
                <a:lnTo>
                  <a:pt x="282829" y="165569"/>
                </a:lnTo>
                <a:lnTo>
                  <a:pt x="212852" y="162534"/>
                </a:lnTo>
                <a:lnTo>
                  <a:pt x="152679" y="154432"/>
                </a:lnTo>
                <a:lnTo>
                  <a:pt x="140792" y="151599"/>
                </a:lnTo>
                <a:lnTo>
                  <a:pt x="103416" y="142709"/>
                </a:lnTo>
                <a:lnTo>
                  <a:pt x="66522" y="128816"/>
                </a:lnTo>
                <a:lnTo>
                  <a:pt x="43370" y="114211"/>
                </a:lnTo>
                <a:lnTo>
                  <a:pt x="35356" y="100368"/>
                </a:lnTo>
                <a:lnTo>
                  <a:pt x="43332" y="86525"/>
                </a:lnTo>
                <a:lnTo>
                  <a:pt x="103149" y="58115"/>
                </a:lnTo>
                <a:lnTo>
                  <a:pt x="152361" y="46431"/>
                </a:lnTo>
                <a:lnTo>
                  <a:pt x="212699" y="38354"/>
                </a:lnTo>
                <a:lnTo>
                  <a:pt x="282829" y="35344"/>
                </a:lnTo>
                <a:lnTo>
                  <a:pt x="352958" y="38366"/>
                </a:lnTo>
                <a:lnTo>
                  <a:pt x="413296" y="46456"/>
                </a:lnTo>
                <a:lnTo>
                  <a:pt x="462508" y="58166"/>
                </a:lnTo>
                <a:lnTo>
                  <a:pt x="499300" y="72021"/>
                </a:lnTo>
                <a:lnTo>
                  <a:pt x="530301" y="100368"/>
                </a:lnTo>
                <a:lnTo>
                  <a:pt x="530301" y="49568"/>
                </a:lnTo>
                <a:lnTo>
                  <a:pt x="453517" y="18757"/>
                </a:lnTo>
                <a:lnTo>
                  <a:pt x="400748" y="8369"/>
                </a:lnTo>
                <a:lnTo>
                  <a:pt x="343027" y="2108"/>
                </a:lnTo>
                <a:lnTo>
                  <a:pt x="282829" y="0"/>
                </a:lnTo>
                <a:lnTo>
                  <a:pt x="222631" y="2146"/>
                </a:lnTo>
                <a:lnTo>
                  <a:pt x="164922" y="8521"/>
                </a:lnTo>
                <a:lnTo>
                  <a:pt x="112141" y="19037"/>
                </a:lnTo>
                <a:lnTo>
                  <a:pt x="66789" y="33566"/>
                </a:lnTo>
                <a:lnTo>
                  <a:pt x="31330" y="52031"/>
                </a:lnTo>
                <a:lnTo>
                  <a:pt x="0" y="100368"/>
                </a:lnTo>
                <a:lnTo>
                  <a:pt x="0" y="722795"/>
                </a:lnTo>
                <a:lnTo>
                  <a:pt x="31559" y="771525"/>
                </a:lnTo>
                <a:lnTo>
                  <a:pt x="67183" y="789978"/>
                </a:lnTo>
                <a:lnTo>
                  <a:pt x="112661" y="804418"/>
                </a:lnTo>
                <a:lnTo>
                  <a:pt x="165455" y="814806"/>
                </a:lnTo>
                <a:lnTo>
                  <a:pt x="223024" y="821080"/>
                </a:lnTo>
                <a:lnTo>
                  <a:pt x="282829" y="823175"/>
                </a:lnTo>
                <a:lnTo>
                  <a:pt x="342633" y="821080"/>
                </a:lnTo>
                <a:lnTo>
                  <a:pt x="400202" y="814806"/>
                </a:lnTo>
                <a:lnTo>
                  <a:pt x="452996" y="804418"/>
                </a:lnTo>
                <a:lnTo>
                  <a:pt x="498475" y="789978"/>
                </a:lnTo>
                <a:lnTo>
                  <a:pt x="534111" y="771525"/>
                </a:lnTo>
                <a:lnTo>
                  <a:pt x="565658" y="722795"/>
                </a:lnTo>
                <a:lnTo>
                  <a:pt x="565658" y="566381"/>
                </a:lnTo>
                <a:lnTo>
                  <a:pt x="565658" y="358559"/>
                </a:lnTo>
                <a:lnTo>
                  <a:pt x="565658" y="151599"/>
                </a:lnTo>
                <a:lnTo>
                  <a:pt x="565658" y="100368"/>
                </a:lnTo>
                <a:close/>
              </a:path>
            </a:pathLst>
          </a:custGeom>
          <a:solidFill>
            <a:srgbClr val="6CAD3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3437" y="5184959"/>
            <a:ext cx="555591" cy="104141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79263" y="6416637"/>
            <a:ext cx="1817242" cy="29199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72728" y="2618232"/>
            <a:ext cx="1783079" cy="1783080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95181" y="4568697"/>
            <a:ext cx="1235583" cy="292100"/>
          </a:xfrm>
          <a:prstGeom prst="rect">
            <a:avLst/>
          </a:prstGeom>
        </p:spPr>
      </p:pic>
      <p:sp>
        <p:nvSpPr>
          <p:cNvPr id="27" name="object 27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4556886" y="4387596"/>
            <a:ext cx="734060" cy="724535"/>
          </a:xfrm>
          <a:custGeom>
            <a:avLst/>
            <a:gdLst/>
            <a:ahLst/>
            <a:cxnLst/>
            <a:rect l="l" t="t" r="r" b="b"/>
            <a:pathLst>
              <a:path w="734060" h="724535">
                <a:moveTo>
                  <a:pt x="703768" y="29700"/>
                </a:moveTo>
                <a:lnTo>
                  <a:pt x="683215" y="34983"/>
                </a:lnTo>
                <a:lnTo>
                  <a:pt x="0" y="709294"/>
                </a:lnTo>
                <a:lnTo>
                  <a:pt x="14986" y="724407"/>
                </a:lnTo>
                <a:lnTo>
                  <a:pt x="698234" y="50186"/>
                </a:lnTo>
                <a:lnTo>
                  <a:pt x="703768" y="29700"/>
                </a:lnTo>
                <a:close/>
              </a:path>
              <a:path w="734060" h="724535">
                <a:moveTo>
                  <a:pt x="731973" y="7238"/>
                </a:moveTo>
                <a:lnTo>
                  <a:pt x="711326" y="7238"/>
                </a:lnTo>
                <a:lnTo>
                  <a:pt x="726313" y="22478"/>
                </a:lnTo>
                <a:lnTo>
                  <a:pt x="698234" y="50186"/>
                </a:lnTo>
                <a:lnTo>
                  <a:pt x="685546" y="97154"/>
                </a:lnTo>
                <a:lnTo>
                  <a:pt x="684022" y="102869"/>
                </a:lnTo>
                <a:lnTo>
                  <a:pt x="687324" y="108711"/>
                </a:lnTo>
                <a:lnTo>
                  <a:pt x="693038" y="110235"/>
                </a:lnTo>
                <a:lnTo>
                  <a:pt x="698753" y="111886"/>
                </a:lnTo>
                <a:lnTo>
                  <a:pt x="704596" y="108457"/>
                </a:lnTo>
                <a:lnTo>
                  <a:pt x="706120" y="102742"/>
                </a:lnTo>
                <a:lnTo>
                  <a:pt x="731973" y="7238"/>
                </a:lnTo>
                <a:close/>
              </a:path>
              <a:path w="734060" h="724535">
                <a:moveTo>
                  <a:pt x="716072" y="12064"/>
                </a:moveTo>
                <a:lnTo>
                  <a:pt x="708533" y="12064"/>
                </a:lnTo>
                <a:lnTo>
                  <a:pt x="721487" y="25145"/>
                </a:lnTo>
                <a:lnTo>
                  <a:pt x="703768" y="29700"/>
                </a:lnTo>
                <a:lnTo>
                  <a:pt x="698234" y="50186"/>
                </a:lnTo>
                <a:lnTo>
                  <a:pt x="726313" y="22478"/>
                </a:lnTo>
                <a:lnTo>
                  <a:pt x="716072" y="12064"/>
                </a:lnTo>
                <a:close/>
              </a:path>
              <a:path w="734060" h="724535">
                <a:moveTo>
                  <a:pt x="733933" y="0"/>
                </a:moveTo>
                <a:lnTo>
                  <a:pt x="630809" y="26415"/>
                </a:lnTo>
                <a:lnTo>
                  <a:pt x="625093" y="27812"/>
                </a:lnTo>
                <a:lnTo>
                  <a:pt x="621538" y="33654"/>
                </a:lnTo>
                <a:lnTo>
                  <a:pt x="623062" y="39369"/>
                </a:lnTo>
                <a:lnTo>
                  <a:pt x="624459" y="45084"/>
                </a:lnTo>
                <a:lnTo>
                  <a:pt x="630301" y="48513"/>
                </a:lnTo>
                <a:lnTo>
                  <a:pt x="636015" y="47116"/>
                </a:lnTo>
                <a:lnTo>
                  <a:pt x="683215" y="34983"/>
                </a:lnTo>
                <a:lnTo>
                  <a:pt x="711326" y="7238"/>
                </a:lnTo>
                <a:lnTo>
                  <a:pt x="731973" y="7238"/>
                </a:lnTo>
                <a:lnTo>
                  <a:pt x="733933" y="0"/>
                </a:lnTo>
                <a:close/>
              </a:path>
              <a:path w="734060" h="724535">
                <a:moveTo>
                  <a:pt x="711326" y="7238"/>
                </a:moveTo>
                <a:lnTo>
                  <a:pt x="683215" y="34983"/>
                </a:lnTo>
                <a:lnTo>
                  <a:pt x="703768" y="29700"/>
                </a:lnTo>
                <a:lnTo>
                  <a:pt x="708533" y="12064"/>
                </a:lnTo>
                <a:lnTo>
                  <a:pt x="716072" y="12064"/>
                </a:lnTo>
                <a:lnTo>
                  <a:pt x="711326" y="7238"/>
                </a:lnTo>
                <a:close/>
              </a:path>
              <a:path w="734060" h="724535">
                <a:moveTo>
                  <a:pt x="708533" y="12064"/>
                </a:moveTo>
                <a:lnTo>
                  <a:pt x="703768" y="29700"/>
                </a:lnTo>
                <a:lnTo>
                  <a:pt x="721487" y="25145"/>
                </a:lnTo>
                <a:lnTo>
                  <a:pt x="708533" y="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4430267" y="2364104"/>
            <a:ext cx="694055" cy="486409"/>
          </a:xfrm>
          <a:custGeom>
            <a:avLst/>
            <a:gdLst/>
            <a:ahLst/>
            <a:cxnLst/>
            <a:rect l="l" t="t" r="r" b="b"/>
            <a:pathLst>
              <a:path w="694054" h="486410">
                <a:moveTo>
                  <a:pt x="583565" y="456311"/>
                </a:moveTo>
                <a:lnTo>
                  <a:pt x="578358" y="460756"/>
                </a:lnTo>
                <a:lnTo>
                  <a:pt x="577977" y="466598"/>
                </a:lnTo>
                <a:lnTo>
                  <a:pt x="577469" y="472440"/>
                </a:lnTo>
                <a:lnTo>
                  <a:pt x="581914" y="477647"/>
                </a:lnTo>
                <a:lnTo>
                  <a:pt x="587756" y="478028"/>
                </a:lnTo>
                <a:lnTo>
                  <a:pt x="693928" y="486410"/>
                </a:lnTo>
                <a:lnTo>
                  <a:pt x="692389" y="483108"/>
                </a:lnTo>
                <a:lnTo>
                  <a:pt x="670433" y="483108"/>
                </a:lnTo>
                <a:lnTo>
                  <a:pt x="638156" y="460693"/>
                </a:lnTo>
                <a:lnTo>
                  <a:pt x="583565" y="456311"/>
                </a:lnTo>
                <a:close/>
              </a:path>
              <a:path w="694054" h="486410">
                <a:moveTo>
                  <a:pt x="638156" y="460693"/>
                </a:moveTo>
                <a:lnTo>
                  <a:pt x="670433" y="483108"/>
                </a:lnTo>
                <a:lnTo>
                  <a:pt x="673348" y="478917"/>
                </a:lnTo>
                <a:lnTo>
                  <a:pt x="666877" y="478917"/>
                </a:lnTo>
                <a:lnTo>
                  <a:pt x="659178" y="462364"/>
                </a:lnTo>
                <a:lnTo>
                  <a:pt x="638156" y="460693"/>
                </a:lnTo>
                <a:close/>
              </a:path>
              <a:path w="694054" h="486410">
                <a:moveTo>
                  <a:pt x="640080" y="382270"/>
                </a:moveTo>
                <a:lnTo>
                  <a:pt x="634746" y="384683"/>
                </a:lnTo>
                <a:lnTo>
                  <a:pt x="629412" y="387223"/>
                </a:lnTo>
                <a:lnTo>
                  <a:pt x="627126" y="393573"/>
                </a:lnTo>
                <a:lnTo>
                  <a:pt x="629666" y="398907"/>
                </a:lnTo>
                <a:lnTo>
                  <a:pt x="650204" y="443067"/>
                </a:lnTo>
                <a:lnTo>
                  <a:pt x="682625" y="465582"/>
                </a:lnTo>
                <a:lnTo>
                  <a:pt x="670433" y="483108"/>
                </a:lnTo>
                <a:lnTo>
                  <a:pt x="692389" y="483108"/>
                </a:lnTo>
                <a:lnTo>
                  <a:pt x="648970" y="389890"/>
                </a:lnTo>
                <a:lnTo>
                  <a:pt x="646430" y="384556"/>
                </a:lnTo>
                <a:lnTo>
                  <a:pt x="640080" y="382270"/>
                </a:lnTo>
                <a:close/>
              </a:path>
              <a:path w="694054" h="486410">
                <a:moveTo>
                  <a:pt x="659178" y="462364"/>
                </a:moveTo>
                <a:lnTo>
                  <a:pt x="666877" y="478917"/>
                </a:lnTo>
                <a:lnTo>
                  <a:pt x="677291" y="463804"/>
                </a:lnTo>
                <a:lnTo>
                  <a:pt x="659178" y="462364"/>
                </a:lnTo>
                <a:close/>
              </a:path>
              <a:path w="694054" h="486410">
                <a:moveTo>
                  <a:pt x="650204" y="443067"/>
                </a:moveTo>
                <a:lnTo>
                  <a:pt x="659178" y="462364"/>
                </a:lnTo>
                <a:lnTo>
                  <a:pt x="677291" y="463804"/>
                </a:lnTo>
                <a:lnTo>
                  <a:pt x="666877" y="478917"/>
                </a:lnTo>
                <a:lnTo>
                  <a:pt x="673348" y="478917"/>
                </a:lnTo>
                <a:lnTo>
                  <a:pt x="682625" y="465582"/>
                </a:lnTo>
                <a:lnTo>
                  <a:pt x="650204" y="443067"/>
                </a:lnTo>
                <a:close/>
              </a:path>
              <a:path w="694054" h="486410">
                <a:moveTo>
                  <a:pt x="12192" y="0"/>
                </a:moveTo>
                <a:lnTo>
                  <a:pt x="0" y="17525"/>
                </a:lnTo>
                <a:lnTo>
                  <a:pt x="638156" y="460693"/>
                </a:lnTo>
                <a:lnTo>
                  <a:pt x="659178" y="462364"/>
                </a:lnTo>
                <a:lnTo>
                  <a:pt x="650204" y="443067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973826" y="1940051"/>
            <a:ext cx="113664" cy="412750"/>
          </a:xfrm>
          <a:custGeom>
            <a:avLst/>
            <a:gdLst/>
            <a:ahLst/>
            <a:cxnLst/>
            <a:rect l="l" t="t" r="r" b="b"/>
            <a:pathLst>
              <a:path w="113664" h="412750">
                <a:moveTo>
                  <a:pt x="11937" y="302768"/>
                </a:moveTo>
                <a:lnTo>
                  <a:pt x="6858" y="305688"/>
                </a:lnTo>
                <a:lnTo>
                  <a:pt x="1777" y="308737"/>
                </a:lnTo>
                <a:lnTo>
                  <a:pt x="0" y="315213"/>
                </a:lnTo>
                <a:lnTo>
                  <a:pt x="2921" y="320294"/>
                </a:lnTo>
                <a:lnTo>
                  <a:pt x="56641" y="412242"/>
                </a:lnTo>
                <a:lnTo>
                  <a:pt x="68959" y="391160"/>
                </a:lnTo>
                <a:lnTo>
                  <a:pt x="45974" y="391160"/>
                </a:lnTo>
                <a:lnTo>
                  <a:pt x="45974" y="351517"/>
                </a:lnTo>
                <a:lnTo>
                  <a:pt x="21462" y="309499"/>
                </a:lnTo>
                <a:lnTo>
                  <a:pt x="18414" y="304419"/>
                </a:lnTo>
                <a:lnTo>
                  <a:pt x="11937" y="302768"/>
                </a:lnTo>
                <a:close/>
              </a:path>
              <a:path w="113664" h="412750">
                <a:moveTo>
                  <a:pt x="45974" y="351517"/>
                </a:moveTo>
                <a:lnTo>
                  <a:pt x="45974" y="391160"/>
                </a:lnTo>
                <a:lnTo>
                  <a:pt x="67310" y="391160"/>
                </a:lnTo>
                <a:lnTo>
                  <a:pt x="67310" y="385699"/>
                </a:lnTo>
                <a:lnTo>
                  <a:pt x="47371" y="385699"/>
                </a:lnTo>
                <a:lnTo>
                  <a:pt x="56642" y="369805"/>
                </a:lnTo>
                <a:lnTo>
                  <a:pt x="45974" y="351517"/>
                </a:lnTo>
                <a:close/>
              </a:path>
              <a:path w="113664" h="412750">
                <a:moveTo>
                  <a:pt x="101346" y="302768"/>
                </a:moveTo>
                <a:lnTo>
                  <a:pt x="94869" y="304419"/>
                </a:lnTo>
                <a:lnTo>
                  <a:pt x="91821" y="309499"/>
                </a:lnTo>
                <a:lnTo>
                  <a:pt x="67310" y="351517"/>
                </a:lnTo>
                <a:lnTo>
                  <a:pt x="67310" y="391160"/>
                </a:lnTo>
                <a:lnTo>
                  <a:pt x="68959" y="391160"/>
                </a:lnTo>
                <a:lnTo>
                  <a:pt x="110362" y="320294"/>
                </a:lnTo>
                <a:lnTo>
                  <a:pt x="113284" y="315213"/>
                </a:lnTo>
                <a:lnTo>
                  <a:pt x="111506" y="308737"/>
                </a:lnTo>
                <a:lnTo>
                  <a:pt x="106425" y="305688"/>
                </a:lnTo>
                <a:lnTo>
                  <a:pt x="101346" y="302768"/>
                </a:lnTo>
                <a:close/>
              </a:path>
              <a:path w="113664" h="412750">
                <a:moveTo>
                  <a:pt x="56642" y="369805"/>
                </a:moveTo>
                <a:lnTo>
                  <a:pt x="47371" y="385699"/>
                </a:lnTo>
                <a:lnTo>
                  <a:pt x="65912" y="385699"/>
                </a:lnTo>
                <a:lnTo>
                  <a:pt x="56642" y="369805"/>
                </a:lnTo>
                <a:close/>
              </a:path>
              <a:path w="113664" h="412750">
                <a:moveTo>
                  <a:pt x="67310" y="351517"/>
                </a:moveTo>
                <a:lnTo>
                  <a:pt x="56642" y="369805"/>
                </a:lnTo>
                <a:lnTo>
                  <a:pt x="65912" y="385699"/>
                </a:lnTo>
                <a:lnTo>
                  <a:pt x="67310" y="385699"/>
                </a:lnTo>
                <a:lnTo>
                  <a:pt x="67310" y="351517"/>
                </a:lnTo>
                <a:close/>
              </a:path>
              <a:path w="113664" h="412750">
                <a:moveTo>
                  <a:pt x="67310" y="0"/>
                </a:moveTo>
                <a:lnTo>
                  <a:pt x="45974" y="0"/>
                </a:lnTo>
                <a:lnTo>
                  <a:pt x="45974" y="351517"/>
                </a:lnTo>
                <a:lnTo>
                  <a:pt x="56642" y="369805"/>
                </a:lnTo>
                <a:lnTo>
                  <a:pt x="67310" y="351517"/>
                </a:lnTo>
                <a:lnTo>
                  <a:pt x="67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928105" y="4576571"/>
            <a:ext cx="113664" cy="383540"/>
          </a:xfrm>
          <a:custGeom>
            <a:avLst/>
            <a:gdLst/>
            <a:ahLst/>
            <a:cxnLst/>
            <a:rect l="l" t="t" r="r" b="b"/>
            <a:pathLst>
              <a:path w="113664" h="383539">
                <a:moveTo>
                  <a:pt x="56642" y="42436"/>
                </a:moveTo>
                <a:lnTo>
                  <a:pt x="45974" y="60724"/>
                </a:lnTo>
                <a:lnTo>
                  <a:pt x="45974" y="383285"/>
                </a:lnTo>
                <a:lnTo>
                  <a:pt x="67310" y="383285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4" h="383539">
                <a:moveTo>
                  <a:pt x="56642" y="0"/>
                </a:moveTo>
                <a:lnTo>
                  <a:pt x="2921" y="91947"/>
                </a:lnTo>
                <a:lnTo>
                  <a:pt x="0" y="97027"/>
                </a:lnTo>
                <a:lnTo>
                  <a:pt x="1778" y="103631"/>
                </a:lnTo>
                <a:lnTo>
                  <a:pt x="11938" y="109473"/>
                </a:lnTo>
                <a:lnTo>
                  <a:pt x="18415" y="107822"/>
                </a:lnTo>
                <a:lnTo>
                  <a:pt x="21463" y="102742"/>
                </a:lnTo>
                <a:lnTo>
                  <a:pt x="45974" y="60724"/>
                </a:lnTo>
                <a:lnTo>
                  <a:pt x="45974" y="21081"/>
                </a:lnTo>
                <a:lnTo>
                  <a:pt x="68959" y="21081"/>
                </a:lnTo>
                <a:lnTo>
                  <a:pt x="56642" y="0"/>
                </a:lnTo>
                <a:close/>
              </a:path>
              <a:path w="113664" h="383539">
                <a:moveTo>
                  <a:pt x="68959" y="21081"/>
                </a:moveTo>
                <a:lnTo>
                  <a:pt x="67310" y="21081"/>
                </a:lnTo>
                <a:lnTo>
                  <a:pt x="67310" y="60724"/>
                </a:lnTo>
                <a:lnTo>
                  <a:pt x="91821" y="102742"/>
                </a:lnTo>
                <a:lnTo>
                  <a:pt x="94869" y="107822"/>
                </a:lnTo>
                <a:lnTo>
                  <a:pt x="101346" y="109473"/>
                </a:lnTo>
                <a:lnTo>
                  <a:pt x="111506" y="103631"/>
                </a:lnTo>
                <a:lnTo>
                  <a:pt x="113284" y="97027"/>
                </a:lnTo>
                <a:lnTo>
                  <a:pt x="110363" y="91947"/>
                </a:lnTo>
                <a:lnTo>
                  <a:pt x="68959" y="21081"/>
                </a:lnTo>
                <a:close/>
              </a:path>
              <a:path w="113664" h="383539">
                <a:moveTo>
                  <a:pt x="67310" y="21081"/>
                </a:moveTo>
                <a:lnTo>
                  <a:pt x="45974" y="21081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2"/>
                </a:lnTo>
                <a:lnTo>
                  <a:pt x="67310" y="26542"/>
                </a:lnTo>
                <a:lnTo>
                  <a:pt x="67310" y="21081"/>
                </a:lnTo>
                <a:close/>
              </a:path>
              <a:path w="113664" h="383539">
                <a:moveTo>
                  <a:pt x="67310" y="26542"/>
                </a:moveTo>
                <a:lnTo>
                  <a:pt x="65913" y="26542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2"/>
                </a:lnTo>
                <a:close/>
              </a:path>
              <a:path w="113664" h="383539">
                <a:moveTo>
                  <a:pt x="65913" y="26542"/>
                </a:moveTo>
                <a:lnTo>
                  <a:pt x="47371" y="26542"/>
                </a:lnTo>
                <a:lnTo>
                  <a:pt x="56642" y="42436"/>
                </a:lnTo>
                <a:lnTo>
                  <a:pt x="65913" y="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7508620" y="3551428"/>
            <a:ext cx="1049020" cy="113664"/>
          </a:xfrm>
          <a:custGeom>
            <a:avLst/>
            <a:gdLst/>
            <a:ahLst/>
            <a:cxnLst/>
            <a:rect l="l" t="t" r="r" b="b"/>
            <a:pathLst>
              <a:path w="1049020" h="113664">
                <a:moveTo>
                  <a:pt x="1030642" y="45338"/>
                </a:moveTo>
                <a:lnTo>
                  <a:pt x="1027810" y="45338"/>
                </a:lnTo>
                <a:lnTo>
                  <a:pt x="1027937" y="66675"/>
                </a:lnTo>
                <a:lnTo>
                  <a:pt x="988636" y="66985"/>
                </a:lnTo>
                <a:lnTo>
                  <a:pt x="946657" y="91948"/>
                </a:lnTo>
                <a:lnTo>
                  <a:pt x="941577" y="94869"/>
                </a:lnTo>
                <a:lnTo>
                  <a:pt x="939800" y="101473"/>
                </a:lnTo>
                <a:lnTo>
                  <a:pt x="945896" y="111633"/>
                </a:lnTo>
                <a:lnTo>
                  <a:pt x="952373" y="113284"/>
                </a:lnTo>
                <a:lnTo>
                  <a:pt x="1049020" y="55880"/>
                </a:lnTo>
                <a:lnTo>
                  <a:pt x="1030642" y="45338"/>
                </a:lnTo>
                <a:close/>
              </a:path>
              <a:path w="1049020" h="113664">
                <a:moveTo>
                  <a:pt x="988310" y="45651"/>
                </a:moveTo>
                <a:lnTo>
                  <a:pt x="0" y="53467"/>
                </a:lnTo>
                <a:lnTo>
                  <a:pt x="253" y="74803"/>
                </a:lnTo>
                <a:lnTo>
                  <a:pt x="988636" y="66985"/>
                </a:lnTo>
                <a:lnTo>
                  <a:pt x="1006758" y="56209"/>
                </a:lnTo>
                <a:lnTo>
                  <a:pt x="988310" y="45651"/>
                </a:lnTo>
                <a:close/>
              </a:path>
              <a:path w="1049020" h="113664">
                <a:moveTo>
                  <a:pt x="1006758" y="56209"/>
                </a:moveTo>
                <a:lnTo>
                  <a:pt x="988636" y="66985"/>
                </a:lnTo>
                <a:lnTo>
                  <a:pt x="1027937" y="66675"/>
                </a:lnTo>
                <a:lnTo>
                  <a:pt x="1027929" y="65278"/>
                </a:lnTo>
                <a:lnTo>
                  <a:pt x="1022603" y="65278"/>
                </a:lnTo>
                <a:lnTo>
                  <a:pt x="1006758" y="56209"/>
                </a:lnTo>
                <a:close/>
              </a:path>
              <a:path w="1049020" h="113664">
                <a:moveTo>
                  <a:pt x="1022476" y="46862"/>
                </a:moveTo>
                <a:lnTo>
                  <a:pt x="1006758" y="56209"/>
                </a:lnTo>
                <a:lnTo>
                  <a:pt x="1022603" y="65278"/>
                </a:lnTo>
                <a:lnTo>
                  <a:pt x="1022476" y="46862"/>
                </a:lnTo>
                <a:close/>
              </a:path>
              <a:path w="1049020" h="113664">
                <a:moveTo>
                  <a:pt x="1027820" y="46862"/>
                </a:moveTo>
                <a:lnTo>
                  <a:pt x="1022476" y="46862"/>
                </a:lnTo>
                <a:lnTo>
                  <a:pt x="1022603" y="65278"/>
                </a:lnTo>
                <a:lnTo>
                  <a:pt x="1027929" y="65278"/>
                </a:lnTo>
                <a:lnTo>
                  <a:pt x="1027820" y="46862"/>
                </a:lnTo>
                <a:close/>
              </a:path>
              <a:path w="1049020" h="113664">
                <a:moveTo>
                  <a:pt x="1027810" y="45338"/>
                </a:moveTo>
                <a:lnTo>
                  <a:pt x="988310" y="45651"/>
                </a:lnTo>
                <a:lnTo>
                  <a:pt x="1006758" y="56209"/>
                </a:lnTo>
                <a:lnTo>
                  <a:pt x="1022476" y="46862"/>
                </a:lnTo>
                <a:lnTo>
                  <a:pt x="1027820" y="46862"/>
                </a:lnTo>
                <a:lnTo>
                  <a:pt x="1027810" y="45338"/>
                </a:lnTo>
                <a:close/>
              </a:path>
              <a:path w="1049020" h="113664">
                <a:moveTo>
                  <a:pt x="951483" y="0"/>
                </a:moveTo>
                <a:lnTo>
                  <a:pt x="945006" y="1777"/>
                </a:lnTo>
                <a:lnTo>
                  <a:pt x="939164" y="11937"/>
                </a:lnTo>
                <a:lnTo>
                  <a:pt x="940943" y="18542"/>
                </a:lnTo>
                <a:lnTo>
                  <a:pt x="988310" y="45651"/>
                </a:lnTo>
                <a:lnTo>
                  <a:pt x="1030642" y="45338"/>
                </a:lnTo>
                <a:lnTo>
                  <a:pt x="956690" y="2921"/>
                </a:lnTo>
                <a:lnTo>
                  <a:pt x="9514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0"/>
              <a:t>Analytics</a:t>
            </a:r>
            <a:r>
              <a:rPr dirty="0" spc="-375"/>
              <a:t> </a:t>
            </a:r>
            <a:r>
              <a:rPr dirty="0" spc="-145"/>
              <a:t>requirements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085740"/>
            <a:ext cx="6083300" cy="2854325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48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Analysts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are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experts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at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55">
                <a:solidFill>
                  <a:srgbClr val="EFEFEF"/>
                </a:solidFill>
                <a:latin typeface="Trebuchet MS"/>
                <a:cs typeface="Trebuchet MS"/>
              </a:rPr>
              <a:t>SQL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2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Need</a:t>
            </a:r>
            <a:r>
              <a:rPr dirty="0" sz="20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0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EFEFEF"/>
                </a:solidFill>
                <a:latin typeface="Trebuchet MS"/>
                <a:cs typeface="Trebuchet MS"/>
              </a:rPr>
              <a:t>SQL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interface</a:t>
            </a:r>
            <a:endParaRPr sz="20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98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Need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be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able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visualize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0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Visualization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tools</a:t>
            </a:r>
            <a:r>
              <a:rPr dirty="0" sz="20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are</a:t>
            </a:r>
            <a:r>
              <a:rPr dirty="0" sz="20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necessary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Looker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Superset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439623" y="1732455"/>
            <a:ext cx="4206240" cy="3464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463550">
              <a:lnSpc>
                <a:spcPct val="134400"/>
              </a:lnSpc>
              <a:spcBef>
                <a:spcPts val="90"/>
              </a:spcBef>
            </a:pPr>
            <a:r>
              <a:rPr dirty="0" sz="2400">
                <a:solidFill>
                  <a:srgbClr val="FFCE3E"/>
                </a:solidFill>
                <a:latin typeface="Trebuchet MS"/>
                <a:cs typeface="Trebuchet MS"/>
              </a:rPr>
              <a:t>Millions</a:t>
            </a:r>
            <a:r>
              <a:rPr dirty="0" sz="2400" spc="50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customers </a:t>
            </a:r>
            <a:r>
              <a:rPr dirty="0" sz="2400">
                <a:solidFill>
                  <a:srgbClr val="FFCE3E"/>
                </a:solidFill>
                <a:latin typeface="Trebuchet MS"/>
                <a:cs typeface="Trebuchet MS"/>
              </a:rPr>
              <a:t>Millions</a:t>
            </a:r>
            <a:r>
              <a:rPr dirty="0" sz="2400" spc="40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loans </a:t>
            </a:r>
            <a:r>
              <a:rPr dirty="0" sz="2400" spc="60">
                <a:solidFill>
                  <a:srgbClr val="FFCE3E"/>
                </a:solidFill>
                <a:latin typeface="Trebuchet MS"/>
                <a:cs typeface="Trebuchet MS"/>
              </a:rPr>
              <a:t>Thousands</a:t>
            </a:r>
            <a:r>
              <a:rPr dirty="0" sz="2400" spc="-120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merchants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CE3E"/>
                </a:solidFill>
                <a:latin typeface="Trebuchet MS"/>
                <a:cs typeface="Trebuchet MS"/>
              </a:rPr>
              <a:t>credit</a:t>
            </a:r>
            <a:r>
              <a:rPr dirty="0" sz="2400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CE3E"/>
                </a:solidFill>
                <a:latin typeface="Trebuchet MS"/>
                <a:cs typeface="Trebuchet MS"/>
              </a:rPr>
              <a:t>warehouses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CE3E"/>
                </a:solidFill>
                <a:latin typeface="Trebuchet MS"/>
                <a:cs typeface="Trebuchet MS"/>
              </a:rPr>
              <a:t>loan</a:t>
            </a:r>
            <a:r>
              <a:rPr dirty="0" sz="2400" spc="7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CE3E"/>
                </a:solidFill>
                <a:latin typeface="Trebuchet MS"/>
                <a:cs typeface="Trebuchet MS"/>
              </a:rPr>
              <a:t>buyers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400" spc="140">
                <a:solidFill>
                  <a:srgbClr val="FFCE3E"/>
                </a:solidFill>
                <a:latin typeface="Trebuchet MS"/>
                <a:cs typeface="Trebuchet MS"/>
              </a:rPr>
              <a:t>&gt;700</a:t>
            </a:r>
            <a:r>
              <a:rPr dirty="0" sz="2400" spc="-3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EFEFEF"/>
                </a:solidFill>
                <a:latin typeface="Trebuchet MS"/>
                <a:cs typeface="Trebuchet MS"/>
              </a:rPr>
              <a:t>employees</a:t>
            </a:r>
            <a:r>
              <a:rPr dirty="0" sz="24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4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EFEFEF"/>
                </a:solidFill>
                <a:latin typeface="Trebuchet MS"/>
                <a:cs typeface="Trebuchet MS"/>
              </a:rPr>
              <a:t>growing!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2400" spc="135">
                <a:solidFill>
                  <a:srgbClr val="FFCE3E"/>
                </a:solidFill>
                <a:latin typeface="Trebuchet MS"/>
                <a:cs typeface="Trebuchet MS"/>
              </a:rPr>
              <a:t>4</a:t>
            </a:r>
            <a:r>
              <a:rPr dirty="0" sz="2400" spc="-6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CE3E"/>
                </a:solidFill>
                <a:latin typeface="Trebuchet MS"/>
                <a:cs typeface="Trebuchet MS"/>
              </a:rPr>
              <a:t>Offices</a:t>
            </a:r>
            <a:r>
              <a:rPr dirty="0" sz="2400" spc="-5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CE3E"/>
                </a:solidFill>
                <a:latin typeface="Trebuchet MS"/>
                <a:cs typeface="Trebuchet MS"/>
              </a:rPr>
              <a:t>in</a:t>
            </a:r>
            <a:r>
              <a:rPr dirty="0" sz="2400" spc="-95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CE3E"/>
                </a:solidFill>
                <a:latin typeface="Trebuchet MS"/>
                <a:cs typeface="Trebuchet MS"/>
              </a:rPr>
              <a:t>4</a:t>
            </a:r>
            <a:r>
              <a:rPr dirty="0" sz="2400" spc="-60">
                <a:solidFill>
                  <a:srgbClr val="FFCE3E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CE3E"/>
                </a:solidFill>
                <a:latin typeface="Trebuchet MS"/>
                <a:cs typeface="Trebuchet MS"/>
              </a:rPr>
              <a:t>cities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224" y="198120"/>
            <a:ext cx="2075688" cy="114604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00"/>
              <a:t> </a:t>
            </a:r>
            <a:r>
              <a:rPr dirty="0" spc="-120"/>
              <a:t>Redshift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pc="135"/>
              <a:t>OLAP</a:t>
            </a:r>
            <a:r>
              <a:rPr dirty="0" spc="-40"/>
              <a:t> </a:t>
            </a:r>
            <a:r>
              <a:rPr dirty="0"/>
              <a:t>petabyte-scale</a:t>
            </a:r>
            <a:r>
              <a:rPr dirty="0" spc="-60"/>
              <a:t> </a:t>
            </a:r>
            <a:r>
              <a:rPr dirty="0"/>
              <a:t>data</a:t>
            </a:r>
            <a:r>
              <a:rPr dirty="0" spc="-50"/>
              <a:t> </a:t>
            </a:r>
            <a:r>
              <a:rPr dirty="0" spc="-10"/>
              <a:t>warehouse</a:t>
            </a: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pc="55"/>
              <a:t>Postgres</a:t>
            </a:r>
            <a:r>
              <a:rPr dirty="0" spc="-70"/>
              <a:t> </a:t>
            </a:r>
            <a:r>
              <a:rPr dirty="0" spc="180"/>
              <a:t>SQL</a:t>
            </a:r>
            <a:r>
              <a:rPr dirty="0" spc="-55"/>
              <a:t> </a:t>
            </a:r>
            <a:r>
              <a:rPr dirty="0" spc="-10"/>
              <a:t>interface</a:t>
            </a:r>
          </a:p>
          <a:p>
            <a:pPr marL="469900" marR="304165" indent="-457200">
              <a:lnSpc>
                <a:spcPts val="2880"/>
              </a:lnSpc>
              <a:spcBef>
                <a:spcPts val="139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pc="80"/>
              <a:t>Amazon</a:t>
            </a:r>
            <a:r>
              <a:rPr dirty="0" spc="-65"/>
              <a:t> </a:t>
            </a:r>
            <a:r>
              <a:rPr dirty="0"/>
              <a:t>Redshift</a:t>
            </a:r>
            <a:r>
              <a:rPr dirty="0" spc="-35"/>
              <a:t> </a:t>
            </a:r>
            <a:r>
              <a:rPr dirty="0"/>
              <a:t>Spectrum:</a:t>
            </a:r>
            <a:r>
              <a:rPr dirty="0" spc="-85"/>
              <a:t> </a:t>
            </a:r>
            <a:r>
              <a:rPr dirty="0" spc="-10"/>
              <a:t>Interface</a:t>
            </a:r>
            <a:r>
              <a:rPr dirty="0" spc="-75"/>
              <a:t> </a:t>
            </a:r>
            <a:r>
              <a:rPr dirty="0" spc="-10"/>
              <a:t>directly</a:t>
            </a:r>
            <a:r>
              <a:rPr dirty="0" spc="-60"/>
              <a:t> </a:t>
            </a:r>
            <a:r>
              <a:rPr dirty="0"/>
              <a:t>with</a:t>
            </a:r>
            <a:r>
              <a:rPr dirty="0" spc="-80"/>
              <a:t> </a:t>
            </a:r>
            <a:r>
              <a:rPr dirty="0" spc="80"/>
              <a:t>Amazon</a:t>
            </a:r>
            <a:r>
              <a:rPr dirty="0" spc="-60"/>
              <a:t> </a:t>
            </a:r>
            <a:r>
              <a:rPr dirty="0" spc="195"/>
              <a:t>S3</a:t>
            </a:r>
            <a:r>
              <a:rPr dirty="0" spc="-85"/>
              <a:t> </a:t>
            </a:r>
            <a:r>
              <a:rPr dirty="0" spc="-20"/>
              <a:t>data </a:t>
            </a:r>
            <a:r>
              <a:rPr dirty="0"/>
              <a:t>lake</a:t>
            </a:r>
            <a:r>
              <a:rPr dirty="0" spc="-45"/>
              <a:t> </a:t>
            </a:r>
            <a:r>
              <a:rPr dirty="0" spc="50"/>
              <a:t>when</a:t>
            </a:r>
            <a:r>
              <a:rPr dirty="0" spc="-20"/>
              <a:t> </a:t>
            </a:r>
            <a:r>
              <a:rPr dirty="0"/>
              <a:t>partitioning</a:t>
            </a:r>
            <a:r>
              <a:rPr dirty="0" spc="-5"/>
              <a:t> </a:t>
            </a:r>
            <a:r>
              <a:rPr dirty="0"/>
              <a:t>yields</a:t>
            </a:r>
            <a:r>
              <a:rPr dirty="0" spc="-15"/>
              <a:t> </a:t>
            </a:r>
            <a:r>
              <a:rPr dirty="0" spc="120"/>
              <a:t>good</a:t>
            </a:r>
            <a:r>
              <a:rPr dirty="0" spc="25"/>
              <a:t> </a:t>
            </a:r>
            <a:r>
              <a:rPr dirty="0" spc="-10"/>
              <a:t>performance</a:t>
            </a:r>
          </a:p>
          <a:p>
            <a:pPr marL="469900" marR="5080" indent="-457200">
              <a:lnSpc>
                <a:spcPct val="90600"/>
              </a:lnSpc>
              <a:spcBef>
                <a:spcPts val="130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/>
              <a:t>Directly</a:t>
            </a:r>
            <a:r>
              <a:rPr dirty="0" spc="-60"/>
              <a:t> </a:t>
            </a:r>
            <a:r>
              <a:rPr dirty="0"/>
              <a:t>ETL</a:t>
            </a:r>
            <a:r>
              <a:rPr dirty="0" spc="-80"/>
              <a:t> </a:t>
            </a:r>
            <a:r>
              <a:rPr dirty="0" spc="55"/>
              <a:t>from</a:t>
            </a:r>
            <a:r>
              <a:rPr dirty="0" spc="-5"/>
              <a:t> </a:t>
            </a:r>
            <a:r>
              <a:rPr dirty="0"/>
              <a:t>data</a:t>
            </a:r>
            <a:r>
              <a:rPr dirty="0" spc="-60"/>
              <a:t> </a:t>
            </a:r>
            <a:r>
              <a:rPr dirty="0"/>
              <a:t>lake</a:t>
            </a:r>
            <a:r>
              <a:rPr dirty="0" spc="-60"/>
              <a:t> </a:t>
            </a:r>
            <a:r>
              <a:rPr dirty="0"/>
              <a:t>into</a:t>
            </a:r>
            <a:r>
              <a:rPr dirty="0" spc="-60"/>
              <a:t> </a:t>
            </a:r>
            <a:r>
              <a:rPr dirty="0" spc="80"/>
              <a:t>Amazon</a:t>
            </a:r>
            <a:r>
              <a:rPr dirty="0" spc="-40"/>
              <a:t> </a:t>
            </a:r>
            <a:r>
              <a:rPr dirty="0"/>
              <a:t>Redshift</a:t>
            </a:r>
            <a:r>
              <a:rPr dirty="0" spc="-10"/>
              <a:t> </a:t>
            </a:r>
            <a:r>
              <a:rPr dirty="0" spc="-30"/>
              <a:t>tables:</a:t>
            </a:r>
            <a:r>
              <a:rPr dirty="0" spc="-80"/>
              <a:t> </a:t>
            </a:r>
            <a:r>
              <a:rPr dirty="0" spc="85"/>
              <a:t>When</a:t>
            </a:r>
            <a:r>
              <a:rPr dirty="0" spc="-65"/>
              <a:t> </a:t>
            </a:r>
            <a:r>
              <a:rPr dirty="0" spc="-10"/>
              <a:t>faster </a:t>
            </a:r>
            <a:r>
              <a:rPr dirty="0"/>
              <a:t>queries are</a:t>
            </a:r>
            <a:r>
              <a:rPr dirty="0" spc="15"/>
              <a:t> </a:t>
            </a:r>
            <a:r>
              <a:rPr dirty="0"/>
              <a:t>required</a:t>
            </a:r>
            <a:r>
              <a:rPr dirty="0" spc="50"/>
              <a:t> </a:t>
            </a:r>
            <a:r>
              <a:rPr dirty="0"/>
              <a:t>or</a:t>
            </a:r>
            <a:r>
              <a:rPr dirty="0" spc="-10"/>
              <a:t> </a:t>
            </a:r>
            <a:r>
              <a:rPr dirty="0" spc="80"/>
              <a:t>Amazon</a:t>
            </a:r>
            <a:r>
              <a:rPr dirty="0" spc="45"/>
              <a:t> </a:t>
            </a:r>
            <a:r>
              <a:rPr dirty="0"/>
              <a:t>Redshift</a:t>
            </a:r>
            <a:r>
              <a:rPr dirty="0" spc="15"/>
              <a:t> </a:t>
            </a:r>
            <a:r>
              <a:rPr dirty="0"/>
              <a:t>Spectrum</a:t>
            </a:r>
            <a:r>
              <a:rPr dirty="0" spc="10"/>
              <a:t> </a:t>
            </a:r>
            <a:r>
              <a:rPr dirty="0"/>
              <a:t>partitioning</a:t>
            </a:r>
            <a:r>
              <a:rPr dirty="0" spc="10"/>
              <a:t> </a:t>
            </a:r>
            <a:r>
              <a:rPr dirty="0" spc="-25"/>
              <a:t>is </a:t>
            </a:r>
            <a:r>
              <a:rPr dirty="0"/>
              <a:t>complicated</a:t>
            </a:r>
            <a:r>
              <a:rPr dirty="0" spc="-40"/>
              <a:t> </a:t>
            </a:r>
            <a:r>
              <a:rPr dirty="0"/>
              <a:t>based</a:t>
            </a:r>
            <a:r>
              <a:rPr dirty="0" spc="-50"/>
              <a:t> </a:t>
            </a:r>
            <a:r>
              <a:rPr dirty="0" spc="105"/>
              <a:t>on</a:t>
            </a:r>
            <a:r>
              <a:rPr dirty="0" spc="-40"/>
              <a:t> </a:t>
            </a:r>
            <a:r>
              <a:rPr dirty="0"/>
              <a:t>access</a:t>
            </a:r>
            <a:r>
              <a:rPr dirty="0" spc="-45"/>
              <a:t> </a:t>
            </a:r>
            <a:r>
              <a:rPr dirty="0" spc="-10"/>
              <a:t>patterns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00"/>
              <a:t> </a:t>
            </a:r>
            <a:r>
              <a:rPr dirty="0" spc="-120"/>
              <a:t>Redshift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8488" y="2319527"/>
            <a:ext cx="2307336" cy="246278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5456" y="4934839"/>
            <a:ext cx="1564767" cy="15709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4311" y="2426207"/>
            <a:ext cx="710184" cy="71018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2821" y="3234435"/>
            <a:ext cx="645413" cy="154177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6411467" y="2727705"/>
            <a:ext cx="2685415" cy="113664"/>
          </a:xfrm>
          <a:custGeom>
            <a:avLst/>
            <a:gdLst/>
            <a:ahLst/>
            <a:cxnLst/>
            <a:rect l="l" t="t" r="r" b="b"/>
            <a:pathLst>
              <a:path w="2685415" h="113664">
                <a:moveTo>
                  <a:pt x="2642597" y="56642"/>
                </a:moveTo>
                <a:lnTo>
                  <a:pt x="2582291" y="91821"/>
                </a:lnTo>
                <a:lnTo>
                  <a:pt x="2577211" y="94869"/>
                </a:lnTo>
                <a:lnTo>
                  <a:pt x="2575560" y="101346"/>
                </a:lnTo>
                <a:lnTo>
                  <a:pt x="2578481" y="106426"/>
                </a:lnTo>
                <a:lnTo>
                  <a:pt x="2581529" y="111506"/>
                </a:lnTo>
                <a:lnTo>
                  <a:pt x="2588006" y="113284"/>
                </a:lnTo>
                <a:lnTo>
                  <a:pt x="2666774" y="67310"/>
                </a:lnTo>
                <a:lnTo>
                  <a:pt x="2663952" y="67310"/>
                </a:lnTo>
                <a:lnTo>
                  <a:pt x="2663952" y="65913"/>
                </a:lnTo>
                <a:lnTo>
                  <a:pt x="2658491" y="65913"/>
                </a:lnTo>
                <a:lnTo>
                  <a:pt x="2642597" y="56642"/>
                </a:lnTo>
                <a:close/>
              </a:path>
              <a:path w="2685415" h="113664">
                <a:moveTo>
                  <a:pt x="2624309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2624309" y="67310"/>
                </a:lnTo>
                <a:lnTo>
                  <a:pt x="2642597" y="56642"/>
                </a:lnTo>
                <a:lnTo>
                  <a:pt x="2624309" y="45974"/>
                </a:lnTo>
                <a:close/>
              </a:path>
              <a:path w="2685415" h="113664">
                <a:moveTo>
                  <a:pt x="2666774" y="45974"/>
                </a:moveTo>
                <a:lnTo>
                  <a:pt x="2663952" y="45974"/>
                </a:lnTo>
                <a:lnTo>
                  <a:pt x="2663952" y="67310"/>
                </a:lnTo>
                <a:lnTo>
                  <a:pt x="2666774" y="67310"/>
                </a:lnTo>
                <a:lnTo>
                  <a:pt x="2685034" y="56642"/>
                </a:lnTo>
                <a:lnTo>
                  <a:pt x="2666774" y="45974"/>
                </a:lnTo>
                <a:close/>
              </a:path>
              <a:path w="2685415" h="113664">
                <a:moveTo>
                  <a:pt x="2658491" y="47371"/>
                </a:moveTo>
                <a:lnTo>
                  <a:pt x="2642597" y="56642"/>
                </a:lnTo>
                <a:lnTo>
                  <a:pt x="2658491" y="65913"/>
                </a:lnTo>
                <a:lnTo>
                  <a:pt x="2658491" y="47371"/>
                </a:lnTo>
                <a:close/>
              </a:path>
              <a:path w="2685415" h="113664">
                <a:moveTo>
                  <a:pt x="2663952" y="47371"/>
                </a:moveTo>
                <a:lnTo>
                  <a:pt x="2658491" y="47371"/>
                </a:lnTo>
                <a:lnTo>
                  <a:pt x="2658491" y="65913"/>
                </a:lnTo>
                <a:lnTo>
                  <a:pt x="2663952" y="65913"/>
                </a:lnTo>
                <a:lnTo>
                  <a:pt x="2663952" y="47371"/>
                </a:lnTo>
                <a:close/>
              </a:path>
              <a:path w="2685415" h="113664">
                <a:moveTo>
                  <a:pt x="2588006" y="0"/>
                </a:moveTo>
                <a:lnTo>
                  <a:pt x="2581529" y="1778"/>
                </a:lnTo>
                <a:lnTo>
                  <a:pt x="2578481" y="6858"/>
                </a:lnTo>
                <a:lnTo>
                  <a:pt x="2575560" y="11938"/>
                </a:lnTo>
                <a:lnTo>
                  <a:pt x="2577211" y="18415"/>
                </a:lnTo>
                <a:lnTo>
                  <a:pt x="2582291" y="21463"/>
                </a:lnTo>
                <a:lnTo>
                  <a:pt x="2642597" y="56642"/>
                </a:lnTo>
                <a:lnTo>
                  <a:pt x="2658491" y="47371"/>
                </a:lnTo>
                <a:lnTo>
                  <a:pt x="2663952" y="47371"/>
                </a:lnTo>
                <a:lnTo>
                  <a:pt x="2663952" y="45974"/>
                </a:lnTo>
                <a:lnTo>
                  <a:pt x="2666774" y="45974"/>
                </a:lnTo>
                <a:lnTo>
                  <a:pt x="2588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842761" y="1534667"/>
            <a:ext cx="113664" cy="788035"/>
          </a:xfrm>
          <a:custGeom>
            <a:avLst/>
            <a:gdLst/>
            <a:ahLst/>
            <a:cxnLst/>
            <a:rect l="l" t="t" r="r" b="b"/>
            <a:pathLst>
              <a:path w="113664" h="788035">
                <a:moveTo>
                  <a:pt x="56641" y="42436"/>
                </a:moveTo>
                <a:lnTo>
                  <a:pt x="45974" y="60724"/>
                </a:lnTo>
                <a:lnTo>
                  <a:pt x="45974" y="787908"/>
                </a:lnTo>
                <a:lnTo>
                  <a:pt x="67310" y="787908"/>
                </a:lnTo>
                <a:lnTo>
                  <a:pt x="67310" y="60724"/>
                </a:lnTo>
                <a:lnTo>
                  <a:pt x="56641" y="42436"/>
                </a:lnTo>
                <a:close/>
              </a:path>
              <a:path w="113664" h="788035">
                <a:moveTo>
                  <a:pt x="56641" y="0"/>
                </a:moveTo>
                <a:lnTo>
                  <a:pt x="2921" y="91948"/>
                </a:lnTo>
                <a:lnTo>
                  <a:pt x="0" y="97028"/>
                </a:lnTo>
                <a:lnTo>
                  <a:pt x="1777" y="103632"/>
                </a:lnTo>
                <a:lnTo>
                  <a:pt x="11937" y="109474"/>
                </a:lnTo>
                <a:lnTo>
                  <a:pt x="18414" y="107823"/>
                </a:lnTo>
                <a:lnTo>
                  <a:pt x="21462" y="102743"/>
                </a:lnTo>
                <a:lnTo>
                  <a:pt x="45974" y="60724"/>
                </a:lnTo>
                <a:lnTo>
                  <a:pt x="45974" y="21082"/>
                </a:lnTo>
                <a:lnTo>
                  <a:pt x="68959" y="21082"/>
                </a:lnTo>
                <a:lnTo>
                  <a:pt x="56641" y="0"/>
                </a:lnTo>
                <a:close/>
              </a:path>
              <a:path w="113664" h="788035">
                <a:moveTo>
                  <a:pt x="68959" y="21082"/>
                </a:moveTo>
                <a:lnTo>
                  <a:pt x="67310" y="21082"/>
                </a:lnTo>
                <a:lnTo>
                  <a:pt x="67310" y="60724"/>
                </a:lnTo>
                <a:lnTo>
                  <a:pt x="91821" y="102743"/>
                </a:lnTo>
                <a:lnTo>
                  <a:pt x="94868" y="107823"/>
                </a:lnTo>
                <a:lnTo>
                  <a:pt x="101346" y="109474"/>
                </a:lnTo>
                <a:lnTo>
                  <a:pt x="111505" y="103632"/>
                </a:lnTo>
                <a:lnTo>
                  <a:pt x="113284" y="97028"/>
                </a:lnTo>
                <a:lnTo>
                  <a:pt x="110362" y="91948"/>
                </a:lnTo>
                <a:lnTo>
                  <a:pt x="68959" y="21082"/>
                </a:lnTo>
                <a:close/>
              </a:path>
              <a:path w="113664" h="788035">
                <a:moveTo>
                  <a:pt x="67310" y="21082"/>
                </a:moveTo>
                <a:lnTo>
                  <a:pt x="45974" y="21082"/>
                </a:lnTo>
                <a:lnTo>
                  <a:pt x="45974" y="60724"/>
                </a:lnTo>
                <a:lnTo>
                  <a:pt x="56641" y="42436"/>
                </a:lnTo>
                <a:lnTo>
                  <a:pt x="47371" y="26543"/>
                </a:lnTo>
                <a:lnTo>
                  <a:pt x="67310" y="26543"/>
                </a:lnTo>
                <a:lnTo>
                  <a:pt x="67310" y="21082"/>
                </a:lnTo>
                <a:close/>
              </a:path>
              <a:path w="113664" h="788035">
                <a:moveTo>
                  <a:pt x="67310" y="26543"/>
                </a:moveTo>
                <a:lnTo>
                  <a:pt x="65912" y="26543"/>
                </a:lnTo>
                <a:lnTo>
                  <a:pt x="56641" y="42436"/>
                </a:lnTo>
                <a:lnTo>
                  <a:pt x="67310" y="60724"/>
                </a:lnTo>
                <a:lnTo>
                  <a:pt x="67310" y="26543"/>
                </a:lnTo>
                <a:close/>
              </a:path>
              <a:path w="113664" h="788035">
                <a:moveTo>
                  <a:pt x="65912" y="26543"/>
                </a:moveTo>
                <a:lnTo>
                  <a:pt x="47371" y="26543"/>
                </a:lnTo>
                <a:lnTo>
                  <a:pt x="56641" y="42436"/>
                </a:lnTo>
                <a:lnTo>
                  <a:pt x="65912" y="265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4948046" y="384047"/>
            <a:ext cx="2146935" cy="932815"/>
            <a:chOff x="4948046" y="384047"/>
            <a:chExt cx="2146935" cy="932815"/>
          </a:xfrm>
        </p:grpSpPr>
        <p:sp>
          <p:nvSpPr>
            <p:cNvPr id="10" name="object 10" descr=""/>
            <p:cNvSpPr/>
            <p:nvPr/>
          </p:nvSpPr>
          <p:spPr>
            <a:xfrm>
              <a:off x="5572709" y="606538"/>
              <a:ext cx="653415" cy="710565"/>
            </a:xfrm>
            <a:custGeom>
              <a:avLst/>
              <a:gdLst/>
              <a:ahLst/>
              <a:cxnLst/>
              <a:rect l="l" t="t" r="r" b="b"/>
              <a:pathLst>
                <a:path w="653414" h="710565">
                  <a:moveTo>
                    <a:pt x="85217" y="0"/>
                  </a:moveTo>
                  <a:lnTo>
                    <a:pt x="44589" y="0"/>
                  </a:lnTo>
                  <a:lnTo>
                    <a:pt x="27266" y="3568"/>
                  </a:lnTo>
                  <a:lnTo>
                    <a:pt x="13106" y="13119"/>
                  </a:lnTo>
                  <a:lnTo>
                    <a:pt x="3543" y="27279"/>
                  </a:lnTo>
                  <a:lnTo>
                    <a:pt x="0" y="44615"/>
                  </a:lnTo>
                  <a:lnTo>
                    <a:pt x="0" y="665683"/>
                  </a:lnTo>
                  <a:lnTo>
                    <a:pt x="3479" y="682917"/>
                  </a:lnTo>
                  <a:lnTo>
                    <a:pt x="12979" y="697001"/>
                  </a:lnTo>
                  <a:lnTo>
                    <a:pt x="27063" y="706501"/>
                  </a:lnTo>
                  <a:lnTo>
                    <a:pt x="44310" y="709980"/>
                  </a:lnTo>
                  <a:lnTo>
                    <a:pt x="85217" y="709980"/>
                  </a:lnTo>
                  <a:lnTo>
                    <a:pt x="85217" y="681583"/>
                  </a:lnTo>
                  <a:lnTo>
                    <a:pt x="35648" y="681583"/>
                  </a:lnTo>
                  <a:lnTo>
                    <a:pt x="28409" y="674331"/>
                  </a:lnTo>
                  <a:lnTo>
                    <a:pt x="28486" y="35623"/>
                  </a:lnTo>
                  <a:lnTo>
                    <a:pt x="35623" y="28524"/>
                  </a:lnTo>
                  <a:lnTo>
                    <a:pt x="85217" y="28397"/>
                  </a:lnTo>
                  <a:lnTo>
                    <a:pt x="85217" y="0"/>
                  </a:lnTo>
                  <a:close/>
                </a:path>
                <a:path w="653414" h="710565">
                  <a:moveTo>
                    <a:pt x="540397" y="233730"/>
                  </a:moveTo>
                  <a:lnTo>
                    <a:pt x="525716" y="215138"/>
                  </a:lnTo>
                  <a:lnTo>
                    <a:pt x="519709" y="207518"/>
                  </a:lnTo>
                  <a:lnTo>
                    <a:pt x="508685" y="204266"/>
                  </a:lnTo>
                  <a:lnTo>
                    <a:pt x="508685" y="233718"/>
                  </a:lnTo>
                  <a:lnTo>
                    <a:pt x="493560" y="239903"/>
                  </a:lnTo>
                  <a:lnTo>
                    <a:pt x="491070" y="240487"/>
                  </a:lnTo>
                  <a:lnTo>
                    <a:pt x="491070" y="268439"/>
                  </a:lnTo>
                  <a:lnTo>
                    <a:pt x="399224" y="449567"/>
                  </a:lnTo>
                  <a:lnTo>
                    <a:pt x="397675" y="453732"/>
                  </a:lnTo>
                  <a:lnTo>
                    <a:pt x="397662" y="500392"/>
                  </a:lnTo>
                  <a:lnTo>
                    <a:pt x="390740" y="503161"/>
                  </a:lnTo>
                  <a:lnTo>
                    <a:pt x="383463" y="504075"/>
                  </a:lnTo>
                  <a:lnTo>
                    <a:pt x="376186" y="503161"/>
                  </a:lnTo>
                  <a:lnTo>
                    <a:pt x="369265" y="500392"/>
                  </a:lnTo>
                  <a:lnTo>
                    <a:pt x="369265" y="456526"/>
                  </a:lnTo>
                  <a:lnTo>
                    <a:pt x="368706" y="452120"/>
                  </a:lnTo>
                  <a:lnTo>
                    <a:pt x="275285" y="267906"/>
                  </a:lnTo>
                  <a:lnTo>
                    <a:pt x="296316" y="274129"/>
                  </a:lnTo>
                  <a:lnTo>
                    <a:pt x="348792" y="279819"/>
                  </a:lnTo>
                  <a:lnTo>
                    <a:pt x="384175" y="280873"/>
                  </a:lnTo>
                  <a:lnTo>
                    <a:pt x="419544" y="279806"/>
                  </a:lnTo>
                  <a:lnTo>
                    <a:pt x="472033" y="274078"/>
                  </a:lnTo>
                  <a:lnTo>
                    <a:pt x="491070" y="268439"/>
                  </a:lnTo>
                  <a:lnTo>
                    <a:pt x="491070" y="240487"/>
                  </a:lnTo>
                  <a:lnTo>
                    <a:pt x="467487" y="245986"/>
                  </a:lnTo>
                  <a:lnTo>
                    <a:pt x="430898" y="250634"/>
                  </a:lnTo>
                  <a:lnTo>
                    <a:pt x="384175" y="252476"/>
                  </a:lnTo>
                  <a:lnTo>
                    <a:pt x="337464" y="250634"/>
                  </a:lnTo>
                  <a:lnTo>
                    <a:pt x="300913" y="245986"/>
                  </a:lnTo>
                  <a:lnTo>
                    <a:pt x="274840" y="239903"/>
                  </a:lnTo>
                  <a:lnTo>
                    <a:pt x="259613" y="233730"/>
                  </a:lnTo>
                  <a:lnTo>
                    <a:pt x="274828" y="227660"/>
                  </a:lnTo>
                  <a:lnTo>
                    <a:pt x="300863" y="221615"/>
                  </a:lnTo>
                  <a:lnTo>
                    <a:pt x="337413" y="216979"/>
                  </a:lnTo>
                  <a:lnTo>
                    <a:pt x="384175" y="215138"/>
                  </a:lnTo>
                  <a:lnTo>
                    <a:pt x="430961" y="216979"/>
                  </a:lnTo>
                  <a:lnTo>
                    <a:pt x="467537" y="221615"/>
                  </a:lnTo>
                  <a:lnTo>
                    <a:pt x="493585" y="227660"/>
                  </a:lnTo>
                  <a:lnTo>
                    <a:pt x="508685" y="233718"/>
                  </a:lnTo>
                  <a:lnTo>
                    <a:pt x="508685" y="204266"/>
                  </a:lnTo>
                  <a:lnTo>
                    <a:pt x="472198" y="193459"/>
                  </a:lnTo>
                  <a:lnTo>
                    <a:pt x="419722" y="187794"/>
                  </a:lnTo>
                  <a:lnTo>
                    <a:pt x="384175" y="186740"/>
                  </a:lnTo>
                  <a:lnTo>
                    <a:pt x="348615" y="187769"/>
                  </a:lnTo>
                  <a:lnTo>
                    <a:pt x="296151" y="193408"/>
                  </a:lnTo>
                  <a:lnTo>
                    <a:pt x="248640" y="207467"/>
                  </a:lnTo>
                  <a:lnTo>
                    <a:pt x="227952" y="233730"/>
                  </a:lnTo>
                  <a:lnTo>
                    <a:pt x="231152" y="237794"/>
                  </a:lnTo>
                  <a:lnTo>
                    <a:pt x="228803" y="238988"/>
                  </a:lnTo>
                  <a:lnTo>
                    <a:pt x="340283" y="459930"/>
                  </a:lnTo>
                  <a:lnTo>
                    <a:pt x="340296" y="513740"/>
                  </a:lnTo>
                  <a:lnTo>
                    <a:pt x="342760" y="518236"/>
                  </a:lnTo>
                  <a:lnTo>
                    <a:pt x="355320" y="525627"/>
                  </a:lnTo>
                  <a:lnTo>
                    <a:pt x="364337" y="529196"/>
                  </a:lnTo>
                  <a:lnTo>
                    <a:pt x="373761" y="531495"/>
                  </a:lnTo>
                  <a:lnTo>
                    <a:pt x="383463" y="532485"/>
                  </a:lnTo>
                  <a:lnTo>
                    <a:pt x="393141" y="531558"/>
                  </a:lnTo>
                  <a:lnTo>
                    <a:pt x="426072" y="459359"/>
                  </a:lnTo>
                  <a:lnTo>
                    <a:pt x="538124" y="238417"/>
                  </a:lnTo>
                  <a:lnTo>
                    <a:pt x="537095" y="237896"/>
                  </a:lnTo>
                  <a:lnTo>
                    <a:pt x="540397" y="233730"/>
                  </a:lnTo>
                  <a:close/>
                </a:path>
                <a:path w="653414" h="710565">
                  <a:moveTo>
                    <a:pt x="582295" y="624789"/>
                  </a:moveTo>
                  <a:lnTo>
                    <a:pt x="198831" y="624789"/>
                  </a:lnTo>
                  <a:lnTo>
                    <a:pt x="198831" y="653186"/>
                  </a:lnTo>
                  <a:lnTo>
                    <a:pt x="582295" y="653186"/>
                  </a:lnTo>
                  <a:lnTo>
                    <a:pt x="582295" y="624789"/>
                  </a:lnTo>
                  <a:close/>
                </a:path>
                <a:path w="653414" h="710565">
                  <a:moveTo>
                    <a:pt x="582295" y="567982"/>
                  </a:moveTo>
                  <a:lnTo>
                    <a:pt x="198831" y="567982"/>
                  </a:lnTo>
                  <a:lnTo>
                    <a:pt x="198831" y="596379"/>
                  </a:lnTo>
                  <a:lnTo>
                    <a:pt x="582295" y="596379"/>
                  </a:lnTo>
                  <a:lnTo>
                    <a:pt x="582295" y="567982"/>
                  </a:lnTo>
                  <a:close/>
                </a:path>
                <a:path w="653414" h="710565">
                  <a:moveTo>
                    <a:pt x="582295" y="127812"/>
                  </a:moveTo>
                  <a:lnTo>
                    <a:pt x="198831" y="127812"/>
                  </a:lnTo>
                  <a:lnTo>
                    <a:pt x="198831" y="156210"/>
                  </a:lnTo>
                  <a:lnTo>
                    <a:pt x="582295" y="156210"/>
                  </a:lnTo>
                  <a:lnTo>
                    <a:pt x="582295" y="127812"/>
                  </a:lnTo>
                  <a:close/>
                </a:path>
                <a:path w="653414" h="710565">
                  <a:moveTo>
                    <a:pt x="582295" y="71005"/>
                  </a:moveTo>
                  <a:lnTo>
                    <a:pt x="198831" y="71005"/>
                  </a:lnTo>
                  <a:lnTo>
                    <a:pt x="198831" y="99402"/>
                  </a:lnTo>
                  <a:lnTo>
                    <a:pt x="582295" y="99402"/>
                  </a:lnTo>
                  <a:lnTo>
                    <a:pt x="582295" y="71005"/>
                  </a:lnTo>
                  <a:close/>
                </a:path>
                <a:path w="653414" h="710565">
                  <a:moveTo>
                    <a:pt x="653313" y="6388"/>
                  </a:moveTo>
                  <a:lnTo>
                    <a:pt x="646976" y="0"/>
                  </a:lnTo>
                  <a:lnTo>
                    <a:pt x="624903" y="0"/>
                  </a:lnTo>
                  <a:lnTo>
                    <a:pt x="624903" y="28397"/>
                  </a:lnTo>
                  <a:lnTo>
                    <a:pt x="624903" y="681583"/>
                  </a:lnTo>
                  <a:lnTo>
                    <a:pt x="142024" y="681583"/>
                  </a:lnTo>
                  <a:lnTo>
                    <a:pt x="142024" y="28397"/>
                  </a:lnTo>
                  <a:lnTo>
                    <a:pt x="624903" y="28397"/>
                  </a:lnTo>
                  <a:lnTo>
                    <a:pt x="624903" y="0"/>
                  </a:lnTo>
                  <a:lnTo>
                    <a:pt x="119976" y="0"/>
                  </a:lnTo>
                  <a:lnTo>
                    <a:pt x="113614" y="6388"/>
                  </a:lnTo>
                  <a:lnTo>
                    <a:pt x="113614" y="703618"/>
                  </a:lnTo>
                  <a:lnTo>
                    <a:pt x="119976" y="709980"/>
                  </a:lnTo>
                  <a:lnTo>
                    <a:pt x="646976" y="709980"/>
                  </a:lnTo>
                  <a:lnTo>
                    <a:pt x="653313" y="703618"/>
                  </a:lnTo>
                  <a:lnTo>
                    <a:pt x="653313" y="681583"/>
                  </a:lnTo>
                  <a:lnTo>
                    <a:pt x="653313" y="28397"/>
                  </a:lnTo>
                  <a:lnTo>
                    <a:pt x="653313" y="6388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8046" y="384047"/>
              <a:ext cx="2146427" cy="195706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34581" y="2228595"/>
            <a:ext cx="1564767" cy="15697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82688" y="2457450"/>
            <a:ext cx="869060" cy="186562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3694175" y="2426198"/>
            <a:ext cx="713740" cy="709930"/>
            <a:chOff x="3694175" y="2426198"/>
            <a:chExt cx="713740" cy="709930"/>
          </a:xfrm>
        </p:grpSpPr>
        <p:sp>
          <p:nvSpPr>
            <p:cNvPr id="15" name="object 15" descr=""/>
            <p:cNvSpPr/>
            <p:nvPr/>
          </p:nvSpPr>
          <p:spPr>
            <a:xfrm>
              <a:off x="3694175" y="2426198"/>
              <a:ext cx="713740" cy="709930"/>
            </a:xfrm>
            <a:custGeom>
              <a:avLst/>
              <a:gdLst/>
              <a:ahLst/>
              <a:cxnLst/>
              <a:rect l="l" t="t" r="r" b="b"/>
              <a:pathLst>
                <a:path w="713739" h="709930">
                  <a:moveTo>
                    <a:pt x="713428" y="0"/>
                  </a:moveTo>
                  <a:lnTo>
                    <a:pt x="0" y="0"/>
                  </a:lnTo>
                  <a:lnTo>
                    <a:pt x="0" y="709672"/>
                  </a:lnTo>
                  <a:lnTo>
                    <a:pt x="713428" y="709672"/>
                  </a:lnTo>
                  <a:lnTo>
                    <a:pt x="713428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813099" y="2569639"/>
              <a:ext cx="475615" cy="423545"/>
            </a:xfrm>
            <a:custGeom>
              <a:avLst/>
              <a:gdLst/>
              <a:ahLst/>
              <a:cxnLst/>
              <a:rect l="l" t="t" r="r" b="b"/>
              <a:pathLst>
                <a:path w="475614" h="423544">
                  <a:moveTo>
                    <a:pt x="408933" y="391273"/>
                  </a:moveTo>
                  <a:lnTo>
                    <a:pt x="389908" y="391273"/>
                  </a:lnTo>
                  <a:lnTo>
                    <a:pt x="392436" y="403632"/>
                  </a:lnTo>
                  <a:lnTo>
                    <a:pt x="399282" y="413727"/>
                  </a:lnTo>
                  <a:lnTo>
                    <a:pt x="409427" y="420543"/>
                  </a:lnTo>
                  <a:lnTo>
                    <a:pt x="421854" y="423067"/>
                  </a:lnTo>
                  <a:lnTo>
                    <a:pt x="443534" y="423067"/>
                  </a:lnTo>
                  <a:lnTo>
                    <a:pt x="456019" y="420561"/>
                  </a:lnTo>
                  <a:lnTo>
                    <a:pt x="466211" y="413727"/>
                  </a:lnTo>
                  <a:lnTo>
                    <a:pt x="472771" y="404047"/>
                  </a:lnTo>
                  <a:lnTo>
                    <a:pt x="414720" y="404047"/>
                  </a:lnTo>
                  <a:lnTo>
                    <a:pt x="409028" y="398378"/>
                  </a:lnTo>
                  <a:lnTo>
                    <a:pt x="408933" y="391273"/>
                  </a:lnTo>
                  <a:close/>
                </a:path>
                <a:path w="475614" h="423544">
                  <a:moveTo>
                    <a:pt x="53059" y="119895"/>
                  </a:moveTo>
                  <a:lnTo>
                    <a:pt x="31847" y="119895"/>
                  </a:lnTo>
                  <a:lnTo>
                    <a:pt x="19466" y="122374"/>
                  </a:lnTo>
                  <a:lnTo>
                    <a:pt x="9347" y="129140"/>
                  </a:lnTo>
                  <a:lnTo>
                    <a:pt x="2511" y="139189"/>
                  </a:lnTo>
                  <a:lnTo>
                    <a:pt x="4" y="151396"/>
                  </a:lnTo>
                  <a:lnTo>
                    <a:pt x="0" y="391368"/>
                  </a:lnTo>
                  <a:lnTo>
                    <a:pt x="2499" y="403632"/>
                  </a:lnTo>
                  <a:lnTo>
                    <a:pt x="9314" y="413687"/>
                  </a:lnTo>
                  <a:lnTo>
                    <a:pt x="19444" y="420481"/>
                  </a:lnTo>
                  <a:lnTo>
                    <a:pt x="31847" y="422972"/>
                  </a:lnTo>
                  <a:lnTo>
                    <a:pt x="53059" y="422972"/>
                  </a:lnTo>
                  <a:lnTo>
                    <a:pt x="65463" y="420481"/>
                  </a:lnTo>
                  <a:lnTo>
                    <a:pt x="75592" y="413687"/>
                  </a:lnTo>
                  <a:lnTo>
                    <a:pt x="82091" y="404099"/>
                  </a:lnTo>
                  <a:lnTo>
                    <a:pt x="24851" y="404099"/>
                  </a:lnTo>
                  <a:lnTo>
                    <a:pt x="19057" y="398421"/>
                  </a:lnTo>
                  <a:lnTo>
                    <a:pt x="19005" y="372349"/>
                  </a:lnTo>
                  <a:lnTo>
                    <a:pt x="408933" y="372349"/>
                  </a:lnTo>
                  <a:lnTo>
                    <a:pt x="85972" y="372254"/>
                  </a:lnTo>
                  <a:lnTo>
                    <a:pt x="85972" y="353424"/>
                  </a:lnTo>
                  <a:lnTo>
                    <a:pt x="19005" y="353424"/>
                  </a:lnTo>
                  <a:lnTo>
                    <a:pt x="19005" y="192565"/>
                  </a:lnTo>
                  <a:lnTo>
                    <a:pt x="409409" y="192565"/>
                  </a:lnTo>
                  <a:lnTo>
                    <a:pt x="85972" y="192470"/>
                  </a:lnTo>
                  <a:lnTo>
                    <a:pt x="85972" y="173641"/>
                  </a:lnTo>
                  <a:lnTo>
                    <a:pt x="19005" y="173641"/>
                  </a:lnTo>
                  <a:lnTo>
                    <a:pt x="19056" y="144457"/>
                  </a:lnTo>
                  <a:lnTo>
                    <a:pt x="24847" y="138780"/>
                  </a:lnTo>
                  <a:lnTo>
                    <a:pt x="55898" y="138780"/>
                  </a:lnTo>
                  <a:lnTo>
                    <a:pt x="60626" y="138701"/>
                  </a:lnTo>
                  <a:lnTo>
                    <a:pt x="82063" y="138701"/>
                  </a:lnTo>
                  <a:lnTo>
                    <a:pt x="75559" y="129140"/>
                  </a:lnTo>
                  <a:lnTo>
                    <a:pt x="65440" y="122374"/>
                  </a:lnTo>
                  <a:lnTo>
                    <a:pt x="53059" y="119895"/>
                  </a:lnTo>
                  <a:close/>
                </a:path>
                <a:path w="475614" h="423544">
                  <a:moveTo>
                    <a:pt x="53535" y="404047"/>
                  </a:moveTo>
                  <a:lnTo>
                    <a:pt x="31942" y="404047"/>
                  </a:lnTo>
                  <a:lnTo>
                    <a:pt x="24851" y="404099"/>
                  </a:lnTo>
                  <a:lnTo>
                    <a:pt x="60681" y="404099"/>
                  </a:lnTo>
                  <a:lnTo>
                    <a:pt x="53535" y="404047"/>
                  </a:lnTo>
                  <a:close/>
                </a:path>
                <a:path w="475614" h="423544">
                  <a:moveTo>
                    <a:pt x="408933" y="372349"/>
                  </a:moveTo>
                  <a:lnTo>
                    <a:pt x="66567" y="372349"/>
                  </a:lnTo>
                  <a:lnTo>
                    <a:pt x="66471" y="398421"/>
                  </a:lnTo>
                  <a:lnTo>
                    <a:pt x="60681" y="404099"/>
                  </a:lnTo>
                  <a:lnTo>
                    <a:pt x="82091" y="404099"/>
                  </a:lnTo>
                  <a:lnTo>
                    <a:pt x="82425" y="403591"/>
                  </a:lnTo>
                  <a:lnTo>
                    <a:pt x="84926" y="391273"/>
                  </a:lnTo>
                  <a:lnTo>
                    <a:pt x="408933" y="391273"/>
                  </a:lnTo>
                  <a:lnTo>
                    <a:pt x="408933" y="372349"/>
                  </a:lnTo>
                  <a:close/>
                </a:path>
                <a:path w="475614" h="423544">
                  <a:moveTo>
                    <a:pt x="409409" y="343867"/>
                  </a:moveTo>
                  <a:lnTo>
                    <a:pt x="390384" y="343867"/>
                  </a:lnTo>
                  <a:lnTo>
                    <a:pt x="390384" y="372254"/>
                  </a:lnTo>
                  <a:lnTo>
                    <a:pt x="456495" y="372254"/>
                  </a:lnTo>
                  <a:lnTo>
                    <a:pt x="456971" y="391179"/>
                  </a:lnTo>
                  <a:lnTo>
                    <a:pt x="456875" y="398378"/>
                  </a:lnTo>
                  <a:lnTo>
                    <a:pt x="451144" y="404047"/>
                  </a:lnTo>
                  <a:lnTo>
                    <a:pt x="472771" y="404047"/>
                  </a:lnTo>
                  <a:lnTo>
                    <a:pt x="473080" y="403591"/>
                  </a:lnTo>
                  <a:lnTo>
                    <a:pt x="475561" y="391368"/>
                  </a:lnTo>
                  <a:lnTo>
                    <a:pt x="475599" y="353330"/>
                  </a:lnTo>
                  <a:lnTo>
                    <a:pt x="409409" y="353330"/>
                  </a:lnTo>
                  <a:lnTo>
                    <a:pt x="409409" y="343867"/>
                  </a:lnTo>
                  <a:close/>
                </a:path>
                <a:path w="475614" h="423544">
                  <a:moveTo>
                    <a:pt x="409409" y="192565"/>
                  </a:moveTo>
                  <a:lnTo>
                    <a:pt x="66567" y="192565"/>
                  </a:lnTo>
                  <a:lnTo>
                    <a:pt x="66567" y="353424"/>
                  </a:lnTo>
                  <a:lnTo>
                    <a:pt x="85972" y="353424"/>
                  </a:lnTo>
                  <a:lnTo>
                    <a:pt x="85972" y="343867"/>
                  </a:lnTo>
                  <a:lnTo>
                    <a:pt x="409409" y="343867"/>
                  </a:lnTo>
                  <a:lnTo>
                    <a:pt x="409409" y="324943"/>
                  </a:lnTo>
                  <a:lnTo>
                    <a:pt x="85972" y="324943"/>
                  </a:lnTo>
                  <a:lnTo>
                    <a:pt x="85972" y="211395"/>
                  </a:lnTo>
                  <a:lnTo>
                    <a:pt x="409409" y="211395"/>
                  </a:lnTo>
                  <a:lnTo>
                    <a:pt x="409409" y="192565"/>
                  </a:lnTo>
                  <a:close/>
                </a:path>
                <a:path w="475614" h="423544">
                  <a:moveTo>
                    <a:pt x="472727" y="138819"/>
                  </a:moveTo>
                  <a:lnTo>
                    <a:pt x="451263" y="138819"/>
                  </a:lnTo>
                  <a:lnTo>
                    <a:pt x="456931" y="144457"/>
                  </a:lnTo>
                  <a:lnTo>
                    <a:pt x="456971" y="173546"/>
                  </a:lnTo>
                  <a:lnTo>
                    <a:pt x="390384" y="173546"/>
                  </a:lnTo>
                  <a:lnTo>
                    <a:pt x="390384" y="192470"/>
                  </a:lnTo>
                  <a:lnTo>
                    <a:pt x="456971" y="192470"/>
                  </a:lnTo>
                  <a:lnTo>
                    <a:pt x="456971" y="353330"/>
                  </a:lnTo>
                  <a:lnTo>
                    <a:pt x="475599" y="353330"/>
                  </a:lnTo>
                  <a:lnTo>
                    <a:pt x="475542" y="151396"/>
                  </a:lnTo>
                  <a:lnTo>
                    <a:pt x="473063" y="139327"/>
                  </a:lnTo>
                  <a:lnTo>
                    <a:pt x="472727" y="138819"/>
                  </a:lnTo>
                  <a:close/>
                </a:path>
                <a:path w="475614" h="423544">
                  <a:moveTo>
                    <a:pt x="409409" y="211395"/>
                  </a:moveTo>
                  <a:lnTo>
                    <a:pt x="390384" y="211395"/>
                  </a:lnTo>
                  <a:lnTo>
                    <a:pt x="390384" y="324943"/>
                  </a:lnTo>
                  <a:lnTo>
                    <a:pt x="409409" y="324943"/>
                  </a:lnTo>
                  <a:lnTo>
                    <a:pt x="409409" y="211395"/>
                  </a:lnTo>
                  <a:close/>
                </a:path>
                <a:path w="475614" h="423544">
                  <a:moveTo>
                    <a:pt x="82063" y="138701"/>
                  </a:moveTo>
                  <a:lnTo>
                    <a:pt x="60626" y="138701"/>
                  </a:lnTo>
                  <a:lnTo>
                    <a:pt x="66460" y="144339"/>
                  </a:lnTo>
                  <a:lnTo>
                    <a:pt x="66567" y="173641"/>
                  </a:lnTo>
                  <a:lnTo>
                    <a:pt x="85972" y="173641"/>
                  </a:lnTo>
                  <a:lnTo>
                    <a:pt x="409409" y="173546"/>
                  </a:lnTo>
                  <a:lnTo>
                    <a:pt x="409409" y="154629"/>
                  </a:lnTo>
                  <a:lnTo>
                    <a:pt x="84926" y="154629"/>
                  </a:lnTo>
                  <a:lnTo>
                    <a:pt x="84901" y="151396"/>
                  </a:lnTo>
                  <a:lnTo>
                    <a:pt x="82394" y="139189"/>
                  </a:lnTo>
                  <a:lnTo>
                    <a:pt x="82063" y="138701"/>
                  </a:lnTo>
                  <a:close/>
                </a:path>
                <a:path w="475614" h="423544">
                  <a:moveTo>
                    <a:pt x="219145" y="97855"/>
                  </a:moveTo>
                  <a:lnTo>
                    <a:pt x="199740" y="97855"/>
                  </a:lnTo>
                  <a:lnTo>
                    <a:pt x="199740" y="154629"/>
                  </a:lnTo>
                  <a:lnTo>
                    <a:pt x="219145" y="154629"/>
                  </a:lnTo>
                  <a:lnTo>
                    <a:pt x="219145" y="97855"/>
                  </a:lnTo>
                  <a:close/>
                </a:path>
                <a:path w="475614" h="423544">
                  <a:moveTo>
                    <a:pt x="275744" y="97855"/>
                  </a:moveTo>
                  <a:lnTo>
                    <a:pt x="257195" y="97855"/>
                  </a:lnTo>
                  <a:lnTo>
                    <a:pt x="257195" y="154629"/>
                  </a:lnTo>
                  <a:lnTo>
                    <a:pt x="275744" y="154629"/>
                  </a:lnTo>
                  <a:lnTo>
                    <a:pt x="275744" y="97855"/>
                  </a:lnTo>
                  <a:close/>
                </a:path>
                <a:path w="475614" h="423544">
                  <a:moveTo>
                    <a:pt x="443534" y="119895"/>
                  </a:moveTo>
                  <a:lnTo>
                    <a:pt x="421854" y="119895"/>
                  </a:lnTo>
                  <a:lnTo>
                    <a:pt x="409427" y="122415"/>
                  </a:lnTo>
                  <a:lnTo>
                    <a:pt x="399282" y="129234"/>
                  </a:lnTo>
                  <a:lnTo>
                    <a:pt x="392436" y="139327"/>
                  </a:lnTo>
                  <a:lnTo>
                    <a:pt x="389965" y="151396"/>
                  </a:lnTo>
                  <a:lnTo>
                    <a:pt x="389908" y="154629"/>
                  </a:lnTo>
                  <a:lnTo>
                    <a:pt x="409409" y="154629"/>
                  </a:lnTo>
                  <a:lnTo>
                    <a:pt x="409528" y="144457"/>
                  </a:lnTo>
                  <a:lnTo>
                    <a:pt x="415195" y="138819"/>
                  </a:lnTo>
                  <a:lnTo>
                    <a:pt x="472727" y="138819"/>
                  </a:lnTo>
                  <a:lnTo>
                    <a:pt x="466201" y="129234"/>
                  </a:lnTo>
                  <a:lnTo>
                    <a:pt x="455996" y="122393"/>
                  </a:lnTo>
                  <a:lnTo>
                    <a:pt x="443534" y="119895"/>
                  </a:lnTo>
                  <a:close/>
                </a:path>
                <a:path w="475614" h="423544">
                  <a:moveTo>
                    <a:pt x="55898" y="138780"/>
                  </a:moveTo>
                  <a:lnTo>
                    <a:pt x="24847" y="138780"/>
                  </a:lnTo>
                  <a:lnTo>
                    <a:pt x="31942" y="138819"/>
                  </a:lnTo>
                  <a:lnTo>
                    <a:pt x="53535" y="138819"/>
                  </a:lnTo>
                  <a:lnTo>
                    <a:pt x="55898" y="138780"/>
                  </a:lnTo>
                  <a:close/>
                </a:path>
                <a:path w="475614" h="423544">
                  <a:moveTo>
                    <a:pt x="161976" y="31619"/>
                  </a:moveTo>
                  <a:lnTo>
                    <a:pt x="147889" y="35077"/>
                  </a:lnTo>
                  <a:lnTo>
                    <a:pt x="136612" y="43344"/>
                  </a:lnTo>
                  <a:lnTo>
                    <a:pt x="129266" y="55210"/>
                  </a:lnTo>
                  <a:lnTo>
                    <a:pt x="126970" y="69469"/>
                  </a:lnTo>
                  <a:lnTo>
                    <a:pt x="129279" y="83732"/>
                  </a:lnTo>
                  <a:lnTo>
                    <a:pt x="136612" y="95579"/>
                  </a:lnTo>
                  <a:lnTo>
                    <a:pt x="147889" y="103854"/>
                  </a:lnTo>
                  <a:lnTo>
                    <a:pt x="161976" y="107318"/>
                  </a:lnTo>
                  <a:lnTo>
                    <a:pt x="170723" y="107318"/>
                  </a:lnTo>
                  <a:lnTo>
                    <a:pt x="179130" y="103927"/>
                  </a:lnTo>
                  <a:lnTo>
                    <a:pt x="185376" y="97855"/>
                  </a:lnTo>
                  <a:lnTo>
                    <a:pt x="336805" y="97855"/>
                  </a:lnTo>
                  <a:lnTo>
                    <a:pt x="339879" y="95608"/>
                  </a:lnTo>
                  <a:lnTo>
                    <a:pt x="344357" y="88393"/>
                  </a:lnTo>
                  <a:lnTo>
                    <a:pt x="161976" y="88393"/>
                  </a:lnTo>
                  <a:lnTo>
                    <a:pt x="155325" y="86384"/>
                  </a:lnTo>
                  <a:lnTo>
                    <a:pt x="150150" y="82198"/>
                  </a:lnTo>
                  <a:lnTo>
                    <a:pt x="146838" y="76334"/>
                  </a:lnTo>
                  <a:lnTo>
                    <a:pt x="145995" y="69469"/>
                  </a:lnTo>
                  <a:lnTo>
                    <a:pt x="146851" y="62581"/>
                  </a:lnTo>
                  <a:lnTo>
                    <a:pt x="150114" y="56768"/>
                  </a:lnTo>
                  <a:lnTo>
                    <a:pt x="155325" y="52553"/>
                  </a:lnTo>
                  <a:lnTo>
                    <a:pt x="161976" y="50544"/>
                  </a:lnTo>
                  <a:lnTo>
                    <a:pt x="344367" y="50544"/>
                  </a:lnTo>
                  <a:lnTo>
                    <a:pt x="339879" y="43314"/>
                  </a:lnTo>
                  <a:lnTo>
                    <a:pt x="336930" y="41160"/>
                  </a:lnTo>
                  <a:lnTo>
                    <a:pt x="218765" y="41160"/>
                  </a:lnTo>
                  <a:lnTo>
                    <a:pt x="184710" y="41082"/>
                  </a:lnTo>
                  <a:lnTo>
                    <a:pt x="178650" y="35128"/>
                  </a:lnTo>
                  <a:lnTo>
                    <a:pt x="170501" y="31698"/>
                  </a:lnTo>
                  <a:lnTo>
                    <a:pt x="161976" y="31619"/>
                  </a:lnTo>
                  <a:close/>
                </a:path>
                <a:path w="475614" h="423544">
                  <a:moveTo>
                    <a:pt x="336805" y="97855"/>
                  </a:moveTo>
                  <a:lnTo>
                    <a:pt x="291059" y="97855"/>
                  </a:lnTo>
                  <a:lnTo>
                    <a:pt x="297310" y="103877"/>
                  </a:lnTo>
                  <a:lnTo>
                    <a:pt x="305724" y="107278"/>
                  </a:lnTo>
                  <a:lnTo>
                    <a:pt x="314443" y="107318"/>
                  </a:lnTo>
                  <a:lnTo>
                    <a:pt x="328524" y="103888"/>
                  </a:lnTo>
                  <a:lnTo>
                    <a:pt x="336805" y="97855"/>
                  </a:lnTo>
                  <a:close/>
                </a:path>
                <a:path w="475614" h="423544">
                  <a:moveTo>
                    <a:pt x="178194" y="78615"/>
                  </a:moveTo>
                  <a:lnTo>
                    <a:pt x="175341" y="79838"/>
                  </a:lnTo>
                  <a:lnTo>
                    <a:pt x="173529" y="82198"/>
                  </a:lnTo>
                  <a:lnTo>
                    <a:pt x="170906" y="85909"/>
                  </a:lnTo>
                  <a:lnTo>
                    <a:pt x="166613" y="88235"/>
                  </a:lnTo>
                  <a:lnTo>
                    <a:pt x="161976" y="88393"/>
                  </a:lnTo>
                  <a:lnTo>
                    <a:pt x="314285" y="88393"/>
                  </a:lnTo>
                  <a:lnTo>
                    <a:pt x="309648" y="88235"/>
                  </a:lnTo>
                  <a:lnTo>
                    <a:pt x="305327" y="85909"/>
                  </a:lnTo>
                  <a:lnTo>
                    <a:pt x="302672" y="82124"/>
                  </a:lnTo>
                  <a:lnTo>
                    <a:pt x="300888" y="79838"/>
                  </a:lnTo>
                  <a:lnTo>
                    <a:pt x="298771" y="78931"/>
                  </a:lnTo>
                  <a:lnTo>
                    <a:pt x="181096" y="78931"/>
                  </a:lnTo>
                  <a:lnTo>
                    <a:pt x="178194" y="78615"/>
                  </a:lnTo>
                  <a:close/>
                </a:path>
                <a:path w="475614" h="423544">
                  <a:moveTo>
                    <a:pt x="344367" y="50544"/>
                  </a:moveTo>
                  <a:lnTo>
                    <a:pt x="314285" y="50544"/>
                  </a:lnTo>
                  <a:lnTo>
                    <a:pt x="320957" y="52531"/>
                  </a:lnTo>
                  <a:lnTo>
                    <a:pt x="326207" y="56768"/>
                  </a:lnTo>
                  <a:lnTo>
                    <a:pt x="329487" y="62603"/>
                  </a:lnTo>
                  <a:lnTo>
                    <a:pt x="330337" y="69469"/>
                  </a:lnTo>
                  <a:lnTo>
                    <a:pt x="329484" y="76356"/>
                  </a:lnTo>
                  <a:lnTo>
                    <a:pt x="326190" y="82198"/>
                  </a:lnTo>
                  <a:lnTo>
                    <a:pt x="320957" y="86406"/>
                  </a:lnTo>
                  <a:lnTo>
                    <a:pt x="314285" y="88393"/>
                  </a:lnTo>
                  <a:lnTo>
                    <a:pt x="344357" y="88393"/>
                  </a:lnTo>
                  <a:lnTo>
                    <a:pt x="347254" y="83710"/>
                  </a:lnTo>
                  <a:lnTo>
                    <a:pt x="349560" y="69469"/>
                  </a:lnTo>
                  <a:lnTo>
                    <a:pt x="347250" y="55188"/>
                  </a:lnTo>
                  <a:lnTo>
                    <a:pt x="344367" y="50544"/>
                  </a:lnTo>
                  <a:close/>
                </a:path>
                <a:path w="475614" h="423544">
                  <a:moveTo>
                    <a:pt x="298035" y="78615"/>
                  </a:moveTo>
                  <a:lnTo>
                    <a:pt x="295141" y="78931"/>
                  </a:lnTo>
                  <a:lnTo>
                    <a:pt x="298771" y="78931"/>
                  </a:lnTo>
                  <a:lnTo>
                    <a:pt x="298035" y="78615"/>
                  </a:lnTo>
                  <a:close/>
                </a:path>
                <a:path w="475614" h="423544">
                  <a:moveTo>
                    <a:pt x="314285" y="50544"/>
                  </a:moveTo>
                  <a:lnTo>
                    <a:pt x="161976" y="50544"/>
                  </a:lnTo>
                  <a:lnTo>
                    <a:pt x="166435" y="50662"/>
                  </a:lnTo>
                  <a:lnTo>
                    <a:pt x="170604" y="52752"/>
                  </a:lnTo>
                  <a:lnTo>
                    <a:pt x="173296" y="56300"/>
                  </a:lnTo>
                  <a:lnTo>
                    <a:pt x="175087" y="58508"/>
                  </a:lnTo>
                  <a:lnTo>
                    <a:pt x="177774" y="59809"/>
                  </a:lnTo>
                  <a:lnTo>
                    <a:pt x="298510" y="59809"/>
                  </a:lnTo>
                  <a:lnTo>
                    <a:pt x="301245" y="58547"/>
                  </a:lnTo>
                  <a:lnTo>
                    <a:pt x="303029" y="56300"/>
                  </a:lnTo>
                  <a:lnTo>
                    <a:pt x="305724" y="52791"/>
                  </a:lnTo>
                  <a:lnTo>
                    <a:pt x="309846" y="50662"/>
                  </a:lnTo>
                  <a:lnTo>
                    <a:pt x="314285" y="50544"/>
                  </a:lnTo>
                  <a:close/>
                </a:path>
                <a:path w="475614" h="423544">
                  <a:moveTo>
                    <a:pt x="268148" y="18727"/>
                  </a:moveTo>
                  <a:lnTo>
                    <a:pt x="237409" y="18727"/>
                  </a:lnTo>
                  <a:lnTo>
                    <a:pt x="245501" y="21412"/>
                  </a:lnTo>
                  <a:lnTo>
                    <a:pt x="251590" y="26395"/>
                  </a:lnTo>
                  <a:lnTo>
                    <a:pt x="255534" y="33183"/>
                  </a:lnTo>
                  <a:lnTo>
                    <a:pt x="256814" y="41160"/>
                  </a:lnTo>
                  <a:lnTo>
                    <a:pt x="336930" y="41160"/>
                  </a:lnTo>
                  <a:lnTo>
                    <a:pt x="275459" y="41082"/>
                  </a:lnTo>
                  <a:lnTo>
                    <a:pt x="272614" y="25808"/>
                  </a:lnTo>
                  <a:lnTo>
                    <a:pt x="268148" y="18727"/>
                  </a:lnTo>
                  <a:close/>
                </a:path>
                <a:path w="475614" h="423544">
                  <a:moveTo>
                    <a:pt x="237409" y="0"/>
                  </a:moveTo>
                  <a:lnTo>
                    <a:pt x="222340" y="4073"/>
                  </a:lnTo>
                  <a:lnTo>
                    <a:pt x="210235" y="13074"/>
                  </a:lnTo>
                  <a:lnTo>
                    <a:pt x="202204" y="25808"/>
                  </a:lnTo>
                  <a:lnTo>
                    <a:pt x="199360" y="41082"/>
                  </a:lnTo>
                  <a:lnTo>
                    <a:pt x="218777" y="41082"/>
                  </a:lnTo>
                  <a:lnTo>
                    <a:pt x="219971" y="33225"/>
                  </a:lnTo>
                  <a:lnTo>
                    <a:pt x="223815" y="26440"/>
                  </a:lnTo>
                  <a:lnTo>
                    <a:pt x="229795" y="21406"/>
                  </a:lnTo>
                  <a:lnTo>
                    <a:pt x="237409" y="18727"/>
                  </a:lnTo>
                  <a:lnTo>
                    <a:pt x="268148" y="18727"/>
                  </a:lnTo>
                  <a:lnTo>
                    <a:pt x="264583" y="13074"/>
                  </a:lnTo>
                  <a:lnTo>
                    <a:pt x="252478" y="4073"/>
                  </a:lnTo>
                  <a:lnTo>
                    <a:pt x="237409" y="0"/>
                  </a:lnTo>
                  <a:close/>
                </a:path>
                <a:path w="475614" h="423544">
                  <a:moveTo>
                    <a:pt x="314443" y="31619"/>
                  </a:moveTo>
                  <a:lnTo>
                    <a:pt x="305922" y="31698"/>
                  </a:lnTo>
                  <a:lnTo>
                    <a:pt x="297797" y="35128"/>
                  </a:lnTo>
                  <a:lnTo>
                    <a:pt x="291733" y="41082"/>
                  </a:lnTo>
                  <a:lnTo>
                    <a:pt x="336822" y="41082"/>
                  </a:lnTo>
                  <a:lnTo>
                    <a:pt x="328570" y="35055"/>
                  </a:lnTo>
                  <a:lnTo>
                    <a:pt x="314443" y="3161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3829050" y="3243579"/>
            <a:ext cx="319405" cy="142240"/>
            <a:chOff x="3829050" y="3243579"/>
            <a:chExt cx="319405" cy="142240"/>
          </a:xfrm>
        </p:grpSpPr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0697" y="3243579"/>
              <a:ext cx="87629" cy="14223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0777" y="3244087"/>
              <a:ext cx="111125" cy="14147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29050" y="3243579"/>
              <a:ext cx="88011" cy="142239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800317" y="2564325"/>
            <a:ext cx="2655570" cy="2552700"/>
            <a:chOff x="800317" y="2564325"/>
            <a:chExt cx="2655570" cy="2552700"/>
          </a:xfrm>
        </p:grpSpPr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0317" y="2564325"/>
              <a:ext cx="2650970" cy="255269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878835" y="2727705"/>
              <a:ext cx="577215" cy="113664"/>
            </a:xfrm>
            <a:custGeom>
              <a:avLst/>
              <a:gdLst/>
              <a:ahLst/>
              <a:cxnLst/>
              <a:rect l="l" t="t" r="r" b="b"/>
              <a:pathLst>
                <a:path w="577214" h="113664">
                  <a:moveTo>
                    <a:pt x="534270" y="56642"/>
                  </a:moveTo>
                  <a:lnTo>
                    <a:pt x="473963" y="91821"/>
                  </a:lnTo>
                  <a:lnTo>
                    <a:pt x="468884" y="94869"/>
                  </a:lnTo>
                  <a:lnTo>
                    <a:pt x="467105" y="101346"/>
                  </a:lnTo>
                  <a:lnTo>
                    <a:pt x="470153" y="106426"/>
                  </a:lnTo>
                  <a:lnTo>
                    <a:pt x="473075" y="111506"/>
                  </a:lnTo>
                  <a:lnTo>
                    <a:pt x="479551" y="113284"/>
                  </a:lnTo>
                  <a:lnTo>
                    <a:pt x="558422" y="67310"/>
                  </a:lnTo>
                  <a:lnTo>
                    <a:pt x="555498" y="67310"/>
                  </a:lnTo>
                  <a:lnTo>
                    <a:pt x="555498" y="65913"/>
                  </a:lnTo>
                  <a:lnTo>
                    <a:pt x="550163" y="65913"/>
                  </a:lnTo>
                  <a:lnTo>
                    <a:pt x="534270" y="56642"/>
                  </a:lnTo>
                  <a:close/>
                </a:path>
                <a:path w="577214" h="113664">
                  <a:moveTo>
                    <a:pt x="515982" y="45974"/>
                  </a:moveTo>
                  <a:lnTo>
                    <a:pt x="0" y="45974"/>
                  </a:lnTo>
                  <a:lnTo>
                    <a:pt x="0" y="67310"/>
                  </a:lnTo>
                  <a:lnTo>
                    <a:pt x="515982" y="67310"/>
                  </a:lnTo>
                  <a:lnTo>
                    <a:pt x="534270" y="56642"/>
                  </a:lnTo>
                  <a:lnTo>
                    <a:pt x="515982" y="45974"/>
                  </a:lnTo>
                  <a:close/>
                </a:path>
                <a:path w="577214" h="113664">
                  <a:moveTo>
                    <a:pt x="558422" y="45974"/>
                  </a:moveTo>
                  <a:lnTo>
                    <a:pt x="555498" y="45974"/>
                  </a:lnTo>
                  <a:lnTo>
                    <a:pt x="555498" y="67310"/>
                  </a:lnTo>
                  <a:lnTo>
                    <a:pt x="558422" y="67310"/>
                  </a:lnTo>
                  <a:lnTo>
                    <a:pt x="576706" y="56642"/>
                  </a:lnTo>
                  <a:lnTo>
                    <a:pt x="558422" y="45974"/>
                  </a:lnTo>
                  <a:close/>
                </a:path>
                <a:path w="577214" h="113664">
                  <a:moveTo>
                    <a:pt x="550163" y="47371"/>
                  </a:moveTo>
                  <a:lnTo>
                    <a:pt x="534270" y="56642"/>
                  </a:lnTo>
                  <a:lnTo>
                    <a:pt x="550163" y="65913"/>
                  </a:lnTo>
                  <a:lnTo>
                    <a:pt x="550163" y="47371"/>
                  </a:lnTo>
                  <a:close/>
                </a:path>
                <a:path w="577214" h="113664">
                  <a:moveTo>
                    <a:pt x="555498" y="47371"/>
                  </a:moveTo>
                  <a:lnTo>
                    <a:pt x="550163" y="47371"/>
                  </a:lnTo>
                  <a:lnTo>
                    <a:pt x="550163" y="65913"/>
                  </a:lnTo>
                  <a:lnTo>
                    <a:pt x="555498" y="65913"/>
                  </a:lnTo>
                  <a:lnTo>
                    <a:pt x="555498" y="47371"/>
                  </a:lnTo>
                  <a:close/>
                </a:path>
                <a:path w="577214" h="113664">
                  <a:moveTo>
                    <a:pt x="479551" y="0"/>
                  </a:moveTo>
                  <a:lnTo>
                    <a:pt x="473075" y="1778"/>
                  </a:lnTo>
                  <a:lnTo>
                    <a:pt x="470153" y="6858"/>
                  </a:lnTo>
                  <a:lnTo>
                    <a:pt x="467105" y="11938"/>
                  </a:lnTo>
                  <a:lnTo>
                    <a:pt x="468884" y="18415"/>
                  </a:lnTo>
                  <a:lnTo>
                    <a:pt x="473963" y="21463"/>
                  </a:lnTo>
                  <a:lnTo>
                    <a:pt x="534270" y="56642"/>
                  </a:lnTo>
                  <a:lnTo>
                    <a:pt x="550163" y="47371"/>
                  </a:lnTo>
                  <a:lnTo>
                    <a:pt x="555498" y="47371"/>
                  </a:lnTo>
                  <a:lnTo>
                    <a:pt x="555498" y="45974"/>
                  </a:lnTo>
                  <a:lnTo>
                    <a:pt x="558422" y="45974"/>
                  </a:lnTo>
                  <a:lnTo>
                    <a:pt x="479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/>
          <p:nvPr/>
        </p:nvSpPr>
        <p:spPr>
          <a:xfrm>
            <a:off x="4582667" y="2727705"/>
            <a:ext cx="728345" cy="113664"/>
          </a:xfrm>
          <a:custGeom>
            <a:avLst/>
            <a:gdLst/>
            <a:ahLst/>
            <a:cxnLst/>
            <a:rect l="l" t="t" r="r" b="b"/>
            <a:pathLst>
              <a:path w="728345" h="113664">
                <a:moveTo>
                  <a:pt x="685781" y="56642"/>
                </a:moveTo>
                <a:lnTo>
                  <a:pt x="625475" y="91821"/>
                </a:lnTo>
                <a:lnTo>
                  <a:pt x="620395" y="94869"/>
                </a:lnTo>
                <a:lnTo>
                  <a:pt x="618617" y="101346"/>
                </a:lnTo>
                <a:lnTo>
                  <a:pt x="621665" y="106426"/>
                </a:lnTo>
                <a:lnTo>
                  <a:pt x="624586" y="111506"/>
                </a:lnTo>
                <a:lnTo>
                  <a:pt x="631190" y="113284"/>
                </a:lnTo>
                <a:lnTo>
                  <a:pt x="709958" y="67310"/>
                </a:lnTo>
                <a:lnTo>
                  <a:pt x="707009" y="67310"/>
                </a:lnTo>
                <a:lnTo>
                  <a:pt x="707009" y="65913"/>
                </a:lnTo>
                <a:lnTo>
                  <a:pt x="701675" y="65913"/>
                </a:lnTo>
                <a:lnTo>
                  <a:pt x="685781" y="56642"/>
                </a:lnTo>
                <a:close/>
              </a:path>
              <a:path w="728345" h="113664">
                <a:moveTo>
                  <a:pt x="667493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667493" y="67310"/>
                </a:lnTo>
                <a:lnTo>
                  <a:pt x="685781" y="56642"/>
                </a:lnTo>
                <a:lnTo>
                  <a:pt x="667493" y="45974"/>
                </a:lnTo>
                <a:close/>
              </a:path>
              <a:path w="728345" h="113664">
                <a:moveTo>
                  <a:pt x="709958" y="45974"/>
                </a:moveTo>
                <a:lnTo>
                  <a:pt x="707009" y="45974"/>
                </a:lnTo>
                <a:lnTo>
                  <a:pt x="707009" y="67310"/>
                </a:lnTo>
                <a:lnTo>
                  <a:pt x="709958" y="67310"/>
                </a:lnTo>
                <a:lnTo>
                  <a:pt x="728218" y="56642"/>
                </a:lnTo>
                <a:lnTo>
                  <a:pt x="709958" y="45974"/>
                </a:lnTo>
                <a:close/>
              </a:path>
              <a:path w="728345" h="113664">
                <a:moveTo>
                  <a:pt x="701675" y="47371"/>
                </a:moveTo>
                <a:lnTo>
                  <a:pt x="685781" y="56642"/>
                </a:lnTo>
                <a:lnTo>
                  <a:pt x="701675" y="65913"/>
                </a:lnTo>
                <a:lnTo>
                  <a:pt x="701675" y="47371"/>
                </a:lnTo>
                <a:close/>
              </a:path>
              <a:path w="728345" h="113664">
                <a:moveTo>
                  <a:pt x="707009" y="47371"/>
                </a:moveTo>
                <a:lnTo>
                  <a:pt x="701675" y="47371"/>
                </a:lnTo>
                <a:lnTo>
                  <a:pt x="701675" y="65913"/>
                </a:lnTo>
                <a:lnTo>
                  <a:pt x="707009" y="65913"/>
                </a:lnTo>
                <a:lnTo>
                  <a:pt x="707009" y="47371"/>
                </a:lnTo>
                <a:close/>
              </a:path>
              <a:path w="728345" h="113664">
                <a:moveTo>
                  <a:pt x="631190" y="0"/>
                </a:moveTo>
                <a:lnTo>
                  <a:pt x="624586" y="1778"/>
                </a:lnTo>
                <a:lnTo>
                  <a:pt x="621665" y="6858"/>
                </a:lnTo>
                <a:lnTo>
                  <a:pt x="618617" y="11938"/>
                </a:lnTo>
                <a:lnTo>
                  <a:pt x="620395" y="18415"/>
                </a:lnTo>
                <a:lnTo>
                  <a:pt x="625475" y="21463"/>
                </a:lnTo>
                <a:lnTo>
                  <a:pt x="685781" y="56642"/>
                </a:lnTo>
                <a:lnTo>
                  <a:pt x="701675" y="47371"/>
                </a:lnTo>
                <a:lnTo>
                  <a:pt x="707009" y="47371"/>
                </a:lnTo>
                <a:lnTo>
                  <a:pt x="707009" y="45974"/>
                </a:lnTo>
                <a:lnTo>
                  <a:pt x="709958" y="45974"/>
                </a:lnTo>
                <a:lnTo>
                  <a:pt x="6311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 descr=""/>
          <p:cNvGrpSpPr/>
          <p:nvPr/>
        </p:nvGrpSpPr>
        <p:grpSpPr>
          <a:xfrm>
            <a:off x="5135879" y="3892286"/>
            <a:ext cx="710565" cy="709930"/>
            <a:chOff x="5135879" y="3892286"/>
            <a:chExt cx="710565" cy="709930"/>
          </a:xfrm>
        </p:grpSpPr>
        <p:sp>
          <p:nvSpPr>
            <p:cNvPr id="26" name="object 26" descr=""/>
            <p:cNvSpPr/>
            <p:nvPr/>
          </p:nvSpPr>
          <p:spPr>
            <a:xfrm>
              <a:off x="5135879" y="3892286"/>
              <a:ext cx="710565" cy="709930"/>
            </a:xfrm>
            <a:custGeom>
              <a:avLst/>
              <a:gdLst/>
              <a:ahLst/>
              <a:cxnLst/>
              <a:rect l="l" t="t" r="r" b="b"/>
              <a:pathLst>
                <a:path w="710564" h="709929">
                  <a:moveTo>
                    <a:pt x="710382" y="0"/>
                  </a:moveTo>
                  <a:lnTo>
                    <a:pt x="0" y="0"/>
                  </a:lnTo>
                  <a:lnTo>
                    <a:pt x="0" y="709672"/>
                  </a:lnTo>
                  <a:lnTo>
                    <a:pt x="710382" y="709672"/>
                  </a:lnTo>
                  <a:lnTo>
                    <a:pt x="710382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254295" y="4035728"/>
              <a:ext cx="473709" cy="423545"/>
            </a:xfrm>
            <a:custGeom>
              <a:avLst/>
              <a:gdLst/>
              <a:ahLst/>
              <a:cxnLst/>
              <a:rect l="l" t="t" r="r" b="b"/>
              <a:pathLst>
                <a:path w="473710" h="423545">
                  <a:moveTo>
                    <a:pt x="407187" y="391273"/>
                  </a:moveTo>
                  <a:lnTo>
                    <a:pt x="388244" y="391273"/>
                  </a:lnTo>
                  <a:lnTo>
                    <a:pt x="390761" y="403632"/>
                  </a:lnTo>
                  <a:lnTo>
                    <a:pt x="397577" y="413727"/>
                  </a:lnTo>
                  <a:lnTo>
                    <a:pt x="407679" y="420543"/>
                  </a:lnTo>
                  <a:lnTo>
                    <a:pt x="420053" y="423067"/>
                  </a:lnTo>
                  <a:lnTo>
                    <a:pt x="441641" y="423067"/>
                  </a:lnTo>
                  <a:lnTo>
                    <a:pt x="454072" y="420561"/>
                  </a:lnTo>
                  <a:lnTo>
                    <a:pt x="464220" y="413727"/>
                  </a:lnTo>
                  <a:lnTo>
                    <a:pt x="470753" y="404047"/>
                  </a:lnTo>
                  <a:lnTo>
                    <a:pt x="412949" y="404047"/>
                  </a:lnTo>
                  <a:lnTo>
                    <a:pt x="407282" y="398378"/>
                  </a:lnTo>
                  <a:lnTo>
                    <a:pt x="407187" y="391273"/>
                  </a:lnTo>
                  <a:close/>
                </a:path>
                <a:path w="473710" h="423545">
                  <a:moveTo>
                    <a:pt x="52833" y="119895"/>
                  </a:moveTo>
                  <a:lnTo>
                    <a:pt x="9307" y="129140"/>
                  </a:lnTo>
                  <a:lnTo>
                    <a:pt x="0" y="391368"/>
                  </a:lnTo>
                  <a:lnTo>
                    <a:pt x="2488" y="403632"/>
                  </a:lnTo>
                  <a:lnTo>
                    <a:pt x="9275" y="413687"/>
                  </a:lnTo>
                  <a:lnTo>
                    <a:pt x="19361" y="420481"/>
                  </a:lnTo>
                  <a:lnTo>
                    <a:pt x="31711" y="422972"/>
                  </a:lnTo>
                  <a:lnTo>
                    <a:pt x="52833" y="422972"/>
                  </a:lnTo>
                  <a:lnTo>
                    <a:pt x="65183" y="420481"/>
                  </a:lnTo>
                  <a:lnTo>
                    <a:pt x="75269" y="413687"/>
                  </a:lnTo>
                  <a:lnTo>
                    <a:pt x="81741" y="404099"/>
                  </a:lnTo>
                  <a:lnTo>
                    <a:pt x="24745" y="404099"/>
                  </a:lnTo>
                  <a:lnTo>
                    <a:pt x="18975" y="398421"/>
                  </a:lnTo>
                  <a:lnTo>
                    <a:pt x="18924" y="372349"/>
                  </a:lnTo>
                  <a:lnTo>
                    <a:pt x="407187" y="372349"/>
                  </a:lnTo>
                  <a:lnTo>
                    <a:pt x="85605" y="372254"/>
                  </a:lnTo>
                  <a:lnTo>
                    <a:pt x="85605" y="353424"/>
                  </a:lnTo>
                  <a:lnTo>
                    <a:pt x="18924" y="353424"/>
                  </a:lnTo>
                  <a:lnTo>
                    <a:pt x="18924" y="192565"/>
                  </a:lnTo>
                  <a:lnTo>
                    <a:pt x="407661" y="192565"/>
                  </a:lnTo>
                  <a:lnTo>
                    <a:pt x="85605" y="192470"/>
                  </a:lnTo>
                  <a:lnTo>
                    <a:pt x="85605" y="173640"/>
                  </a:lnTo>
                  <a:lnTo>
                    <a:pt x="18924" y="173640"/>
                  </a:lnTo>
                  <a:lnTo>
                    <a:pt x="18975" y="144457"/>
                  </a:lnTo>
                  <a:lnTo>
                    <a:pt x="24741" y="138780"/>
                  </a:lnTo>
                  <a:lnTo>
                    <a:pt x="55660" y="138780"/>
                  </a:lnTo>
                  <a:lnTo>
                    <a:pt x="60367" y="138701"/>
                  </a:lnTo>
                  <a:lnTo>
                    <a:pt x="81712" y="138701"/>
                  </a:lnTo>
                  <a:lnTo>
                    <a:pt x="75236" y="129140"/>
                  </a:lnTo>
                  <a:lnTo>
                    <a:pt x="65161" y="122374"/>
                  </a:lnTo>
                  <a:lnTo>
                    <a:pt x="52833" y="119895"/>
                  </a:lnTo>
                  <a:close/>
                </a:path>
                <a:path w="473710" h="423545">
                  <a:moveTo>
                    <a:pt x="53306" y="404047"/>
                  </a:moveTo>
                  <a:lnTo>
                    <a:pt x="31806" y="404047"/>
                  </a:lnTo>
                  <a:lnTo>
                    <a:pt x="24745" y="404099"/>
                  </a:lnTo>
                  <a:lnTo>
                    <a:pt x="60422" y="404099"/>
                  </a:lnTo>
                  <a:lnTo>
                    <a:pt x="53306" y="404047"/>
                  </a:lnTo>
                  <a:close/>
                </a:path>
                <a:path w="473710" h="423545">
                  <a:moveTo>
                    <a:pt x="407187" y="372349"/>
                  </a:moveTo>
                  <a:lnTo>
                    <a:pt x="66283" y="372349"/>
                  </a:lnTo>
                  <a:lnTo>
                    <a:pt x="66187" y="398421"/>
                  </a:lnTo>
                  <a:lnTo>
                    <a:pt x="60422" y="404099"/>
                  </a:lnTo>
                  <a:lnTo>
                    <a:pt x="81741" y="404099"/>
                  </a:lnTo>
                  <a:lnTo>
                    <a:pt x="82074" y="403591"/>
                  </a:lnTo>
                  <a:lnTo>
                    <a:pt x="84563" y="391273"/>
                  </a:lnTo>
                  <a:lnTo>
                    <a:pt x="407187" y="391273"/>
                  </a:lnTo>
                  <a:lnTo>
                    <a:pt x="407187" y="372349"/>
                  </a:lnTo>
                  <a:close/>
                </a:path>
                <a:path w="473710" h="423545">
                  <a:moveTo>
                    <a:pt x="407661" y="343867"/>
                  </a:moveTo>
                  <a:lnTo>
                    <a:pt x="388717" y="343867"/>
                  </a:lnTo>
                  <a:lnTo>
                    <a:pt x="388717" y="372254"/>
                  </a:lnTo>
                  <a:lnTo>
                    <a:pt x="454546" y="372254"/>
                  </a:lnTo>
                  <a:lnTo>
                    <a:pt x="455020" y="391179"/>
                  </a:lnTo>
                  <a:lnTo>
                    <a:pt x="454925" y="398378"/>
                  </a:lnTo>
                  <a:lnTo>
                    <a:pt x="449218" y="404047"/>
                  </a:lnTo>
                  <a:lnTo>
                    <a:pt x="470753" y="404047"/>
                  </a:lnTo>
                  <a:lnTo>
                    <a:pt x="471061" y="403591"/>
                  </a:lnTo>
                  <a:lnTo>
                    <a:pt x="473530" y="391368"/>
                  </a:lnTo>
                  <a:lnTo>
                    <a:pt x="473569" y="353330"/>
                  </a:lnTo>
                  <a:lnTo>
                    <a:pt x="407661" y="353330"/>
                  </a:lnTo>
                  <a:lnTo>
                    <a:pt x="407661" y="343867"/>
                  </a:lnTo>
                  <a:close/>
                </a:path>
                <a:path w="473710" h="423545">
                  <a:moveTo>
                    <a:pt x="407661" y="192565"/>
                  </a:moveTo>
                  <a:lnTo>
                    <a:pt x="66283" y="192565"/>
                  </a:lnTo>
                  <a:lnTo>
                    <a:pt x="66283" y="353424"/>
                  </a:lnTo>
                  <a:lnTo>
                    <a:pt x="85605" y="353424"/>
                  </a:lnTo>
                  <a:lnTo>
                    <a:pt x="85605" y="343867"/>
                  </a:lnTo>
                  <a:lnTo>
                    <a:pt x="407661" y="343867"/>
                  </a:lnTo>
                  <a:lnTo>
                    <a:pt x="407661" y="324943"/>
                  </a:lnTo>
                  <a:lnTo>
                    <a:pt x="85605" y="324943"/>
                  </a:lnTo>
                  <a:lnTo>
                    <a:pt x="85605" y="211395"/>
                  </a:lnTo>
                  <a:lnTo>
                    <a:pt x="407661" y="211395"/>
                  </a:lnTo>
                  <a:lnTo>
                    <a:pt x="407661" y="192565"/>
                  </a:lnTo>
                  <a:close/>
                </a:path>
                <a:path w="473710" h="423545">
                  <a:moveTo>
                    <a:pt x="470709" y="138819"/>
                  </a:moveTo>
                  <a:lnTo>
                    <a:pt x="449337" y="138819"/>
                  </a:lnTo>
                  <a:lnTo>
                    <a:pt x="454980" y="144457"/>
                  </a:lnTo>
                  <a:lnTo>
                    <a:pt x="455020" y="173546"/>
                  </a:lnTo>
                  <a:lnTo>
                    <a:pt x="388717" y="173546"/>
                  </a:lnTo>
                  <a:lnTo>
                    <a:pt x="388717" y="192471"/>
                  </a:lnTo>
                  <a:lnTo>
                    <a:pt x="455020" y="192471"/>
                  </a:lnTo>
                  <a:lnTo>
                    <a:pt x="455020" y="353330"/>
                  </a:lnTo>
                  <a:lnTo>
                    <a:pt x="473569" y="353330"/>
                  </a:lnTo>
                  <a:lnTo>
                    <a:pt x="473512" y="151396"/>
                  </a:lnTo>
                  <a:lnTo>
                    <a:pt x="471043" y="139328"/>
                  </a:lnTo>
                  <a:lnTo>
                    <a:pt x="470709" y="138819"/>
                  </a:lnTo>
                  <a:close/>
                </a:path>
                <a:path w="473710" h="423545">
                  <a:moveTo>
                    <a:pt x="407661" y="211395"/>
                  </a:moveTo>
                  <a:lnTo>
                    <a:pt x="388717" y="211395"/>
                  </a:lnTo>
                  <a:lnTo>
                    <a:pt x="388717" y="324943"/>
                  </a:lnTo>
                  <a:lnTo>
                    <a:pt x="407661" y="324943"/>
                  </a:lnTo>
                  <a:lnTo>
                    <a:pt x="407661" y="211395"/>
                  </a:lnTo>
                  <a:close/>
                </a:path>
                <a:path w="473710" h="423545">
                  <a:moveTo>
                    <a:pt x="81712" y="138701"/>
                  </a:moveTo>
                  <a:lnTo>
                    <a:pt x="60367" y="138701"/>
                  </a:lnTo>
                  <a:lnTo>
                    <a:pt x="66176" y="144339"/>
                  </a:lnTo>
                  <a:lnTo>
                    <a:pt x="66283" y="173640"/>
                  </a:lnTo>
                  <a:lnTo>
                    <a:pt x="85605" y="173640"/>
                  </a:lnTo>
                  <a:lnTo>
                    <a:pt x="407661" y="173546"/>
                  </a:lnTo>
                  <a:lnTo>
                    <a:pt x="407661" y="154629"/>
                  </a:lnTo>
                  <a:lnTo>
                    <a:pt x="84563" y="154629"/>
                  </a:lnTo>
                  <a:lnTo>
                    <a:pt x="84539" y="151396"/>
                  </a:lnTo>
                  <a:lnTo>
                    <a:pt x="82043" y="139189"/>
                  </a:lnTo>
                  <a:lnTo>
                    <a:pt x="81712" y="138701"/>
                  </a:lnTo>
                  <a:close/>
                </a:path>
                <a:path w="473710" h="423545">
                  <a:moveTo>
                    <a:pt x="218210" y="97855"/>
                  </a:moveTo>
                  <a:lnTo>
                    <a:pt x="198887" y="97855"/>
                  </a:lnTo>
                  <a:lnTo>
                    <a:pt x="198887" y="154629"/>
                  </a:lnTo>
                  <a:lnTo>
                    <a:pt x="218210" y="154629"/>
                  </a:lnTo>
                  <a:lnTo>
                    <a:pt x="218210" y="97855"/>
                  </a:lnTo>
                  <a:close/>
                </a:path>
                <a:path w="473710" h="423545">
                  <a:moveTo>
                    <a:pt x="274567" y="97855"/>
                  </a:moveTo>
                  <a:lnTo>
                    <a:pt x="256097" y="97855"/>
                  </a:lnTo>
                  <a:lnTo>
                    <a:pt x="256097" y="154629"/>
                  </a:lnTo>
                  <a:lnTo>
                    <a:pt x="274567" y="154629"/>
                  </a:lnTo>
                  <a:lnTo>
                    <a:pt x="274567" y="97855"/>
                  </a:lnTo>
                  <a:close/>
                </a:path>
                <a:path w="473710" h="423545">
                  <a:moveTo>
                    <a:pt x="441641" y="119895"/>
                  </a:moveTo>
                  <a:lnTo>
                    <a:pt x="397577" y="129234"/>
                  </a:lnTo>
                  <a:lnTo>
                    <a:pt x="388244" y="154629"/>
                  </a:lnTo>
                  <a:lnTo>
                    <a:pt x="407661" y="154629"/>
                  </a:lnTo>
                  <a:lnTo>
                    <a:pt x="407779" y="144457"/>
                  </a:lnTo>
                  <a:lnTo>
                    <a:pt x="413423" y="138819"/>
                  </a:lnTo>
                  <a:lnTo>
                    <a:pt x="470709" y="138819"/>
                  </a:lnTo>
                  <a:lnTo>
                    <a:pt x="464211" y="129234"/>
                  </a:lnTo>
                  <a:lnTo>
                    <a:pt x="454050" y="122393"/>
                  </a:lnTo>
                  <a:lnTo>
                    <a:pt x="441641" y="119895"/>
                  </a:lnTo>
                  <a:close/>
                </a:path>
                <a:path w="473710" h="423545">
                  <a:moveTo>
                    <a:pt x="55660" y="138780"/>
                  </a:moveTo>
                  <a:lnTo>
                    <a:pt x="24741" y="138780"/>
                  </a:lnTo>
                  <a:lnTo>
                    <a:pt x="31805" y="138819"/>
                  </a:lnTo>
                  <a:lnTo>
                    <a:pt x="53306" y="138819"/>
                  </a:lnTo>
                  <a:lnTo>
                    <a:pt x="55660" y="138780"/>
                  </a:lnTo>
                  <a:close/>
                </a:path>
                <a:path w="473710" h="423545">
                  <a:moveTo>
                    <a:pt x="161284" y="31619"/>
                  </a:moveTo>
                  <a:lnTo>
                    <a:pt x="147257" y="35077"/>
                  </a:lnTo>
                  <a:lnTo>
                    <a:pt x="136029" y="43344"/>
                  </a:lnTo>
                  <a:lnTo>
                    <a:pt x="128714" y="55210"/>
                  </a:lnTo>
                  <a:lnTo>
                    <a:pt x="126428" y="69468"/>
                  </a:lnTo>
                  <a:lnTo>
                    <a:pt x="128728" y="83732"/>
                  </a:lnTo>
                  <a:lnTo>
                    <a:pt x="136029" y="95579"/>
                  </a:lnTo>
                  <a:lnTo>
                    <a:pt x="147257" y="103854"/>
                  </a:lnTo>
                  <a:lnTo>
                    <a:pt x="161284" y="107318"/>
                  </a:lnTo>
                  <a:lnTo>
                    <a:pt x="169994" y="107318"/>
                  </a:lnTo>
                  <a:lnTo>
                    <a:pt x="178365" y="103927"/>
                  </a:lnTo>
                  <a:lnTo>
                    <a:pt x="184585" y="97855"/>
                  </a:lnTo>
                  <a:lnTo>
                    <a:pt x="335367" y="97855"/>
                  </a:lnTo>
                  <a:lnTo>
                    <a:pt x="338428" y="95608"/>
                  </a:lnTo>
                  <a:lnTo>
                    <a:pt x="342887" y="88393"/>
                  </a:lnTo>
                  <a:lnTo>
                    <a:pt x="161284" y="88393"/>
                  </a:lnTo>
                  <a:lnTo>
                    <a:pt x="154662" y="86384"/>
                  </a:lnTo>
                  <a:lnTo>
                    <a:pt x="149509" y="82198"/>
                  </a:lnTo>
                  <a:lnTo>
                    <a:pt x="146212" y="76334"/>
                  </a:lnTo>
                  <a:lnTo>
                    <a:pt x="145372" y="69469"/>
                  </a:lnTo>
                  <a:lnTo>
                    <a:pt x="146224" y="62581"/>
                  </a:lnTo>
                  <a:lnTo>
                    <a:pt x="149473" y="56768"/>
                  </a:lnTo>
                  <a:lnTo>
                    <a:pt x="154662" y="52553"/>
                  </a:lnTo>
                  <a:lnTo>
                    <a:pt x="161284" y="50544"/>
                  </a:lnTo>
                  <a:lnTo>
                    <a:pt x="342897" y="50544"/>
                  </a:lnTo>
                  <a:lnTo>
                    <a:pt x="338428" y="43314"/>
                  </a:lnTo>
                  <a:lnTo>
                    <a:pt x="335492" y="41161"/>
                  </a:lnTo>
                  <a:lnTo>
                    <a:pt x="217831" y="41160"/>
                  </a:lnTo>
                  <a:lnTo>
                    <a:pt x="183922" y="41082"/>
                  </a:lnTo>
                  <a:lnTo>
                    <a:pt x="177888" y="35128"/>
                  </a:lnTo>
                  <a:lnTo>
                    <a:pt x="169773" y="31698"/>
                  </a:lnTo>
                  <a:lnTo>
                    <a:pt x="161284" y="31619"/>
                  </a:lnTo>
                  <a:close/>
                </a:path>
                <a:path w="473710" h="423545">
                  <a:moveTo>
                    <a:pt x="335367" y="97855"/>
                  </a:moveTo>
                  <a:lnTo>
                    <a:pt x="289816" y="97855"/>
                  </a:lnTo>
                  <a:lnTo>
                    <a:pt x="296040" y="103877"/>
                  </a:lnTo>
                  <a:lnTo>
                    <a:pt x="304419" y="107278"/>
                  </a:lnTo>
                  <a:lnTo>
                    <a:pt x="313101" y="107318"/>
                  </a:lnTo>
                  <a:lnTo>
                    <a:pt x="327121" y="103888"/>
                  </a:lnTo>
                  <a:lnTo>
                    <a:pt x="335367" y="97855"/>
                  </a:lnTo>
                  <a:close/>
                </a:path>
                <a:path w="473710" h="423545">
                  <a:moveTo>
                    <a:pt x="177434" y="78615"/>
                  </a:moveTo>
                  <a:lnTo>
                    <a:pt x="174592" y="79838"/>
                  </a:lnTo>
                  <a:lnTo>
                    <a:pt x="172788" y="82198"/>
                  </a:lnTo>
                  <a:lnTo>
                    <a:pt x="170176" y="85909"/>
                  </a:lnTo>
                  <a:lnTo>
                    <a:pt x="165902" y="88235"/>
                  </a:lnTo>
                  <a:lnTo>
                    <a:pt x="161284" y="88393"/>
                  </a:lnTo>
                  <a:lnTo>
                    <a:pt x="312943" y="88393"/>
                  </a:lnTo>
                  <a:lnTo>
                    <a:pt x="308326" y="88235"/>
                  </a:lnTo>
                  <a:lnTo>
                    <a:pt x="304024" y="85909"/>
                  </a:lnTo>
                  <a:lnTo>
                    <a:pt x="301380" y="82124"/>
                  </a:lnTo>
                  <a:lnTo>
                    <a:pt x="299604" y="79838"/>
                  </a:lnTo>
                  <a:lnTo>
                    <a:pt x="297495" y="78931"/>
                  </a:lnTo>
                  <a:lnTo>
                    <a:pt x="180323" y="78931"/>
                  </a:lnTo>
                  <a:lnTo>
                    <a:pt x="177434" y="78615"/>
                  </a:lnTo>
                  <a:close/>
                </a:path>
                <a:path w="473710" h="423545">
                  <a:moveTo>
                    <a:pt x="342897" y="50544"/>
                  </a:moveTo>
                  <a:lnTo>
                    <a:pt x="312943" y="50544"/>
                  </a:lnTo>
                  <a:lnTo>
                    <a:pt x="319586" y="52531"/>
                  </a:lnTo>
                  <a:lnTo>
                    <a:pt x="324814" y="56768"/>
                  </a:lnTo>
                  <a:lnTo>
                    <a:pt x="328080" y="62603"/>
                  </a:lnTo>
                  <a:lnTo>
                    <a:pt x="328927" y="69469"/>
                  </a:lnTo>
                  <a:lnTo>
                    <a:pt x="328078" y="76356"/>
                  </a:lnTo>
                  <a:lnTo>
                    <a:pt x="324798" y="82198"/>
                  </a:lnTo>
                  <a:lnTo>
                    <a:pt x="319586" y="86406"/>
                  </a:lnTo>
                  <a:lnTo>
                    <a:pt x="312943" y="88393"/>
                  </a:lnTo>
                  <a:lnTo>
                    <a:pt x="342887" y="88393"/>
                  </a:lnTo>
                  <a:lnTo>
                    <a:pt x="345771" y="83710"/>
                  </a:lnTo>
                  <a:lnTo>
                    <a:pt x="348068" y="69469"/>
                  </a:lnTo>
                  <a:lnTo>
                    <a:pt x="345767" y="55188"/>
                  </a:lnTo>
                  <a:lnTo>
                    <a:pt x="342897" y="50544"/>
                  </a:lnTo>
                  <a:close/>
                </a:path>
                <a:path w="473710" h="423545">
                  <a:moveTo>
                    <a:pt x="296762" y="78615"/>
                  </a:moveTo>
                  <a:lnTo>
                    <a:pt x="293881" y="78931"/>
                  </a:lnTo>
                  <a:lnTo>
                    <a:pt x="297495" y="78931"/>
                  </a:lnTo>
                  <a:lnTo>
                    <a:pt x="296762" y="78615"/>
                  </a:lnTo>
                  <a:close/>
                </a:path>
                <a:path w="473710" h="423545">
                  <a:moveTo>
                    <a:pt x="312943" y="50544"/>
                  </a:moveTo>
                  <a:lnTo>
                    <a:pt x="161284" y="50544"/>
                  </a:lnTo>
                  <a:lnTo>
                    <a:pt x="165724" y="50662"/>
                  </a:lnTo>
                  <a:lnTo>
                    <a:pt x="169876" y="52752"/>
                  </a:lnTo>
                  <a:lnTo>
                    <a:pt x="172556" y="56300"/>
                  </a:lnTo>
                  <a:lnTo>
                    <a:pt x="174340" y="58508"/>
                  </a:lnTo>
                  <a:lnTo>
                    <a:pt x="177015" y="59809"/>
                  </a:lnTo>
                  <a:lnTo>
                    <a:pt x="297236" y="59809"/>
                  </a:lnTo>
                  <a:lnTo>
                    <a:pt x="299959" y="58547"/>
                  </a:lnTo>
                  <a:lnTo>
                    <a:pt x="301735" y="56300"/>
                  </a:lnTo>
                  <a:lnTo>
                    <a:pt x="304419" y="52791"/>
                  </a:lnTo>
                  <a:lnTo>
                    <a:pt x="308523" y="50662"/>
                  </a:lnTo>
                  <a:lnTo>
                    <a:pt x="312943" y="50544"/>
                  </a:lnTo>
                  <a:close/>
                </a:path>
                <a:path w="473710" h="423545">
                  <a:moveTo>
                    <a:pt x="267003" y="18727"/>
                  </a:moveTo>
                  <a:lnTo>
                    <a:pt x="236395" y="18727"/>
                  </a:lnTo>
                  <a:lnTo>
                    <a:pt x="244453" y="21412"/>
                  </a:lnTo>
                  <a:lnTo>
                    <a:pt x="250516" y="26395"/>
                  </a:lnTo>
                  <a:lnTo>
                    <a:pt x="254443" y="33183"/>
                  </a:lnTo>
                  <a:lnTo>
                    <a:pt x="255718" y="41160"/>
                  </a:lnTo>
                  <a:lnTo>
                    <a:pt x="335492" y="41161"/>
                  </a:lnTo>
                  <a:lnTo>
                    <a:pt x="274283" y="41082"/>
                  </a:lnTo>
                  <a:lnTo>
                    <a:pt x="271450" y="25808"/>
                  </a:lnTo>
                  <a:lnTo>
                    <a:pt x="267003" y="18727"/>
                  </a:lnTo>
                  <a:close/>
                </a:path>
                <a:path w="473710" h="423545">
                  <a:moveTo>
                    <a:pt x="236395" y="0"/>
                  </a:moveTo>
                  <a:lnTo>
                    <a:pt x="221391" y="4073"/>
                  </a:lnTo>
                  <a:lnTo>
                    <a:pt x="209337" y="13074"/>
                  </a:lnTo>
                  <a:lnTo>
                    <a:pt x="201341" y="25808"/>
                  </a:lnTo>
                  <a:lnTo>
                    <a:pt x="198508" y="41082"/>
                  </a:lnTo>
                  <a:lnTo>
                    <a:pt x="217843" y="41082"/>
                  </a:lnTo>
                  <a:lnTo>
                    <a:pt x="219032" y="33225"/>
                  </a:lnTo>
                  <a:lnTo>
                    <a:pt x="222860" y="26440"/>
                  </a:lnTo>
                  <a:lnTo>
                    <a:pt x="228814" y="21406"/>
                  </a:lnTo>
                  <a:lnTo>
                    <a:pt x="236395" y="18727"/>
                  </a:lnTo>
                  <a:lnTo>
                    <a:pt x="267003" y="18727"/>
                  </a:lnTo>
                  <a:lnTo>
                    <a:pt x="263454" y="13074"/>
                  </a:lnTo>
                  <a:lnTo>
                    <a:pt x="251400" y="4073"/>
                  </a:lnTo>
                  <a:lnTo>
                    <a:pt x="236395" y="0"/>
                  </a:lnTo>
                  <a:close/>
                </a:path>
                <a:path w="473710" h="423545">
                  <a:moveTo>
                    <a:pt x="313101" y="31619"/>
                  </a:moveTo>
                  <a:lnTo>
                    <a:pt x="304616" y="31698"/>
                  </a:lnTo>
                  <a:lnTo>
                    <a:pt x="296525" y="35128"/>
                  </a:lnTo>
                  <a:lnTo>
                    <a:pt x="290487" y="41082"/>
                  </a:lnTo>
                  <a:lnTo>
                    <a:pt x="335384" y="41082"/>
                  </a:lnTo>
                  <a:lnTo>
                    <a:pt x="327167" y="35055"/>
                  </a:lnTo>
                  <a:lnTo>
                    <a:pt x="313101" y="3161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5268848" y="4709159"/>
            <a:ext cx="319405" cy="142240"/>
            <a:chOff x="5268848" y="4709159"/>
            <a:chExt cx="319405" cy="142240"/>
          </a:xfrm>
        </p:grpSpPr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00496" y="4709159"/>
              <a:ext cx="87502" cy="14224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0575" y="4709540"/>
              <a:ext cx="110998" cy="14147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68848" y="4709159"/>
              <a:ext cx="88011" cy="142240"/>
            </a:xfrm>
            <a:prstGeom prst="rect">
              <a:avLst/>
            </a:prstGeom>
          </p:spPr>
        </p:pic>
      </p:grpSp>
      <p:sp>
        <p:nvSpPr>
          <p:cNvPr id="32" name="object 32" descr=""/>
          <p:cNvSpPr/>
          <p:nvPr/>
        </p:nvSpPr>
        <p:spPr>
          <a:xfrm>
            <a:off x="3698747" y="4190746"/>
            <a:ext cx="1370965" cy="113664"/>
          </a:xfrm>
          <a:custGeom>
            <a:avLst/>
            <a:gdLst/>
            <a:ahLst/>
            <a:cxnLst/>
            <a:rect l="l" t="t" r="r" b="b"/>
            <a:pathLst>
              <a:path w="1370964" h="113664">
                <a:moveTo>
                  <a:pt x="1328528" y="56641"/>
                </a:moveTo>
                <a:lnTo>
                  <a:pt x="1268222" y="91820"/>
                </a:lnTo>
                <a:lnTo>
                  <a:pt x="1263141" y="94868"/>
                </a:lnTo>
                <a:lnTo>
                  <a:pt x="1261364" y="101345"/>
                </a:lnTo>
                <a:lnTo>
                  <a:pt x="1264285" y="106425"/>
                </a:lnTo>
                <a:lnTo>
                  <a:pt x="1267332" y="111505"/>
                </a:lnTo>
                <a:lnTo>
                  <a:pt x="1273810" y="113283"/>
                </a:lnTo>
                <a:lnTo>
                  <a:pt x="1352680" y="67309"/>
                </a:lnTo>
                <a:lnTo>
                  <a:pt x="1349755" y="67309"/>
                </a:lnTo>
                <a:lnTo>
                  <a:pt x="1349755" y="65912"/>
                </a:lnTo>
                <a:lnTo>
                  <a:pt x="1344422" y="65912"/>
                </a:lnTo>
                <a:lnTo>
                  <a:pt x="1328528" y="56641"/>
                </a:lnTo>
                <a:close/>
              </a:path>
              <a:path w="1370964" h="113664">
                <a:moveTo>
                  <a:pt x="1310240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310240" y="67309"/>
                </a:lnTo>
                <a:lnTo>
                  <a:pt x="1328528" y="56641"/>
                </a:lnTo>
                <a:lnTo>
                  <a:pt x="1310240" y="45973"/>
                </a:lnTo>
                <a:close/>
              </a:path>
              <a:path w="1370964" h="113664">
                <a:moveTo>
                  <a:pt x="1352680" y="45973"/>
                </a:moveTo>
                <a:lnTo>
                  <a:pt x="1349755" y="45973"/>
                </a:lnTo>
                <a:lnTo>
                  <a:pt x="1349755" y="67309"/>
                </a:lnTo>
                <a:lnTo>
                  <a:pt x="1352680" y="67309"/>
                </a:lnTo>
                <a:lnTo>
                  <a:pt x="1370964" y="56641"/>
                </a:lnTo>
                <a:lnTo>
                  <a:pt x="1352680" y="45973"/>
                </a:lnTo>
                <a:close/>
              </a:path>
              <a:path w="1370964" h="113664">
                <a:moveTo>
                  <a:pt x="1344422" y="47370"/>
                </a:moveTo>
                <a:lnTo>
                  <a:pt x="1328528" y="56641"/>
                </a:lnTo>
                <a:lnTo>
                  <a:pt x="1344422" y="65912"/>
                </a:lnTo>
                <a:lnTo>
                  <a:pt x="1344422" y="47370"/>
                </a:lnTo>
                <a:close/>
              </a:path>
              <a:path w="1370964" h="113664">
                <a:moveTo>
                  <a:pt x="1349755" y="47370"/>
                </a:moveTo>
                <a:lnTo>
                  <a:pt x="1344422" y="47370"/>
                </a:lnTo>
                <a:lnTo>
                  <a:pt x="1344422" y="65912"/>
                </a:lnTo>
                <a:lnTo>
                  <a:pt x="1349755" y="65912"/>
                </a:lnTo>
                <a:lnTo>
                  <a:pt x="1349755" y="47370"/>
                </a:lnTo>
                <a:close/>
              </a:path>
              <a:path w="1370964" h="113664">
                <a:moveTo>
                  <a:pt x="1273810" y="0"/>
                </a:moveTo>
                <a:lnTo>
                  <a:pt x="1267332" y="1777"/>
                </a:lnTo>
                <a:lnTo>
                  <a:pt x="1264285" y="6857"/>
                </a:lnTo>
                <a:lnTo>
                  <a:pt x="1261364" y="11937"/>
                </a:lnTo>
                <a:lnTo>
                  <a:pt x="1263141" y="18414"/>
                </a:lnTo>
                <a:lnTo>
                  <a:pt x="1268222" y="21462"/>
                </a:lnTo>
                <a:lnTo>
                  <a:pt x="1328528" y="56641"/>
                </a:lnTo>
                <a:lnTo>
                  <a:pt x="1344422" y="47370"/>
                </a:lnTo>
                <a:lnTo>
                  <a:pt x="1349755" y="47370"/>
                </a:lnTo>
                <a:lnTo>
                  <a:pt x="1349755" y="45973"/>
                </a:lnTo>
                <a:lnTo>
                  <a:pt x="1352680" y="45973"/>
                </a:lnTo>
                <a:lnTo>
                  <a:pt x="1273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929884" y="4199890"/>
            <a:ext cx="3167380" cy="113664"/>
          </a:xfrm>
          <a:custGeom>
            <a:avLst/>
            <a:gdLst/>
            <a:ahLst/>
            <a:cxnLst/>
            <a:rect l="l" t="t" r="r" b="b"/>
            <a:pathLst>
              <a:path w="3167379" h="113664">
                <a:moveTo>
                  <a:pt x="3124693" y="56642"/>
                </a:moveTo>
                <a:lnTo>
                  <a:pt x="3059175" y="94868"/>
                </a:lnTo>
                <a:lnTo>
                  <a:pt x="3057524" y="101346"/>
                </a:lnTo>
                <a:lnTo>
                  <a:pt x="3060445" y="106426"/>
                </a:lnTo>
                <a:lnTo>
                  <a:pt x="3063493" y="111506"/>
                </a:lnTo>
                <a:lnTo>
                  <a:pt x="3069970" y="113284"/>
                </a:lnTo>
                <a:lnTo>
                  <a:pt x="3148841" y="67310"/>
                </a:lnTo>
                <a:lnTo>
                  <a:pt x="3145916" y="67310"/>
                </a:lnTo>
                <a:lnTo>
                  <a:pt x="3145916" y="65912"/>
                </a:lnTo>
                <a:lnTo>
                  <a:pt x="3140583" y="65912"/>
                </a:lnTo>
                <a:lnTo>
                  <a:pt x="3124693" y="56642"/>
                </a:lnTo>
                <a:close/>
              </a:path>
              <a:path w="3167379" h="113664">
                <a:moveTo>
                  <a:pt x="3106409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3106409" y="67310"/>
                </a:lnTo>
                <a:lnTo>
                  <a:pt x="3124693" y="56642"/>
                </a:lnTo>
                <a:lnTo>
                  <a:pt x="3106409" y="45974"/>
                </a:lnTo>
                <a:close/>
              </a:path>
              <a:path w="3167379" h="113664">
                <a:moveTo>
                  <a:pt x="3148841" y="45974"/>
                </a:moveTo>
                <a:lnTo>
                  <a:pt x="3145916" y="45974"/>
                </a:lnTo>
                <a:lnTo>
                  <a:pt x="3145916" y="67310"/>
                </a:lnTo>
                <a:lnTo>
                  <a:pt x="3148841" y="67310"/>
                </a:lnTo>
                <a:lnTo>
                  <a:pt x="3167125" y="56642"/>
                </a:lnTo>
                <a:lnTo>
                  <a:pt x="3148841" y="45974"/>
                </a:lnTo>
                <a:close/>
              </a:path>
              <a:path w="3167379" h="113664">
                <a:moveTo>
                  <a:pt x="3140583" y="47371"/>
                </a:moveTo>
                <a:lnTo>
                  <a:pt x="3124693" y="56642"/>
                </a:lnTo>
                <a:lnTo>
                  <a:pt x="3140583" y="65912"/>
                </a:lnTo>
                <a:lnTo>
                  <a:pt x="3140583" y="47371"/>
                </a:lnTo>
                <a:close/>
              </a:path>
              <a:path w="3167379" h="113664">
                <a:moveTo>
                  <a:pt x="3145916" y="47371"/>
                </a:moveTo>
                <a:lnTo>
                  <a:pt x="3140583" y="47371"/>
                </a:lnTo>
                <a:lnTo>
                  <a:pt x="3140583" y="65912"/>
                </a:lnTo>
                <a:lnTo>
                  <a:pt x="3145916" y="65912"/>
                </a:lnTo>
                <a:lnTo>
                  <a:pt x="3145916" y="47371"/>
                </a:lnTo>
                <a:close/>
              </a:path>
              <a:path w="3167379" h="113664">
                <a:moveTo>
                  <a:pt x="3069970" y="0"/>
                </a:moveTo>
                <a:lnTo>
                  <a:pt x="3063493" y="1778"/>
                </a:lnTo>
                <a:lnTo>
                  <a:pt x="3060445" y="6858"/>
                </a:lnTo>
                <a:lnTo>
                  <a:pt x="3057524" y="11937"/>
                </a:lnTo>
                <a:lnTo>
                  <a:pt x="3059175" y="18415"/>
                </a:lnTo>
                <a:lnTo>
                  <a:pt x="3124693" y="56642"/>
                </a:lnTo>
                <a:lnTo>
                  <a:pt x="3140583" y="47371"/>
                </a:lnTo>
                <a:lnTo>
                  <a:pt x="3145916" y="47371"/>
                </a:lnTo>
                <a:lnTo>
                  <a:pt x="3145916" y="45974"/>
                </a:lnTo>
                <a:lnTo>
                  <a:pt x="3148841" y="45974"/>
                </a:lnTo>
                <a:lnTo>
                  <a:pt x="30699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98868" y="3903345"/>
            <a:ext cx="512825" cy="14808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33089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Types</a:t>
            </a:r>
            <a:r>
              <a:rPr dirty="0" spc="-385"/>
              <a:t> </a:t>
            </a:r>
            <a:r>
              <a:rPr dirty="0" spc="-25"/>
              <a:t>of</a:t>
            </a:r>
            <a:r>
              <a:rPr dirty="0" spc="-385"/>
              <a:t> </a:t>
            </a:r>
            <a:r>
              <a:rPr dirty="0" spc="-40"/>
              <a:t>ETL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59586"/>
            <a:ext cx="5704205" cy="4318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Simple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 load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into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Redshift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75512" y="2787141"/>
            <a:ext cx="106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EFEFEF"/>
                </a:solidFill>
                <a:latin typeface="Arial MT"/>
                <a:cs typeface="Arial MT"/>
              </a:rPr>
              <a:t>•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40232" y="1709035"/>
            <a:ext cx="9004300" cy="3090545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marL="804545" indent="-456565">
              <a:lnSpc>
                <a:spcPct val="100000"/>
              </a:lnSpc>
              <a:spcBef>
                <a:spcPts val="80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COPY</a:t>
            </a:r>
            <a:r>
              <a:rPr dirty="0" sz="2000" spc="-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tablename</a:t>
            </a:r>
            <a:r>
              <a:rPr dirty="0" sz="2000" spc="-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[columnlist]</a:t>
            </a:r>
            <a:r>
              <a:rPr dirty="0" sz="2000" spc="-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FROM</a:t>
            </a:r>
            <a:r>
              <a:rPr dirty="0" sz="2000" spc="-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Lucida Console"/>
                <a:cs typeface="Lucida Console"/>
              </a:rPr>
              <a:t>s3://…</a:t>
            </a:r>
            <a:endParaRPr sz="2000">
              <a:latin typeface="Lucida Console"/>
              <a:cs typeface="Lucida Console"/>
            </a:endParaRPr>
          </a:p>
          <a:p>
            <a:pPr marL="469265" indent="-456565">
              <a:lnSpc>
                <a:spcPct val="100000"/>
              </a:lnSpc>
              <a:spcBef>
                <a:spcPts val="96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Register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new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partitions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into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Redshift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Spectrum</a:t>
            </a:r>
            <a:endParaRPr sz="2650">
              <a:latin typeface="Trebuchet MS"/>
              <a:cs typeface="Trebuchet MS"/>
            </a:endParaRPr>
          </a:p>
          <a:p>
            <a:pPr marL="957580">
              <a:lnSpc>
                <a:spcPct val="100000"/>
              </a:lnSpc>
              <a:spcBef>
                <a:spcPts val="1050"/>
              </a:spcBef>
            </a:pP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CREATE</a:t>
            </a:r>
            <a:r>
              <a:rPr dirty="0" sz="20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EXTERNAL</a:t>
            </a:r>
            <a:r>
              <a:rPr dirty="0" sz="20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TABLE</a:t>
            </a:r>
            <a:r>
              <a:rPr dirty="0" sz="20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Lucida Console"/>
                <a:cs typeface="Lucida Console"/>
              </a:rPr>
              <a:t>external_schema.table_name</a:t>
            </a:r>
            <a:endParaRPr sz="2000">
              <a:latin typeface="Lucida Console"/>
              <a:cs typeface="Lucida Console"/>
            </a:endParaRPr>
          </a:p>
          <a:p>
            <a:pPr marL="92710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(column_name</a:t>
            </a:r>
            <a:r>
              <a:rPr dirty="0" sz="20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data_type</a:t>
            </a:r>
            <a:r>
              <a:rPr dirty="0" sz="20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[,</a:t>
            </a:r>
            <a:r>
              <a:rPr dirty="0" sz="20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…]</a:t>
            </a:r>
            <a:r>
              <a:rPr dirty="0" sz="20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 spc="-50">
                <a:solidFill>
                  <a:srgbClr val="EFEFEF"/>
                </a:solidFill>
                <a:latin typeface="Lucida Console"/>
                <a:cs typeface="Lucida Console"/>
              </a:rPr>
              <a:t>)</a:t>
            </a:r>
            <a:endParaRPr sz="2000">
              <a:latin typeface="Lucida Console"/>
              <a:cs typeface="Lucida Console"/>
            </a:endParaRPr>
          </a:p>
          <a:p>
            <a:pPr marL="92710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STORED</a:t>
            </a:r>
            <a:r>
              <a:rPr dirty="0" sz="20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AS</a:t>
            </a:r>
            <a:r>
              <a:rPr dirty="0" sz="20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Lucida Console"/>
                <a:cs typeface="Lucida Console"/>
              </a:rPr>
              <a:t>parquet</a:t>
            </a:r>
            <a:endParaRPr sz="2000">
              <a:latin typeface="Lucida Console"/>
              <a:cs typeface="Lucida Console"/>
            </a:endParaRPr>
          </a:p>
          <a:p>
            <a:pPr marL="92710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LOCATION</a:t>
            </a:r>
            <a:r>
              <a:rPr dirty="0" sz="20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Lucida Console"/>
                <a:cs typeface="Lucida Console"/>
              </a:rPr>
              <a:t>'s3://bucket/folder/’;</a:t>
            </a:r>
            <a:endParaRPr sz="2000">
              <a:latin typeface="Lucida Console"/>
              <a:cs typeface="Lucida Console"/>
            </a:endParaRPr>
          </a:p>
          <a:p>
            <a:pPr marL="927100">
              <a:lnSpc>
                <a:spcPct val="100000"/>
              </a:lnSpc>
              <a:spcBef>
                <a:spcPts val="965"/>
              </a:spcBef>
            </a:pP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ALTER</a:t>
            </a:r>
            <a:r>
              <a:rPr dirty="0" sz="20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TABLE</a:t>
            </a:r>
            <a:r>
              <a:rPr dirty="0" sz="20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Lucida Console"/>
                <a:cs typeface="Lucida Console"/>
              </a:rPr>
              <a:t>external_schema.table_name</a:t>
            </a:r>
            <a:endParaRPr sz="20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54963" y="4774738"/>
            <a:ext cx="10083800" cy="878840"/>
          </a:xfrm>
          <a:prstGeom prst="rect">
            <a:avLst/>
          </a:prstGeom>
        </p:spPr>
        <p:txBody>
          <a:bodyPr wrap="square" lIns="0" tIns="133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ADD</a:t>
            </a:r>
            <a:r>
              <a:rPr dirty="0" sz="20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IF</a:t>
            </a:r>
            <a:r>
              <a:rPr dirty="0" sz="20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NOT</a:t>
            </a:r>
            <a:r>
              <a:rPr dirty="0" sz="20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EXISTS</a:t>
            </a:r>
            <a:r>
              <a:rPr dirty="0" sz="20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PARTITION</a:t>
            </a:r>
            <a:r>
              <a:rPr dirty="0" sz="20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(</a:t>
            </a:r>
            <a:r>
              <a:rPr dirty="0" sz="20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year=2019,</a:t>
            </a:r>
            <a:r>
              <a:rPr dirty="0" sz="20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month=12,</a:t>
            </a:r>
            <a:r>
              <a:rPr dirty="0" sz="20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day=3,</a:t>
            </a:r>
            <a:r>
              <a:rPr dirty="0" sz="20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hour=1</a:t>
            </a:r>
            <a:r>
              <a:rPr dirty="0" sz="20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 spc="-50">
                <a:solidFill>
                  <a:srgbClr val="EFEFEF"/>
                </a:solidFill>
                <a:latin typeface="Lucida Console"/>
                <a:cs typeface="Lucida Console"/>
              </a:rPr>
              <a:t>)</a:t>
            </a:r>
            <a:endParaRPr sz="20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000">
                <a:solidFill>
                  <a:srgbClr val="EFEFEF"/>
                </a:solidFill>
                <a:latin typeface="Lucida Console"/>
                <a:cs typeface="Lucida Console"/>
              </a:rPr>
              <a:t>LOCATION</a:t>
            </a:r>
            <a:r>
              <a:rPr dirty="0" sz="20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Lucida Console"/>
                <a:cs typeface="Lucida Console"/>
              </a:rPr>
              <a:t>'s3://bucket/folder/year=2019/month=12/day=3/hour=1'</a:t>
            </a:r>
            <a:endParaRPr sz="2000">
              <a:latin typeface="Lucida Console"/>
              <a:cs typeface="Lucida Consol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33089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Types</a:t>
            </a:r>
            <a:r>
              <a:rPr dirty="0" spc="-385"/>
              <a:t> </a:t>
            </a:r>
            <a:r>
              <a:rPr dirty="0" spc="-25"/>
              <a:t>of</a:t>
            </a:r>
            <a:r>
              <a:rPr dirty="0" spc="-385"/>
              <a:t> </a:t>
            </a:r>
            <a:r>
              <a:rPr dirty="0" spc="-40"/>
              <a:t>ETL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085740"/>
            <a:ext cx="10788015" cy="2898775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48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Transform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schematize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45">
                <a:solidFill>
                  <a:srgbClr val="EFEFEF"/>
                </a:solidFill>
                <a:latin typeface="Trebuchet MS"/>
                <a:cs typeface="Trebuchet MS"/>
              </a:rPr>
              <a:t>it,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then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copy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Redshift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2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Transform</a:t>
            </a:r>
            <a:r>
              <a:rPr dirty="0" sz="2000" spc="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with</a:t>
            </a:r>
            <a:r>
              <a:rPr dirty="0" sz="2000" spc="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Spark</a:t>
            </a:r>
            <a:endParaRPr sz="2000">
              <a:latin typeface="Trebuchet MS"/>
              <a:cs typeface="Trebuchet MS"/>
            </a:endParaRPr>
          </a:p>
          <a:p>
            <a:pPr marL="469900" marR="597535" indent="-457200">
              <a:lnSpc>
                <a:spcPts val="2880"/>
              </a:lnSpc>
              <a:spcBef>
                <a:spcPts val="133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Transform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schematize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partition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45">
                <a:solidFill>
                  <a:srgbClr val="EFEFEF"/>
                </a:solidFill>
                <a:latin typeface="Trebuchet MS"/>
                <a:cs typeface="Trebuchet MS"/>
              </a:rPr>
              <a:t>it,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then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register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partitions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into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Amazon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Redshift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Spectrum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5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Transform</a:t>
            </a:r>
            <a:r>
              <a:rPr dirty="0" sz="2000" spc="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with</a:t>
            </a:r>
            <a:r>
              <a:rPr dirty="0" sz="2000" spc="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Spark</a:t>
            </a:r>
            <a:endParaRPr sz="20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1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More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10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dirty="0" sz="265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our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Spark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job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framework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later!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Visualization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129553"/>
            <a:ext cx="4832985" cy="109855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114">
                <a:solidFill>
                  <a:srgbClr val="EFEFEF"/>
                </a:solidFill>
                <a:latin typeface="Trebuchet MS"/>
                <a:cs typeface="Trebuchet MS"/>
              </a:rPr>
              <a:t>Many</a:t>
            </a:r>
            <a:r>
              <a:rPr dirty="0" sz="265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tools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available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We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use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Looker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Superset</a:t>
            </a:r>
            <a:endParaRPr sz="265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3016" y="2395727"/>
            <a:ext cx="8525256" cy="422757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Reporting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352558" y="2601822"/>
            <a:ext cx="1837689" cy="1765300"/>
          </a:xfrm>
          <a:custGeom>
            <a:avLst/>
            <a:gdLst/>
            <a:ahLst/>
            <a:cxnLst/>
            <a:rect l="l" t="t" r="r" b="b"/>
            <a:pathLst>
              <a:path w="1837690" h="1765300">
                <a:moveTo>
                  <a:pt x="907336" y="1752600"/>
                </a:moveTo>
                <a:lnTo>
                  <a:pt x="405879" y="1752600"/>
                </a:lnTo>
                <a:lnTo>
                  <a:pt x="444054" y="1765300"/>
                </a:lnTo>
                <a:lnTo>
                  <a:pt x="869162" y="1765300"/>
                </a:lnTo>
                <a:lnTo>
                  <a:pt x="907336" y="1752600"/>
                </a:lnTo>
                <a:close/>
              </a:path>
              <a:path w="1837690" h="1765300">
                <a:moveTo>
                  <a:pt x="858358" y="0"/>
                </a:moveTo>
                <a:lnTo>
                  <a:pt x="454522" y="0"/>
                </a:lnTo>
                <a:lnTo>
                  <a:pt x="393300" y="12700"/>
                </a:lnTo>
                <a:lnTo>
                  <a:pt x="335536" y="25400"/>
                </a:lnTo>
                <a:lnTo>
                  <a:pt x="281480" y="38100"/>
                </a:lnTo>
                <a:lnTo>
                  <a:pt x="231383" y="50800"/>
                </a:lnTo>
                <a:lnTo>
                  <a:pt x="185494" y="63500"/>
                </a:lnTo>
                <a:lnTo>
                  <a:pt x="144066" y="88900"/>
                </a:lnTo>
                <a:lnTo>
                  <a:pt x="107348" y="114300"/>
                </a:lnTo>
                <a:lnTo>
                  <a:pt x="75592" y="127000"/>
                </a:lnTo>
                <a:lnTo>
                  <a:pt x="27965" y="177800"/>
                </a:lnTo>
                <a:lnTo>
                  <a:pt x="3190" y="228600"/>
                </a:lnTo>
                <a:lnTo>
                  <a:pt x="0" y="254000"/>
                </a:lnTo>
                <a:lnTo>
                  <a:pt x="0" y="1511300"/>
                </a:lnTo>
                <a:lnTo>
                  <a:pt x="15837" y="1574800"/>
                </a:lnTo>
                <a:lnTo>
                  <a:pt x="62261" y="1625600"/>
                </a:lnTo>
                <a:lnTo>
                  <a:pt x="96435" y="1651000"/>
                </a:lnTo>
                <a:lnTo>
                  <a:pt x="137645" y="1676400"/>
                </a:lnTo>
                <a:lnTo>
                  <a:pt x="185688" y="1701800"/>
                </a:lnTo>
                <a:lnTo>
                  <a:pt x="240360" y="1714500"/>
                </a:lnTo>
                <a:lnTo>
                  <a:pt x="301457" y="1739900"/>
                </a:lnTo>
                <a:lnTo>
                  <a:pt x="368777" y="1752600"/>
                </a:lnTo>
                <a:lnTo>
                  <a:pt x="944438" y="1752600"/>
                </a:lnTo>
                <a:lnTo>
                  <a:pt x="1011847" y="1739900"/>
                </a:lnTo>
                <a:lnTo>
                  <a:pt x="1072997" y="1714500"/>
                </a:lnTo>
                <a:lnTo>
                  <a:pt x="1127690" y="1701800"/>
                </a:lnTo>
                <a:lnTo>
                  <a:pt x="543860" y="1701800"/>
                </a:lnTo>
                <a:lnTo>
                  <a:pt x="528089" y="1689100"/>
                </a:lnTo>
                <a:lnTo>
                  <a:pt x="452812" y="1689100"/>
                </a:lnTo>
                <a:lnTo>
                  <a:pt x="416228" y="1676400"/>
                </a:lnTo>
                <a:lnTo>
                  <a:pt x="380578" y="1676400"/>
                </a:lnTo>
                <a:lnTo>
                  <a:pt x="313682" y="1663700"/>
                </a:lnTo>
                <a:lnTo>
                  <a:pt x="253644" y="1651000"/>
                </a:lnTo>
                <a:lnTo>
                  <a:pt x="201099" y="1625600"/>
                </a:lnTo>
                <a:lnTo>
                  <a:pt x="156684" y="1612900"/>
                </a:lnTo>
                <a:lnTo>
                  <a:pt x="121033" y="1587500"/>
                </a:lnTo>
                <a:lnTo>
                  <a:pt x="78564" y="1536700"/>
                </a:lnTo>
                <a:lnTo>
                  <a:pt x="73018" y="1257300"/>
                </a:lnTo>
                <a:lnTo>
                  <a:pt x="297444" y="1257300"/>
                </a:lnTo>
                <a:lnTo>
                  <a:pt x="245378" y="1244600"/>
                </a:lnTo>
                <a:lnTo>
                  <a:pt x="200043" y="1231900"/>
                </a:lnTo>
                <a:lnTo>
                  <a:pt x="161502" y="1219200"/>
                </a:lnTo>
                <a:lnTo>
                  <a:pt x="105068" y="1193800"/>
                </a:lnTo>
                <a:lnTo>
                  <a:pt x="87306" y="1168400"/>
                </a:lnTo>
                <a:lnTo>
                  <a:pt x="76601" y="1155700"/>
                </a:lnTo>
                <a:lnTo>
                  <a:pt x="73018" y="1143000"/>
                </a:lnTo>
                <a:lnTo>
                  <a:pt x="73017" y="825500"/>
                </a:lnTo>
                <a:lnTo>
                  <a:pt x="259295" y="825500"/>
                </a:lnTo>
                <a:lnTo>
                  <a:pt x="211264" y="812800"/>
                </a:lnTo>
                <a:lnTo>
                  <a:pt x="169987" y="800100"/>
                </a:lnTo>
                <a:lnTo>
                  <a:pt x="135696" y="787400"/>
                </a:lnTo>
                <a:lnTo>
                  <a:pt x="108622" y="762000"/>
                </a:lnTo>
                <a:lnTo>
                  <a:pt x="88996" y="749300"/>
                </a:lnTo>
                <a:lnTo>
                  <a:pt x="77051" y="736600"/>
                </a:lnTo>
                <a:lnTo>
                  <a:pt x="73017" y="723900"/>
                </a:lnTo>
                <a:lnTo>
                  <a:pt x="73017" y="406400"/>
                </a:lnTo>
                <a:lnTo>
                  <a:pt x="253814" y="406400"/>
                </a:lnTo>
                <a:lnTo>
                  <a:pt x="207379" y="393700"/>
                </a:lnTo>
                <a:lnTo>
                  <a:pt x="167477" y="381000"/>
                </a:lnTo>
                <a:lnTo>
                  <a:pt x="134330" y="355600"/>
                </a:lnTo>
                <a:lnTo>
                  <a:pt x="108163" y="342900"/>
                </a:lnTo>
                <a:lnTo>
                  <a:pt x="89196" y="330200"/>
                </a:lnTo>
                <a:lnTo>
                  <a:pt x="77652" y="304800"/>
                </a:lnTo>
                <a:lnTo>
                  <a:pt x="73755" y="292100"/>
                </a:lnTo>
                <a:lnTo>
                  <a:pt x="73755" y="254000"/>
                </a:lnTo>
                <a:lnTo>
                  <a:pt x="77296" y="241300"/>
                </a:lnTo>
                <a:lnTo>
                  <a:pt x="87745" y="215900"/>
                </a:lnTo>
                <a:lnTo>
                  <a:pt x="104841" y="203200"/>
                </a:lnTo>
                <a:lnTo>
                  <a:pt x="128325" y="177800"/>
                </a:lnTo>
                <a:lnTo>
                  <a:pt x="157936" y="165100"/>
                </a:lnTo>
                <a:lnTo>
                  <a:pt x="193413" y="139700"/>
                </a:lnTo>
                <a:lnTo>
                  <a:pt x="234496" y="127000"/>
                </a:lnTo>
                <a:lnTo>
                  <a:pt x="280924" y="114300"/>
                </a:lnTo>
                <a:lnTo>
                  <a:pt x="332437" y="101600"/>
                </a:lnTo>
                <a:lnTo>
                  <a:pt x="388775" y="88900"/>
                </a:lnTo>
                <a:lnTo>
                  <a:pt x="449676" y="76200"/>
                </a:lnTo>
                <a:lnTo>
                  <a:pt x="514881" y="76200"/>
                </a:lnTo>
                <a:lnTo>
                  <a:pt x="584130" y="63500"/>
                </a:lnTo>
                <a:lnTo>
                  <a:pt x="1127536" y="63500"/>
                </a:lnTo>
                <a:lnTo>
                  <a:pt x="1081613" y="50800"/>
                </a:lnTo>
                <a:lnTo>
                  <a:pt x="1031482" y="38100"/>
                </a:lnTo>
                <a:lnTo>
                  <a:pt x="977395" y="25400"/>
                </a:lnTo>
                <a:lnTo>
                  <a:pt x="919603" y="12700"/>
                </a:lnTo>
                <a:lnTo>
                  <a:pt x="858358" y="0"/>
                </a:lnTo>
                <a:close/>
              </a:path>
              <a:path w="1837690" h="1765300">
                <a:moveTo>
                  <a:pt x="1313215" y="1473200"/>
                </a:moveTo>
                <a:lnTo>
                  <a:pt x="1239460" y="1473200"/>
                </a:lnTo>
                <a:lnTo>
                  <a:pt x="1240198" y="1511300"/>
                </a:lnTo>
                <a:lnTo>
                  <a:pt x="1234651" y="1536700"/>
                </a:lnTo>
                <a:lnTo>
                  <a:pt x="1218434" y="1562100"/>
                </a:lnTo>
                <a:lnTo>
                  <a:pt x="1192182" y="1587500"/>
                </a:lnTo>
                <a:lnTo>
                  <a:pt x="1156531" y="1612900"/>
                </a:lnTo>
                <a:lnTo>
                  <a:pt x="1112116" y="1625600"/>
                </a:lnTo>
                <a:lnTo>
                  <a:pt x="1059572" y="1651000"/>
                </a:lnTo>
                <a:lnTo>
                  <a:pt x="999534" y="1663700"/>
                </a:lnTo>
                <a:lnTo>
                  <a:pt x="932637" y="1676400"/>
                </a:lnTo>
                <a:lnTo>
                  <a:pt x="897194" y="1676400"/>
                </a:lnTo>
                <a:lnTo>
                  <a:pt x="860680" y="1689100"/>
                </a:lnTo>
                <a:lnTo>
                  <a:pt x="769356" y="1689100"/>
                </a:lnTo>
                <a:lnTo>
                  <a:pt x="753550" y="1701800"/>
                </a:lnTo>
                <a:lnTo>
                  <a:pt x="1127690" y="1701800"/>
                </a:lnTo>
                <a:lnTo>
                  <a:pt x="1175729" y="1676400"/>
                </a:lnTo>
                <a:lnTo>
                  <a:pt x="1216919" y="1651000"/>
                </a:lnTo>
                <a:lnTo>
                  <a:pt x="1251060" y="1625600"/>
                </a:lnTo>
                <a:lnTo>
                  <a:pt x="1297414" y="1574800"/>
                </a:lnTo>
                <a:lnTo>
                  <a:pt x="1309232" y="1536700"/>
                </a:lnTo>
                <a:lnTo>
                  <a:pt x="1313215" y="1511300"/>
                </a:lnTo>
                <a:lnTo>
                  <a:pt x="1313215" y="1473200"/>
                </a:lnTo>
                <a:close/>
              </a:path>
              <a:path w="1837690" h="1765300">
                <a:moveTo>
                  <a:pt x="794409" y="1193800"/>
                </a:moveTo>
                <a:lnTo>
                  <a:pt x="757099" y="1193800"/>
                </a:lnTo>
                <a:lnTo>
                  <a:pt x="757099" y="1257300"/>
                </a:lnTo>
                <a:lnTo>
                  <a:pt x="765357" y="1270000"/>
                </a:lnTo>
                <a:lnTo>
                  <a:pt x="774478" y="1282700"/>
                </a:lnTo>
                <a:lnTo>
                  <a:pt x="783392" y="1295400"/>
                </a:lnTo>
                <a:lnTo>
                  <a:pt x="791027" y="1320800"/>
                </a:lnTo>
                <a:lnTo>
                  <a:pt x="805882" y="1346200"/>
                </a:lnTo>
                <a:lnTo>
                  <a:pt x="826337" y="1384300"/>
                </a:lnTo>
                <a:lnTo>
                  <a:pt x="854399" y="1397000"/>
                </a:lnTo>
                <a:lnTo>
                  <a:pt x="892072" y="1409700"/>
                </a:lnTo>
                <a:lnTo>
                  <a:pt x="929537" y="1397000"/>
                </a:lnTo>
                <a:lnTo>
                  <a:pt x="957253" y="1384300"/>
                </a:lnTo>
                <a:lnTo>
                  <a:pt x="977640" y="1346200"/>
                </a:lnTo>
                <a:lnTo>
                  <a:pt x="985378" y="1333500"/>
                </a:lnTo>
                <a:lnTo>
                  <a:pt x="883659" y="1333500"/>
                </a:lnTo>
                <a:lnTo>
                  <a:pt x="874555" y="1320800"/>
                </a:lnTo>
                <a:lnTo>
                  <a:pt x="865727" y="1295400"/>
                </a:lnTo>
                <a:lnTo>
                  <a:pt x="858144" y="1282700"/>
                </a:lnTo>
                <a:lnTo>
                  <a:pt x="842615" y="1257300"/>
                </a:lnTo>
                <a:lnTo>
                  <a:pt x="822142" y="1219200"/>
                </a:lnTo>
                <a:lnTo>
                  <a:pt x="794409" y="1193800"/>
                </a:lnTo>
                <a:close/>
              </a:path>
              <a:path w="1837690" h="1765300">
                <a:moveTo>
                  <a:pt x="1112612" y="1257300"/>
                </a:moveTo>
                <a:lnTo>
                  <a:pt x="1027044" y="1257300"/>
                </a:lnTo>
                <a:lnTo>
                  <a:pt x="1035301" y="1270000"/>
                </a:lnTo>
                <a:lnTo>
                  <a:pt x="1044423" y="1282700"/>
                </a:lnTo>
                <a:lnTo>
                  <a:pt x="1053337" y="1295400"/>
                </a:lnTo>
                <a:lnTo>
                  <a:pt x="1060972" y="1320800"/>
                </a:lnTo>
                <a:lnTo>
                  <a:pt x="1076449" y="1346200"/>
                </a:lnTo>
                <a:lnTo>
                  <a:pt x="1096835" y="1384300"/>
                </a:lnTo>
                <a:lnTo>
                  <a:pt x="1124551" y="1397000"/>
                </a:lnTo>
                <a:lnTo>
                  <a:pt x="1162017" y="1409700"/>
                </a:lnTo>
                <a:lnTo>
                  <a:pt x="1199482" y="1397000"/>
                </a:lnTo>
                <a:lnTo>
                  <a:pt x="1227198" y="1384300"/>
                </a:lnTo>
                <a:lnTo>
                  <a:pt x="1247585" y="1346200"/>
                </a:lnTo>
                <a:lnTo>
                  <a:pt x="1255323" y="1333500"/>
                </a:lnTo>
                <a:lnTo>
                  <a:pt x="1153760" y="1333500"/>
                </a:lnTo>
                <a:lnTo>
                  <a:pt x="1144638" y="1320800"/>
                </a:lnTo>
                <a:lnTo>
                  <a:pt x="1135724" y="1295400"/>
                </a:lnTo>
                <a:lnTo>
                  <a:pt x="1128089" y="1282700"/>
                </a:lnTo>
                <a:lnTo>
                  <a:pt x="1112612" y="1257300"/>
                </a:lnTo>
                <a:close/>
              </a:path>
              <a:path w="1837690" h="1765300">
                <a:moveTo>
                  <a:pt x="1382557" y="1257300"/>
                </a:moveTo>
                <a:lnTo>
                  <a:pt x="1296989" y="1257300"/>
                </a:lnTo>
                <a:lnTo>
                  <a:pt x="1305246" y="1270000"/>
                </a:lnTo>
                <a:lnTo>
                  <a:pt x="1314368" y="1282700"/>
                </a:lnTo>
                <a:lnTo>
                  <a:pt x="1323282" y="1295400"/>
                </a:lnTo>
                <a:lnTo>
                  <a:pt x="1330917" y="1320800"/>
                </a:lnTo>
                <a:lnTo>
                  <a:pt x="1346394" y="1346200"/>
                </a:lnTo>
                <a:lnTo>
                  <a:pt x="1366780" y="1384300"/>
                </a:lnTo>
                <a:lnTo>
                  <a:pt x="1394496" y="1397000"/>
                </a:lnTo>
                <a:lnTo>
                  <a:pt x="1431962" y="1409700"/>
                </a:lnTo>
                <a:lnTo>
                  <a:pt x="1469427" y="1397000"/>
                </a:lnTo>
                <a:lnTo>
                  <a:pt x="1497143" y="1384300"/>
                </a:lnTo>
                <a:lnTo>
                  <a:pt x="1517530" y="1346200"/>
                </a:lnTo>
                <a:lnTo>
                  <a:pt x="1525268" y="1333500"/>
                </a:lnTo>
                <a:lnTo>
                  <a:pt x="1423705" y="1333500"/>
                </a:lnTo>
                <a:lnTo>
                  <a:pt x="1414583" y="1320800"/>
                </a:lnTo>
                <a:lnTo>
                  <a:pt x="1405669" y="1295400"/>
                </a:lnTo>
                <a:lnTo>
                  <a:pt x="1398034" y="1282700"/>
                </a:lnTo>
                <a:lnTo>
                  <a:pt x="1382557" y="1257300"/>
                </a:lnTo>
                <a:close/>
              </a:path>
              <a:path w="1837690" h="1765300">
                <a:moveTo>
                  <a:pt x="1652536" y="1257300"/>
                </a:moveTo>
                <a:lnTo>
                  <a:pt x="1566903" y="1257300"/>
                </a:lnTo>
                <a:lnTo>
                  <a:pt x="1575170" y="1270000"/>
                </a:lnTo>
                <a:lnTo>
                  <a:pt x="1584286" y="1282700"/>
                </a:lnTo>
                <a:lnTo>
                  <a:pt x="1593200" y="1295400"/>
                </a:lnTo>
                <a:lnTo>
                  <a:pt x="1600862" y="1320800"/>
                </a:lnTo>
                <a:lnTo>
                  <a:pt x="1616448" y="1346200"/>
                </a:lnTo>
                <a:lnTo>
                  <a:pt x="1637048" y="1384300"/>
                </a:lnTo>
                <a:lnTo>
                  <a:pt x="1664908" y="1397000"/>
                </a:lnTo>
                <a:lnTo>
                  <a:pt x="1702275" y="1409700"/>
                </a:lnTo>
                <a:lnTo>
                  <a:pt x="1739595" y="1397000"/>
                </a:lnTo>
                <a:lnTo>
                  <a:pt x="1767349" y="1384300"/>
                </a:lnTo>
                <a:lnTo>
                  <a:pt x="1787843" y="1346200"/>
                </a:lnTo>
                <a:lnTo>
                  <a:pt x="1795613" y="1333500"/>
                </a:lnTo>
                <a:lnTo>
                  <a:pt x="1693875" y="1333500"/>
                </a:lnTo>
                <a:lnTo>
                  <a:pt x="1684739" y="1320800"/>
                </a:lnTo>
                <a:lnTo>
                  <a:pt x="1675806" y="1295400"/>
                </a:lnTo>
                <a:lnTo>
                  <a:pt x="1668010" y="1282700"/>
                </a:lnTo>
                <a:lnTo>
                  <a:pt x="1652536" y="1257300"/>
                </a:lnTo>
                <a:close/>
              </a:path>
              <a:path w="1837690" h="1765300">
                <a:moveTo>
                  <a:pt x="297444" y="1257300"/>
                </a:moveTo>
                <a:lnTo>
                  <a:pt x="73018" y="1257300"/>
                </a:lnTo>
                <a:lnTo>
                  <a:pt x="104202" y="1270000"/>
                </a:lnTo>
                <a:lnTo>
                  <a:pt x="139947" y="1295400"/>
                </a:lnTo>
                <a:lnTo>
                  <a:pt x="179836" y="1308100"/>
                </a:lnTo>
                <a:lnTo>
                  <a:pt x="223451" y="1320800"/>
                </a:lnTo>
                <a:lnTo>
                  <a:pt x="270375" y="1333500"/>
                </a:lnTo>
                <a:lnTo>
                  <a:pt x="320191" y="1346200"/>
                </a:lnTo>
                <a:lnTo>
                  <a:pt x="372480" y="1346200"/>
                </a:lnTo>
                <a:lnTo>
                  <a:pt x="426825" y="1358900"/>
                </a:lnTo>
                <a:lnTo>
                  <a:pt x="540016" y="1358900"/>
                </a:lnTo>
                <a:lnTo>
                  <a:pt x="598026" y="1371600"/>
                </a:lnTo>
                <a:lnTo>
                  <a:pt x="656423" y="1371600"/>
                </a:lnTo>
                <a:lnTo>
                  <a:pt x="656423" y="1295400"/>
                </a:lnTo>
                <a:lnTo>
                  <a:pt x="571692" y="1295400"/>
                </a:lnTo>
                <a:lnTo>
                  <a:pt x="493363" y="1282700"/>
                </a:lnTo>
                <a:lnTo>
                  <a:pt x="421501" y="1282700"/>
                </a:lnTo>
                <a:lnTo>
                  <a:pt x="356173" y="1270000"/>
                </a:lnTo>
                <a:lnTo>
                  <a:pt x="297444" y="1257300"/>
                </a:lnTo>
                <a:close/>
              </a:path>
              <a:path w="1837690" h="1765300">
                <a:moveTo>
                  <a:pt x="1064510" y="1193800"/>
                </a:moveTo>
                <a:lnTo>
                  <a:pt x="989579" y="1193800"/>
                </a:lnTo>
                <a:lnTo>
                  <a:pt x="961863" y="1219200"/>
                </a:lnTo>
                <a:lnTo>
                  <a:pt x="941476" y="1257300"/>
                </a:lnTo>
                <a:lnTo>
                  <a:pt x="925999" y="1282700"/>
                </a:lnTo>
                <a:lnTo>
                  <a:pt x="918416" y="1295400"/>
                </a:lnTo>
                <a:lnTo>
                  <a:pt x="909589" y="1320800"/>
                </a:lnTo>
                <a:lnTo>
                  <a:pt x="900485" y="1333500"/>
                </a:lnTo>
                <a:lnTo>
                  <a:pt x="985378" y="1333500"/>
                </a:lnTo>
                <a:lnTo>
                  <a:pt x="993117" y="1320800"/>
                </a:lnTo>
                <a:lnTo>
                  <a:pt x="1000752" y="1295400"/>
                </a:lnTo>
                <a:lnTo>
                  <a:pt x="1009666" y="1282700"/>
                </a:lnTo>
                <a:lnTo>
                  <a:pt x="1018787" y="1270000"/>
                </a:lnTo>
                <a:lnTo>
                  <a:pt x="1027044" y="1257300"/>
                </a:lnTo>
                <a:lnTo>
                  <a:pt x="1112612" y="1257300"/>
                </a:lnTo>
                <a:lnTo>
                  <a:pt x="1092226" y="1219200"/>
                </a:lnTo>
                <a:lnTo>
                  <a:pt x="1064510" y="1193800"/>
                </a:lnTo>
                <a:close/>
              </a:path>
              <a:path w="1837690" h="1765300">
                <a:moveTo>
                  <a:pt x="1334455" y="1193800"/>
                </a:moveTo>
                <a:lnTo>
                  <a:pt x="1259524" y="1193800"/>
                </a:lnTo>
                <a:lnTo>
                  <a:pt x="1231808" y="1219200"/>
                </a:lnTo>
                <a:lnTo>
                  <a:pt x="1211421" y="1257300"/>
                </a:lnTo>
                <a:lnTo>
                  <a:pt x="1195944" y="1282700"/>
                </a:lnTo>
                <a:lnTo>
                  <a:pt x="1188309" y="1295400"/>
                </a:lnTo>
                <a:lnTo>
                  <a:pt x="1179395" y="1320800"/>
                </a:lnTo>
                <a:lnTo>
                  <a:pt x="1170274" y="1333500"/>
                </a:lnTo>
                <a:lnTo>
                  <a:pt x="1255323" y="1333500"/>
                </a:lnTo>
                <a:lnTo>
                  <a:pt x="1263062" y="1320800"/>
                </a:lnTo>
                <a:lnTo>
                  <a:pt x="1270697" y="1295400"/>
                </a:lnTo>
                <a:lnTo>
                  <a:pt x="1279611" y="1282700"/>
                </a:lnTo>
                <a:lnTo>
                  <a:pt x="1288732" y="1270000"/>
                </a:lnTo>
                <a:lnTo>
                  <a:pt x="1296989" y="1257300"/>
                </a:lnTo>
                <a:lnTo>
                  <a:pt x="1382557" y="1257300"/>
                </a:lnTo>
                <a:lnTo>
                  <a:pt x="1362171" y="1219200"/>
                </a:lnTo>
                <a:lnTo>
                  <a:pt x="1334455" y="1193800"/>
                </a:lnTo>
                <a:close/>
              </a:path>
              <a:path w="1837690" h="1765300">
                <a:moveTo>
                  <a:pt x="1604417" y="1193800"/>
                </a:moveTo>
                <a:lnTo>
                  <a:pt x="1529456" y="1193800"/>
                </a:lnTo>
                <a:lnTo>
                  <a:pt x="1501749" y="1219200"/>
                </a:lnTo>
                <a:lnTo>
                  <a:pt x="1481366" y="1257300"/>
                </a:lnTo>
                <a:lnTo>
                  <a:pt x="1465889" y="1282700"/>
                </a:lnTo>
                <a:lnTo>
                  <a:pt x="1458254" y="1295400"/>
                </a:lnTo>
                <a:lnTo>
                  <a:pt x="1449340" y="1320800"/>
                </a:lnTo>
                <a:lnTo>
                  <a:pt x="1440219" y="1333500"/>
                </a:lnTo>
                <a:lnTo>
                  <a:pt x="1525268" y="1333500"/>
                </a:lnTo>
                <a:lnTo>
                  <a:pt x="1533007" y="1320800"/>
                </a:lnTo>
                <a:lnTo>
                  <a:pt x="1540632" y="1295400"/>
                </a:lnTo>
                <a:lnTo>
                  <a:pt x="1549529" y="1282700"/>
                </a:lnTo>
                <a:lnTo>
                  <a:pt x="1558638" y="1270000"/>
                </a:lnTo>
                <a:lnTo>
                  <a:pt x="1566903" y="1257300"/>
                </a:lnTo>
                <a:lnTo>
                  <a:pt x="1652536" y="1257300"/>
                </a:lnTo>
                <a:lnTo>
                  <a:pt x="1632150" y="1219200"/>
                </a:lnTo>
                <a:lnTo>
                  <a:pt x="1604417" y="1193800"/>
                </a:lnTo>
                <a:close/>
              </a:path>
              <a:path w="1837690" h="1765300">
                <a:moveTo>
                  <a:pt x="1837186" y="1193800"/>
                </a:moveTo>
                <a:lnTo>
                  <a:pt x="1799761" y="1193800"/>
                </a:lnTo>
                <a:lnTo>
                  <a:pt x="1772074" y="1219200"/>
                </a:lnTo>
                <a:lnTo>
                  <a:pt x="1751705" y="1257300"/>
                </a:lnTo>
                <a:lnTo>
                  <a:pt x="1736234" y="1282700"/>
                </a:lnTo>
                <a:lnTo>
                  <a:pt x="1728616" y="1295400"/>
                </a:lnTo>
                <a:lnTo>
                  <a:pt x="1719773" y="1320800"/>
                </a:lnTo>
                <a:lnTo>
                  <a:pt x="1710671" y="1333500"/>
                </a:lnTo>
                <a:lnTo>
                  <a:pt x="1795613" y="1333500"/>
                </a:lnTo>
                <a:lnTo>
                  <a:pt x="1803382" y="1320800"/>
                </a:lnTo>
                <a:lnTo>
                  <a:pt x="1810976" y="1295400"/>
                </a:lnTo>
                <a:lnTo>
                  <a:pt x="1819881" y="1282700"/>
                </a:lnTo>
                <a:lnTo>
                  <a:pt x="1828987" y="1270000"/>
                </a:lnTo>
                <a:lnTo>
                  <a:pt x="1837186" y="1257300"/>
                </a:lnTo>
                <a:lnTo>
                  <a:pt x="1837186" y="1193800"/>
                </a:lnTo>
                <a:close/>
              </a:path>
              <a:path w="1837690" h="1765300">
                <a:moveTo>
                  <a:pt x="794409" y="914400"/>
                </a:moveTo>
                <a:lnTo>
                  <a:pt x="757099" y="914400"/>
                </a:lnTo>
                <a:lnTo>
                  <a:pt x="757099" y="977900"/>
                </a:lnTo>
                <a:lnTo>
                  <a:pt x="765356" y="990600"/>
                </a:lnTo>
                <a:lnTo>
                  <a:pt x="774478" y="1003300"/>
                </a:lnTo>
                <a:lnTo>
                  <a:pt x="783392" y="1016000"/>
                </a:lnTo>
                <a:lnTo>
                  <a:pt x="791027" y="1028700"/>
                </a:lnTo>
                <a:lnTo>
                  <a:pt x="805882" y="1066800"/>
                </a:lnTo>
                <a:lnTo>
                  <a:pt x="826337" y="1092200"/>
                </a:lnTo>
                <a:lnTo>
                  <a:pt x="854399" y="1117600"/>
                </a:lnTo>
                <a:lnTo>
                  <a:pt x="892072" y="1130300"/>
                </a:lnTo>
                <a:lnTo>
                  <a:pt x="929537" y="1117600"/>
                </a:lnTo>
                <a:lnTo>
                  <a:pt x="957253" y="1092200"/>
                </a:lnTo>
                <a:lnTo>
                  <a:pt x="977640" y="1066800"/>
                </a:lnTo>
                <a:lnTo>
                  <a:pt x="982799" y="1054100"/>
                </a:lnTo>
                <a:lnTo>
                  <a:pt x="883659" y="1054100"/>
                </a:lnTo>
                <a:lnTo>
                  <a:pt x="874555" y="1041400"/>
                </a:lnTo>
                <a:lnTo>
                  <a:pt x="865727" y="1016000"/>
                </a:lnTo>
                <a:lnTo>
                  <a:pt x="858144" y="1003300"/>
                </a:lnTo>
                <a:lnTo>
                  <a:pt x="842615" y="965200"/>
                </a:lnTo>
                <a:lnTo>
                  <a:pt x="822142" y="939800"/>
                </a:lnTo>
                <a:lnTo>
                  <a:pt x="794409" y="914400"/>
                </a:lnTo>
                <a:close/>
              </a:path>
              <a:path w="1837690" h="1765300">
                <a:moveTo>
                  <a:pt x="1112612" y="977900"/>
                </a:moveTo>
                <a:lnTo>
                  <a:pt x="1027044" y="977900"/>
                </a:lnTo>
                <a:lnTo>
                  <a:pt x="1035301" y="990600"/>
                </a:lnTo>
                <a:lnTo>
                  <a:pt x="1044423" y="1003300"/>
                </a:lnTo>
                <a:lnTo>
                  <a:pt x="1053337" y="1016000"/>
                </a:lnTo>
                <a:lnTo>
                  <a:pt x="1060972" y="1028700"/>
                </a:lnTo>
                <a:lnTo>
                  <a:pt x="1076449" y="1066800"/>
                </a:lnTo>
                <a:lnTo>
                  <a:pt x="1096835" y="1092200"/>
                </a:lnTo>
                <a:lnTo>
                  <a:pt x="1124551" y="1117600"/>
                </a:lnTo>
                <a:lnTo>
                  <a:pt x="1162017" y="1130300"/>
                </a:lnTo>
                <a:lnTo>
                  <a:pt x="1199482" y="1117600"/>
                </a:lnTo>
                <a:lnTo>
                  <a:pt x="1227198" y="1092200"/>
                </a:lnTo>
                <a:lnTo>
                  <a:pt x="1247585" y="1066800"/>
                </a:lnTo>
                <a:lnTo>
                  <a:pt x="1252744" y="1054100"/>
                </a:lnTo>
                <a:lnTo>
                  <a:pt x="1153760" y="1054100"/>
                </a:lnTo>
                <a:lnTo>
                  <a:pt x="1144638" y="1041400"/>
                </a:lnTo>
                <a:lnTo>
                  <a:pt x="1135724" y="1016000"/>
                </a:lnTo>
                <a:lnTo>
                  <a:pt x="1128089" y="1003300"/>
                </a:lnTo>
                <a:lnTo>
                  <a:pt x="1112612" y="977900"/>
                </a:lnTo>
                <a:close/>
              </a:path>
              <a:path w="1837690" h="1765300">
                <a:moveTo>
                  <a:pt x="1382557" y="977900"/>
                </a:moveTo>
                <a:lnTo>
                  <a:pt x="1296989" y="977900"/>
                </a:lnTo>
                <a:lnTo>
                  <a:pt x="1305246" y="990600"/>
                </a:lnTo>
                <a:lnTo>
                  <a:pt x="1314368" y="1003300"/>
                </a:lnTo>
                <a:lnTo>
                  <a:pt x="1323282" y="1016000"/>
                </a:lnTo>
                <a:lnTo>
                  <a:pt x="1330917" y="1028700"/>
                </a:lnTo>
                <a:lnTo>
                  <a:pt x="1346394" y="1066800"/>
                </a:lnTo>
                <a:lnTo>
                  <a:pt x="1366780" y="1092200"/>
                </a:lnTo>
                <a:lnTo>
                  <a:pt x="1394496" y="1117600"/>
                </a:lnTo>
                <a:lnTo>
                  <a:pt x="1431962" y="1130300"/>
                </a:lnTo>
                <a:lnTo>
                  <a:pt x="1469427" y="1117600"/>
                </a:lnTo>
                <a:lnTo>
                  <a:pt x="1497143" y="1092200"/>
                </a:lnTo>
                <a:lnTo>
                  <a:pt x="1517530" y="1066800"/>
                </a:lnTo>
                <a:lnTo>
                  <a:pt x="1522689" y="1054100"/>
                </a:lnTo>
                <a:lnTo>
                  <a:pt x="1423705" y="1054100"/>
                </a:lnTo>
                <a:lnTo>
                  <a:pt x="1414583" y="1041400"/>
                </a:lnTo>
                <a:lnTo>
                  <a:pt x="1405669" y="1016000"/>
                </a:lnTo>
                <a:lnTo>
                  <a:pt x="1398034" y="1003300"/>
                </a:lnTo>
                <a:lnTo>
                  <a:pt x="1382557" y="977900"/>
                </a:lnTo>
                <a:close/>
              </a:path>
              <a:path w="1837690" h="1765300">
                <a:moveTo>
                  <a:pt x="1652536" y="977900"/>
                </a:moveTo>
                <a:lnTo>
                  <a:pt x="1566903" y="977900"/>
                </a:lnTo>
                <a:lnTo>
                  <a:pt x="1575170" y="990600"/>
                </a:lnTo>
                <a:lnTo>
                  <a:pt x="1584286" y="1003300"/>
                </a:lnTo>
                <a:lnTo>
                  <a:pt x="1593200" y="1016000"/>
                </a:lnTo>
                <a:lnTo>
                  <a:pt x="1600862" y="1028700"/>
                </a:lnTo>
                <a:lnTo>
                  <a:pt x="1616448" y="1066800"/>
                </a:lnTo>
                <a:lnTo>
                  <a:pt x="1637048" y="1092200"/>
                </a:lnTo>
                <a:lnTo>
                  <a:pt x="1664908" y="1117600"/>
                </a:lnTo>
                <a:lnTo>
                  <a:pt x="1702275" y="1130300"/>
                </a:lnTo>
                <a:lnTo>
                  <a:pt x="1739595" y="1117600"/>
                </a:lnTo>
                <a:lnTo>
                  <a:pt x="1767349" y="1092200"/>
                </a:lnTo>
                <a:lnTo>
                  <a:pt x="1787843" y="1066800"/>
                </a:lnTo>
                <a:lnTo>
                  <a:pt x="1793023" y="1054100"/>
                </a:lnTo>
                <a:lnTo>
                  <a:pt x="1693875" y="1054100"/>
                </a:lnTo>
                <a:lnTo>
                  <a:pt x="1684739" y="1041400"/>
                </a:lnTo>
                <a:lnTo>
                  <a:pt x="1675806" y="1016000"/>
                </a:lnTo>
                <a:lnTo>
                  <a:pt x="1668010" y="1003300"/>
                </a:lnTo>
                <a:lnTo>
                  <a:pt x="1652536" y="977900"/>
                </a:lnTo>
                <a:close/>
              </a:path>
              <a:path w="1837690" h="1765300">
                <a:moveTo>
                  <a:pt x="1064510" y="914400"/>
                </a:moveTo>
                <a:lnTo>
                  <a:pt x="989579" y="914400"/>
                </a:lnTo>
                <a:lnTo>
                  <a:pt x="961863" y="939800"/>
                </a:lnTo>
                <a:lnTo>
                  <a:pt x="941476" y="977900"/>
                </a:lnTo>
                <a:lnTo>
                  <a:pt x="925999" y="1003300"/>
                </a:lnTo>
                <a:lnTo>
                  <a:pt x="918416" y="1016000"/>
                </a:lnTo>
                <a:lnTo>
                  <a:pt x="909589" y="1041400"/>
                </a:lnTo>
                <a:lnTo>
                  <a:pt x="900485" y="1054100"/>
                </a:lnTo>
                <a:lnTo>
                  <a:pt x="982799" y="1054100"/>
                </a:lnTo>
                <a:lnTo>
                  <a:pt x="993117" y="1028700"/>
                </a:lnTo>
                <a:lnTo>
                  <a:pt x="1000752" y="1016000"/>
                </a:lnTo>
                <a:lnTo>
                  <a:pt x="1009666" y="1003300"/>
                </a:lnTo>
                <a:lnTo>
                  <a:pt x="1018787" y="990600"/>
                </a:lnTo>
                <a:lnTo>
                  <a:pt x="1027044" y="977900"/>
                </a:lnTo>
                <a:lnTo>
                  <a:pt x="1112612" y="977900"/>
                </a:lnTo>
                <a:lnTo>
                  <a:pt x="1092226" y="939800"/>
                </a:lnTo>
                <a:lnTo>
                  <a:pt x="1064510" y="914400"/>
                </a:lnTo>
                <a:close/>
              </a:path>
              <a:path w="1837690" h="1765300">
                <a:moveTo>
                  <a:pt x="1334455" y="914400"/>
                </a:moveTo>
                <a:lnTo>
                  <a:pt x="1259524" y="914400"/>
                </a:lnTo>
                <a:lnTo>
                  <a:pt x="1231808" y="939800"/>
                </a:lnTo>
                <a:lnTo>
                  <a:pt x="1211421" y="977900"/>
                </a:lnTo>
                <a:lnTo>
                  <a:pt x="1195944" y="1003300"/>
                </a:lnTo>
                <a:lnTo>
                  <a:pt x="1188309" y="1016000"/>
                </a:lnTo>
                <a:lnTo>
                  <a:pt x="1179395" y="1041400"/>
                </a:lnTo>
                <a:lnTo>
                  <a:pt x="1170274" y="1054100"/>
                </a:lnTo>
                <a:lnTo>
                  <a:pt x="1252744" y="1054100"/>
                </a:lnTo>
                <a:lnTo>
                  <a:pt x="1263062" y="1028700"/>
                </a:lnTo>
                <a:lnTo>
                  <a:pt x="1270697" y="1016000"/>
                </a:lnTo>
                <a:lnTo>
                  <a:pt x="1279611" y="1003300"/>
                </a:lnTo>
                <a:lnTo>
                  <a:pt x="1288732" y="990600"/>
                </a:lnTo>
                <a:lnTo>
                  <a:pt x="1296989" y="977900"/>
                </a:lnTo>
                <a:lnTo>
                  <a:pt x="1382557" y="977900"/>
                </a:lnTo>
                <a:lnTo>
                  <a:pt x="1362171" y="939800"/>
                </a:lnTo>
                <a:lnTo>
                  <a:pt x="1334455" y="914400"/>
                </a:lnTo>
                <a:close/>
              </a:path>
              <a:path w="1837690" h="1765300">
                <a:moveTo>
                  <a:pt x="1604417" y="914400"/>
                </a:moveTo>
                <a:lnTo>
                  <a:pt x="1529456" y="914400"/>
                </a:lnTo>
                <a:lnTo>
                  <a:pt x="1501749" y="939800"/>
                </a:lnTo>
                <a:lnTo>
                  <a:pt x="1481366" y="965200"/>
                </a:lnTo>
                <a:lnTo>
                  <a:pt x="1465889" y="1003300"/>
                </a:lnTo>
                <a:lnTo>
                  <a:pt x="1458254" y="1016000"/>
                </a:lnTo>
                <a:lnTo>
                  <a:pt x="1449340" y="1041400"/>
                </a:lnTo>
                <a:lnTo>
                  <a:pt x="1440219" y="1054100"/>
                </a:lnTo>
                <a:lnTo>
                  <a:pt x="1522689" y="1054100"/>
                </a:lnTo>
                <a:lnTo>
                  <a:pt x="1533007" y="1028700"/>
                </a:lnTo>
                <a:lnTo>
                  <a:pt x="1540632" y="1016000"/>
                </a:lnTo>
                <a:lnTo>
                  <a:pt x="1549529" y="1003300"/>
                </a:lnTo>
                <a:lnTo>
                  <a:pt x="1558638" y="990600"/>
                </a:lnTo>
                <a:lnTo>
                  <a:pt x="1566903" y="977900"/>
                </a:lnTo>
                <a:lnTo>
                  <a:pt x="1652536" y="977900"/>
                </a:lnTo>
                <a:lnTo>
                  <a:pt x="1632150" y="939800"/>
                </a:lnTo>
                <a:lnTo>
                  <a:pt x="1604417" y="914400"/>
                </a:lnTo>
                <a:close/>
              </a:path>
              <a:path w="1837690" h="1765300">
                <a:moveTo>
                  <a:pt x="1837186" y="914400"/>
                </a:moveTo>
                <a:lnTo>
                  <a:pt x="1799761" y="914400"/>
                </a:lnTo>
                <a:lnTo>
                  <a:pt x="1772074" y="939800"/>
                </a:lnTo>
                <a:lnTo>
                  <a:pt x="1751705" y="977900"/>
                </a:lnTo>
                <a:lnTo>
                  <a:pt x="1736234" y="1003300"/>
                </a:lnTo>
                <a:lnTo>
                  <a:pt x="1728616" y="1016000"/>
                </a:lnTo>
                <a:lnTo>
                  <a:pt x="1719773" y="1041400"/>
                </a:lnTo>
                <a:lnTo>
                  <a:pt x="1710671" y="1054100"/>
                </a:lnTo>
                <a:lnTo>
                  <a:pt x="1793023" y="1054100"/>
                </a:lnTo>
                <a:lnTo>
                  <a:pt x="1803382" y="1028700"/>
                </a:lnTo>
                <a:lnTo>
                  <a:pt x="1810976" y="1016000"/>
                </a:lnTo>
                <a:lnTo>
                  <a:pt x="1819881" y="1003300"/>
                </a:lnTo>
                <a:lnTo>
                  <a:pt x="1828987" y="990600"/>
                </a:lnTo>
                <a:lnTo>
                  <a:pt x="1837186" y="977900"/>
                </a:lnTo>
                <a:lnTo>
                  <a:pt x="1837186" y="914400"/>
                </a:lnTo>
                <a:close/>
              </a:path>
              <a:path w="1837690" h="1765300">
                <a:moveTo>
                  <a:pt x="259295" y="825500"/>
                </a:moveTo>
                <a:lnTo>
                  <a:pt x="73017" y="825500"/>
                </a:lnTo>
                <a:lnTo>
                  <a:pt x="105587" y="850900"/>
                </a:lnTo>
                <a:lnTo>
                  <a:pt x="143036" y="863600"/>
                </a:lnTo>
                <a:lnTo>
                  <a:pt x="184866" y="876300"/>
                </a:lnTo>
                <a:lnTo>
                  <a:pt x="230581" y="901700"/>
                </a:lnTo>
                <a:lnTo>
                  <a:pt x="279681" y="914400"/>
                </a:lnTo>
                <a:lnTo>
                  <a:pt x="331669" y="914400"/>
                </a:lnTo>
                <a:lnTo>
                  <a:pt x="442314" y="939800"/>
                </a:lnTo>
                <a:lnTo>
                  <a:pt x="558532" y="939800"/>
                </a:lnTo>
                <a:lnTo>
                  <a:pt x="617485" y="952500"/>
                </a:lnTo>
                <a:lnTo>
                  <a:pt x="676337" y="952500"/>
                </a:lnTo>
                <a:lnTo>
                  <a:pt x="676337" y="876300"/>
                </a:lnTo>
                <a:lnTo>
                  <a:pt x="592648" y="876300"/>
                </a:lnTo>
                <a:lnTo>
                  <a:pt x="514323" y="863600"/>
                </a:lnTo>
                <a:lnTo>
                  <a:pt x="441593" y="863600"/>
                </a:lnTo>
                <a:lnTo>
                  <a:pt x="374691" y="850900"/>
                </a:lnTo>
                <a:lnTo>
                  <a:pt x="313848" y="838200"/>
                </a:lnTo>
                <a:lnTo>
                  <a:pt x="259295" y="825500"/>
                </a:lnTo>
                <a:close/>
              </a:path>
              <a:path w="1837690" h="1765300">
                <a:moveTo>
                  <a:pt x="757099" y="622300"/>
                </a:moveTo>
                <a:lnTo>
                  <a:pt x="757099" y="698500"/>
                </a:lnTo>
                <a:lnTo>
                  <a:pt x="765356" y="711200"/>
                </a:lnTo>
                <a:lnTo>
                  <a:pt x="774478" y="723900"/>
                </a:lnTo>
                <a:lnTo>
                  <a:pt x="783392" y="736600"/>
                </a:lnTo>
                <a:lnTo>
                  <a:pt x="791027" y="749300"/>
                </a:lnTo>
                <a:lnTo>
                  <a:pt x="805882" y="787400"/>
                </a:lnTo>
                <a:lnTo>
                  <a:pt x="826337" y="812800"/>
                </a:lnTo>
                <a:lnTo>
                  <a:pt x="854399" y="838200"/>
                </a:lnTo>
                <a:lnTo>
                  <a:pt x="892072" y="850900"/>
                </a:lnTo>
                <a:lnTo>
                  <a:pt x="929537" y="838200"/>
                </a:lnTo>
                <a:lnTo>
                  <a:pt x="957253" y="812800"/>
                </a:lnTo>
                <a:lnTo>
                  <a:pt x="977640" y="787400"/>
                </a:lnTo>
                <a:lnTo>
                  <a:pt x="982799" y="774700"/>
                </a:lnTo>
                <a:lnTo>
                  <a:pt x="892072" y="774700"/>
                </a:lnTo>
                <a:lnTo>
                  <a:pt x="883659" y="762000"/>
                </a:lnTo>
                <a:lnTo>
                  <a:pt x="874555" y="749300"/>
                </a:lnTo>
                <a:lnTo>
                  <a:pt x="865727" y="736600"/>
                </a:lnTo>
                <a:lnTo>
                  <a:pt x="858144" y="723900"/>
                </a:lnTo>
                <a:lnTo>
                  <a:pt x="842615" y="685800"/>
                </a:lnTo>
                <a:lnTo>
                  <a:pt x="822142" y="660400"/>
                </a:lnTo>
                <a:lnTo>
                  <a:pt x="794409" y="635000"/>
                </a:lnTo>
                <a:lnTo>
                  <a:pt x="757099" y="622300"/>
                </a:lnTo>
                <a:close/>
              </a:path>
              <a:path w="1837690" h="1765300">
                <a:moveTo>
                  <a:pt x="1117771" y="698500"/>
                </a:moveTo>
                <a:lnTo>
                  <a:pt x="1027044" y="698500"/>
                </a:lnTo>
                <a:lnTo>
                  <a:pt x="1035301" y="711200"/>
                </a:lnTo>
                <a:lnTo>
                  <a:pt x="1044423" y="723900"/>
                </a:lnTo>
                <a:lnTo>
                  <a:pt x="1053337" y="736600"/>
                </a:lnTo>
                <a:lnTo>
                  <a:pt x="1060972" y="749300"/>
                </a:lnTo>
                <a:lnTo>
                  <a:pt x="1076449" y="787400"/>
                </a:lnTo>
                <a:lnTo>
                  <a:pt x="1096835" y="812800"/>
                </a:lnTo>
                <a:lnTo>
                  <a:pt x="1124551" y="838200"/>
                </a:lnTo>
                <a:lnTo>
                  <a:pt x="1162017" y="850900"/>
                </a:lnTo>
                <a:lnTo>
                  <a:pt x="1199482" y="838200"/>
                </a:lnTo>
                <a:lnTo>
                  <a:pt x="1227198" y="812800"/>
                </a:lnTo>
                <a:lnTo>
                  <a:pt x="1247585" y="787400"/>
                </a:lnTo>
                <a:lnTo>
                  <a:pt x="1252744" y="774700"/>
                </a:lnTo>
                <a:lnTo>
                  <a:pt x="1162017" y="774700"/>
                </a:lnTo>
                <a:lnTo>
                  <a:pt x="1153760" y="762000"/>
                </a:lnTo>
                <a:lnTo>
                  <a:pt x="1144638" y="749300"/>
                </a:lnTo>
                <a:lnTo>
                  <a:pt x="1135724" y="736600"/>
                </a:lnTo>
                <a:lnTo>
                  <a:pt x="1128089" y="723900"/>
                </a:lnTo>
                <a:lnTo>
                  <a:pt x="1117771" y="698500"/>
                </a:lnTo>
                <a:close/>
              </a:path>
              <a:path w="1837690" h="1765300">
                <a:moveTo>
                  <a:pt x="1387716" y="698500"/>
                </a:moveTo>
                <a:lnTo>
                  <a:pt x="1296989" y="698500"/>
                </a:lnTo>
                <a:lnTo>
                  <a:pt x="1305246" y="711200"/>
                </a:lnTo>
                <a:lnTo>
                  <a:pt x="1314368" y="723900"/>
                </a:lnTo>
                <a:lnTo>
                  <a:pt x="1323282" y="736600"/>
                </a:lnTo>
                <a:lnTo>
                  <a:pt x="1330917" y="749300"/>
                </a:lnTo>
                <a:lnTo>
                  <a:pt x="1346394" y="787400"/>
                </a:lnTo>
                <a:lnTo>
                  <a:pt x="1366780" y="812800"/>
                </a:lnTo>
                <a:lnTo>
                  <a:pt x="1394496" y="838200"/>
                </a:lnTo>
                <a:lnTo>
                  <a:pt x="1431962" y="850900"/>
                </a:lnTo>
                <a:lnTo>
                  <a:pt x="1469427" y="838200"/>
                </a:lnTo>
                <a:lnTo>
                  <a:pt x="1497143" y="812800"/>
                </a:lnTo>
                <a:lnTo>
                  <a:pt x="1517529" y="787400"/>
                </a:lnTo>
                <a:lnTo>
                  <a:pt x="1522688" y="774700"/>
                </a:lnTo>
                <a:lnTo>
                  <a:pt x="1423704" y="774700"/>
                </a:lnTo>
                <a:lnTo>
                  <a:pt x="1414583" y="749300"/>
                </a:lnTo>
                <a:lnTo>
                  <a:pt x="1405669" y="736600"/>
                </a:lnTo>
                <a:lnTo>
                  <a:pt x="1398034" y="723900"/>
                </a:lnTo>
                <a:lnTo>
                  <a:pt x="1387716" y="698500"/>
                </a:lnTo>
                <a:close/>
              </a:path>
              <a:path w="1837690" h="1765300">
                <a:moveTo>
                  <a:pt x="1657752" y="698500"/>
                </a:moveTo>
                <a:lnTo>
                  <a:pt x="1566903" y="698500"/>
                </a:lnTo>
                <a:lnTo>
                  <a:pt x="1575170" y="711200"/>
                </a:lnTo>
                <a:lnTo>
                  <a:pt x="1584286" y="723900"/>
                </a:lnTo>
                <a:lnTo>
                  <a:pt x="1593200" y="736600"/>
                </a:lnTo>
                <a:lnTo>
                  <a:pt x="1600862" y="749300"/>
                </a:lnTo>
                <a:lnTo>
                  <a:pt x="1616448" y="787400"/>
                </a:lnTo>
                <a:lnTo>
                  <a:pt x="1637048" y="812800"/>
                </a:lnTo>
                <a:lnTo>
                  <a:pt x="1664908" y="838200"/>
                </a:lnTo>
                <a:lnTo>
                  <a:pt x="1702275" y="850900"/>
                </a:lnTo>
                <a:lnTo>
                  <a:pt x="1739595" y="838200"/>
                </a:lnTo>
                <a:lnTo>
                  <a:pt x="1767349" y="812800"/>
                </a:lnTo>
                <a:lnTo>
                  <a:pt x="1787843" y="787400"/>
                </a:lnTo>
                <a:lnTo>
                  <a:pt x="1793023" y="774700"/>
                </a:lnTo>
                <a:lnTo>
                  <a:pt x="1702275" y="774700"/>
                </a:lnTo>
                <a:lnTo>
                  <a:pt x="1693875" y="762000"/>
                </a:lnTo>
                <a:lnTo>
                  <a:pt x="1684739" y="749300"/>
                </a:lnTo>
                <a:lnTo>
                  <a:pt x="1675805" y="736600"/>
                </a:lnTo>
                <a:lnTo>
                  <a:pt x="1668010" y="723900"/>
                </a:lnTo>
                <a:lnTo>
                  <a:pt x="1657752" y="698500"/>
                </a:lnTo>
                <a:close/>
              </a:path>
              <a:path w="1837690" h="1765300">
                <a:moveTo>
                  <a:pt x="1027044" y="622300"/>
                </a:moveTo>
                <a:lnTo>
                  <a:pt x="989579" y="635000"/>
                </a:lnTo>
                <a:lnTo>
                  <a:pt x="961863" y="660400"/>
                </a:lnTo>
                <a:lnTo>
                  <a:pt x="941476" y="685800"/>
                </a:lnTo>
                <a:lnTo>
                  <a:pt x="925999" y="723900"/>
                </a:lnTo>
                <a:lnTo>
                  <a:pt x="918416" y="736600"/>
                </a:lnTo>
                <a:lnTo>
                  <a:pt x="909589" y="749300"/>
                </a:lnTo>
                <a:lnTo>
                  <a:pt x="900484" y="762000"/>
                </a:lnTo>
                <a:lnTo>
                  <a:pt x="892072" y="774700"/>
                </a:lnTo>
                <a:lnTo>
                  <a:pt x="982799" y="774700"/>
                </a:lnTo>
                <a:lnTo>
                  <a:pt x="993117" y="749300"/>
                </a:lnTo>
                <a:lnTo>
                  <a:pt x="1000752" y="736600"/>
                </a:lnTo>
                <a:lnTo>
                  <a:pt x="1009666" y="723900"/>
                </a:lnTo>
                <a:lnTo>
                  <a:pt x="1018787" y="711200"/>
                </a:lnTo>
                <a:lnTo>
                  <a:pt x="1027044" y="698500"/>
                </a:lnTo>
                <a:lnTo>
                  <a:pt x="1117771" y="698500"/>
                </a:lnTo>
                <a:lnTo>
                  <a:pt x="1112612" y="685800"/>
                </a:lnTo>
                <a:lnTo>
                  <a:pt x="1092226" y="660400"/>
                </a:lnTo>
                <a:lnTo>
                  <a:pt x="1064510" y="635000"/>
                </a:lnTo>
                <a:lnTo>
                  <a:pt x="1027044" y="622300"/>
                </a:lnTo>
                <a:close/>
              </a:path>
              <a:path w="1837690" h="1765300">
                <a:moveTo>
                  <a:pt x="1296989" y="622300"/>
                </a:moveTo>
                <a:lnTo>
                  <a:pt x="1259420" y="635000"/>
                </a:lnTo>
                <a:lnTo>
                  <a:pt x="1231531" y="660400"/>
                </a:lnTo>
                <a:lnTo>
                  <a:pt x="1211110" y="685800"/>
                </a:lnTo>
                <a:lnTo>
                  <a:pt x="1195944" y="723900"/>
                </a:lnTo>
                <a:lnTo>
                  <a:pt x="1188309" y="736600"/>
                </a:lnTo>
                <a:lnTo>
                  <a:pt x="1179395" y="749300"/>
                </a:lnTo>
                <a:lnTo>
                  <a:pt x="1170274" y="762000"/>
                </a:lnTo>
                <a:lnTo>
                  <a:pt x="1162017" y="774700"/>
                </a:lnTo>
                <a:lnTo>
                  <a:pt x="1252744" y="774700"/>
                </a:lnTo>
                <a:lnTo>
                  <a:pt x="1263062" y="749300"/>
                </a:lnTo>
                <a:lnTo>
                  <a:pt x="1270696" y="736600"/>
                </a:lnTo>
                <a:lnTo>
                  <a:pt x="1279610" y="723900"/>
                </a:lnTo>
                <a:lnTo>
                  <a:pt x="1288732" y="711200"/>
                </a:lnTo>
                <a:lnTo>
                  <a:pt x="1296989" y="698500"/>
                </a:lnTo>
                <a:lnTo>
                  <a:pt x="1387716" y="698500"/>
                </a:lnTo>
                <a:lnTo>
                  <a:pt x="1382557" y="685800"/>
                </a:lnTo>
                <a:lnTo>
                  <a:pt x="1362170" y="660400"/>
                </a:lnTo>
                <a:lnTo>
                  <a:pt x="1334455" y="635000"/>
                </a:lnTo>
                <a:lnTo>
                  <a:pt x="1296989" y="622300"/>
                </a:lnTo>
                <a:close/>
              </a:path>
              <a:path w="1837690" h="1765300">
                <a:moveTo>
                  <a:pt x="1566903" y="622300"/>
                </a:moveTo>
                <a:lnTo>
                  <a:pt x="1529144" y="635000"/>
                </a:lnTo>
                <a:lnTo>
                  <a:pt x="1501472" y="660400"/>
                </a:lnTo>
                <a:lnTo>
                  <a:pt x="1481262" y="685800"/>
                </a:lnTo>
                <a:lnTo>
                  <a:pt x="1465889" y="723900"/>
                </a:lnTo>
                <a:lnTo>
                  <a:pt x="1458254" y="736600"/>
                </a:lnTo>
                <a:lnTo>
                  <a:pt x="1449340" y="749300"/>
                </a:lnTo>
                <a:lnTo>
                  <a:pt x="1440219" y="774700"/>
                </a:lnTo>
                <a:lnTo>
                  <a:pt x="1522688" y="774700"/>
                </a:lnTo>
                <a:lnTo>
                  <a:pt x="1533007" y="749300"/>
                </a:lnTo>
                <a:lnTo>
                  <a:pt x="1540632" y="736600"/>
                </a:lnTo>
                <a:lnTo>
                  <a:pt x="1549529" y="723900"/>
                </a:lnTo>
                <a:lnTo>
                  <a:pt x="1558638" y="711200"/>
                </a:lnTo>
                <a:lnTo>
                  <a:pt x="1566903" y="698500"/>
                </a:lnTo>
                <a:lnTo>
                  <a:pt x="1657752" y="698500"/>
                </a:lnTo>
                <a:lnTo>
                  <a:pt x="1652622" y="685800"/>
                </a:lnTo>
                <a:lnTo>
                  <a:pt x="1632380" y="660400"/>
                </a:lnTo>
                <a:lnTo>
                  <a:pt x="1604677" y="635000"/>
                </a:lnTo>
                <a:lnTo>
                  <a:pt x="1566903" y="622300"/>
                </a:lnTo>
                <a:close/>
              </a:path>
              <a:path w="1837690" h="1765300">
                <a:moveTo>
                  <a:pt x="1837186" y="622300"/>
                </a:moveTo>
                <a:lnTo>
                  <a:pt x="1799761" y="635000"/>
                </a:lnTo>
                <a:lnTo>
                  <a:pt x="1772074" y="660400"/>
                </a:lnTo>
                <a:lnTo>
                  <a:pt x="1751705" y="685800"/>
                </a:lnTo>
                <a:lnTo>
                  <a:pt x="1736234" y="723900"/>
                </a:lnTo>
                <a:lnTo>
                  <a:pt x="1728616" y="736600"/>
                </a:lnTo>
                <a:lnTo>
                  <a:pt x="1719773" y="749300"/>
                </a:lnTo>
                <a:lnTo>
                  <a:pt x="1710671" y="762000"/>
                </a:lnTo>
                <a:lnTo>
                  <a:pt x="1702275" y="774700"/>
                </a:lnTo>
                <a:lnTo>
                  <a:pt x="1793023" y="774700"/>
                </a:lnTo>
                <a:lnTo>
                  <a:pt x="1803382" y="749300"/>
                </a:lnTo>
                <a:lnTo>
                  <a:pt x="1810976" y="736600"/>
                </a:lnTo>
                <a:lnTo>
                  <a:pt x="1819881" y="723900"/>
                </a:lnTo>
                <a:lnTo>
                  <a:pt x="1828987" y="711200"/>
                </a:lnTo>
                <a:lnTo>
                  <a:pt x="1837186" y="698500"/>
                </a:lnTo>
                <a:lnTo>
                  <a:pt x="1837186" y="622300"/>
                </a:lnTo>
                <a:close/>
              </a:path>
              <a:path w="1837690" h="1765300">
                <a:moveTo>
                  <a:pt x="1313215" y="406400"/>
                </a:moveTo>
                <a:lnTo>
                  <a:pt x="1239460" y="406400"/>
                </a:lnTo>
                <a:lnTo>
                  <a:pt x="1239460" y="546100"/>
                </a:lnTo>
                <a:lnTo>
                  <a:pt x="1313215" y="546100"/>
                </a:lnTo>
                <a:lnTo>
                  <a:pt x="1313215" y="406400"/>
                </a:lnTo>
                <a:close/>
              </a:path>
              <a:path w="1837690" h="1765300">
                <a:moveTo>
                  <a:pt x="829771" y="520700"/>
                </a:moveTo>
                <a:lnTo>
                  <a:pt x="483017" y="520700"/>
                </a:lnTo>
                <a:lnTo>
                  <a:pt x="540169" y="533400"/>
                </a:lnTo>
                <a:lnTo>
                  <a:pt x="772649" y="533400"/>
                </a:lnTo>
                <a:lnTo>
                  <a:pt x="829771" y="520700"/>
                </a:lnTo>
                <a:close/>
              </a:path>
              <a:path w="1837690" h="1765300">
                <a:moveTo>
                  <a:pt x="992195" y="495300"/>
                </a:moveTo>
                <a:lnTo>
                  <a:pt x="320467" y="495300"/>
                </a:lnTo>
                <a:lnTo>
                  <a:pt x="427071" y="520700"/>
                </a:lnTo>
                <a:lnTo>
                  <a:pt x="885680" y="520700"/>
                </a:lnTo>
                <a:lnTo>
                  <a:pt x="992195" y="495300"/>
                </a:lnTo>
                <a:close/>
              </a:path>
              <a:path w="1837690" h="1765300">
                <a:moveTo>
                  <a:pt x="253814" y="406400"/>
                </a:moveTo>
                <a:lnTo>
                  <a:pt x="73017" y="406400"/>
                </a:lnTo>
                <a:lnTo>
                  <a:pt x="104286" y="431800"/>
                </a:lnTo>
                <a:lnTo>
                  <a:pt x="140101" y="444500"/>
                </a:lnTo>
                <a:lnTo>
                  <a:pt x="180043" y="457200"/>
                </a:lnTo>
                <a:lnTo>
                  <a:pt x="223697" y="482600"/>
                </a:lnTo>
                <a:lnTo>
                  <a:pt x="270644" y="495300"/>
                </a:lnTo>
                <a:lnTo>
                  <a:pt x="1041972" y="495300"/>
                </a:lnTo>
                <a:lnTo>
                  <a:pt x="1088876" y="482600"/>
                </a:lnTo>
                <a:lnTo>
                  <a:pt x="1132491" y="457200"/>
                </a:lnTo>
                <a:lnTo>
                  <a:pt x="500437" y="457200"/>
                </a:lnTo>
                <a:lnTo>
                  <a:pt x="430094" y="444500"/>
                </a:lnTo>
                <a:lnTo>
                  <a:pt x="365394" y="431800"/>
                </a:lnTo>
                <a:lnTo>
                  <a:pt x="306560" y="419100"/>
                </a:lnTo>
                <a:lnTo>
                  <a:pt x="253814" y="406400"/>
                </a:lnTo>
                <a:close/>
              </a:path>
              <a:path w="1837690" h="1765300">
                <a:moveTo>
                  <a:pt x="1127536" y="63500"/>
                </a:moveTo>
                <a:lnTo>
                  <a:pt x="730186" y="63500"/>
                </a:lnTo>
                <a:lnTo>
                  <a:pt x="799419" y="76200"/>
                </a:lnTo>
                <a:lnTo>
                  <a:pt x="864601" y="76200"/>
                </a:lnTo>
                <a:lnTo>
                  <a:pt x="925473" y="88900"/>
                </a:lnTo>
                <a:lnTo>
                  <a:pt x="981777" y="101600"/>
                </a:lnTo>
                <a:lnTo>
                  <a:pt x="1033252" y="114300"/>
                </a:lnTo>
                <a:lnTo>
                  <a:pt x="1079641" y="127000"/>
                </a:lnTo>
                <a:lnTo>
                  <a:pt x="1120684" y="139700"/>
                </a:lnTo>
                <a:lnTo>
                  <a:pt x="1156124" y="165100"/>
                </a:lnTo>
                <a:lnTo>
                  <a:pt x="1185700" y="177800"/>
                </a:lnTo>
                <a:lnTo>
                  <a:pt x="1209154" y="203200"/>
                </a:lnTo>
                <a:lnTo>
                  <a:pt x="1226228" y="215900"/>
                </a:lnTo>
                <a:lnTo>
                  <a:pt x="1236662" y="241300"/>
                </a:lnTo>
                <a:lnTo>
                  <a:pt x="1240197" y="254000"/>
                </a:lnTo>
                <a:lnTo>
                  <a:pt x="1240197" y="292100"/>
                </a:lnTo>
                <a:lnTo>
                  <a:pt x="1236306" y="304800"/>
                </a:lnTo>
                <a:lnTo>
                  <a:pt x="1224780" y="330200"/>
                </a:lnTo>
                <a:lnTo>
                  <a:pt x="1205840" y="342900"/>
                </a:lnTo>
                <a:lnTo>
                  <a:pt x="1179705" y="355600"/>
                </a:lnTo>
                <a:lnTo>
                  <a:pt x="1146597" y="381000"/>
                </a:lnTo>
                <a:lnTo>
                  <a:pt x="1106737" y="393700"/>
                </a:lnTo>
                <a:lnTo>
                  <a:pt x="1060344" y="406400"/>
                </a:lnTo>
                <a:lnTo>
                  <a:pt x="1007639" y="419100"/>
                </a:lnTo>
                <a:lnTo>
                  <a:pt x="948843" y="431800"/>
                </a:lnTo>
                <a:lnTo>
                  <a:pt x="884177" y="444500"/>
                </a:lnTo>
                <a:lnTo>
                  <a:pt x="813861" y="457200"/>
                </a:lnTo>
                <a:lnTo>
                  <a:pt x="1132491" y="457200"/>
                </a:lnTo>
                <a:lnTo>
                  <a:pt x="1172404" y="444500"/>
                </a:lnTo>
                <a:lnTo>
                  <a:pt x="1208198" y="431800"/>
                </a:lnTo>
                <a:lnTo>
                  <a:pt x="1239460" y="406400"/>
                </a:lnTo>
                <a:lnTo>
                  <a:pt x="1313215" y="406400"/>
                </a:lnTo>
                <a:lnTo>
                  <a:pt x="1313215" y="254000"/>
                </a:lnTo>
                <a:lnTo>
                  <a:pt x="1300603" y="203200"/>
                </a:lnTo>
                <a:lnTo>
                  <a:pt x="1264110" y="152400"/>
                </a:lnTo>
                <a:lnTo>
                  <a:pt x="1205750" y="114300"/>
                </a:lnTo>
                <a:lnTo>
                  <a:pt x="1168999" y="88900"/>
                </a:lnTo>
                <a:lnTo>
                  <a:pt x="1127536" y="63500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493005" y="1487305"/>
            <a:ext cx="859790" cy="856615"/>
            <a:chOff x="3493005" y="1487305"/>
            <a:chExt cx="859790" cy="856615"/>
          </a:xfrm>
        </p:grpSpPr>
        <p:sp>
          <p:nvSpPr>
            <p:cNvPr id="5" name="object 5" descr=""/>
            <p:cNvSpPr/>
            <p:nvPr/>
          </p:nvSpPr>
          <p:spPr>
            <a:xfrm>
              <a:off x="3492995" y="1487309"/>
              <a:ext cx="859790" cy="856615"/>
            </a:xfrm>
            <a:custGeom>
              <a:avLst/>
              <a:gdLst/>
              <a:ahLst/>
              <a:cxnLst/>
              <a:rect l="l" t="t" r="r" b="b"/>
              <a:pathLst>
                <a:path w="859789" h="856614">
                  <a:moveTo>
                    <a:pt x="549681" y="580910"/>
                  </a:moveTo>
                  <a:lnTo>
                    <a:pt x="292582" y="580910"/>
                  </a:lnTo>
                  <a:lnTo>
                    <a:pt x="292582" y="617359"/>
                  </a:lnTo>
                  <a:lnTo>
                    <a:pt x="549681" y="617359"/>
                  </a:lnTo>
                  <a:lnTo>
                    <a:pt x="549681" y="580910"/>
                  </a:lnTo>
                  <a:close/>
                </a:path>
                <a:path w="859789" h="856614">
                  <a:moveTo>
                    <a:pt x="549681" y="495452"/>
                  </a:moveTo>
                  <a:lnTo>
                    <a:pt x="292582" y="495452"/>
                  </a:lnTo>
                  <a:lnTo>
                    <a:pt x="292582" y="531901"/>
                  </a:lnTo>
                  <a:lnTo>
                    <a:pt x="549681" y="531901"/>
                  </a:lnTo>
                  <a:lnTo>
                    <a:pt x="549681" y="495452"/>
                  </a:lnTo>
                  <a:close/>
                </a:path>
                <a:path w="859789" h="856614">
                  <a:moveTo>
                    <a:pt x="549681" y="324535"/>
                  </a:moveTo>
                  <a:lnTo>
                    <a:pt x="292582" y="324535"/>
                  </a:lnTo>
                  <a:lnTo>
                    <a:pt x="292582" y="360984"/>
                  </a:lnTo>
                  <a:lnTo>
                    <a:pt x="549681" y="360984"/>
                  </a:lnTo>
                  <a:lnTo>
                    <a:pt x="549681" y="324535"/>
                  </a:lnTo>
                  <a:close/>
                </a:path>
                <a:path w="859789" h="856614">
                  <a:moveTo>
                    <a:pt x="549681" y="239268"/>
                  </a:moveTo>
                  <a:lnTo>
                    <a:pt x="292582" y="239268"/>
                  </a:lnTo>
                  <a:lnTo>
                    <a:pt x="292582" y="275704"/>
                  </a:lnTo>
                  <a:lnTo>
                    <a:pt x="549681" y="275704"/>
                  </a:lnTo>
                  <a:lnTo>
                    <a:pt x="549681" y="239268"/>
                  </a:lnTo>
                  <a:close/>
                </a:path>
                <a:path w="859789" h="856614">
                  <a:moveTo>
                    <a:pt x="619544" y="479425"/>
                  </a:moveTo>
                  <a:lnTo>
                    <a:pt x="582968" y="479425"/>
                  </a:lnTo>
                  <a:lnTo>
                    <a:pt x="582968" y="666191"/>
                  </a:lnTo>
                  <a:lnTo>
                    <a:pt x="259486" y="666191"/>
                  </a:lnTo>
                  <a:lnTo>
                    <a:pt x="259486" y="479425"/>
                  </a:lnTo>
                  <a:lnTo>
                    <a:pt x="222910" y="479425"/>
                  </a:lnTo>
                  <a:lnTo>
                    <a:pt x="222910" y="684415"/>
                  </a:lnTo>
                  <a:lnTo>
                    <a:pt x="224345" y="691502"/>
                  </a:lnTo>
                  <a:lnTo>
                    <a:pt x="228269" y="697293"/>
                  </a:lnTo>
                  <a:lnTo>
                    <a:pt x="234086" y="701205"/>
                  </a:lnTo>
                  <a:lnTo>
                    <a:pt x="241198" y="702627"/>
                  </a:lnTo>
                  <a:lnTo>
                    <a:pt x="601256" y="702627"/>
                  </a:lnTo>
                  <a:lnTo>
                    <a:pt x="608368" y="701205"/>
                  </a:lnTo>
                  <a:lnTo>
                    <a:pt x="614184" y="697293"/>
                  </a:lnTo>
                  <a:lnTo>
                    <a:pt x="618096" y="691502"/>
                  </a:lnTo>
                  <a:lnTo>
                    <a:pt x="619544" y="684415"/>
                  </a:lnTo>
                  <a:lnTo>
                    <a:pt x="619544" y="479425"/>
                  </a:lnTo>
                  <a:close/>
                </a:path>
                <a:path w="859789" h="856614">
                  <a:moveTo>
                    <a:pt x="619544" y="172021"/>
                  </a:moveTo>
                  <a:lnTo>
                    <a:pt x="618096" y="164934"/>
                  </a:lnTo>
                  <a:lnTo>
                    <a:pt x="614184" y="159143"/>
                  </a:lnTo>
                  <a:lnTo>
                    <a:pt x="608368" y="155232"/>
                  </a:lnTo>
                  <a:lnTo>
                    <a:pt x="601256" y="153809"/>
                  </a:lnTo>
                  <a:lnTo>
                    <a:pt x="241198" y="153809"/>
                  </a:lnTo>
                  <a:lnTo>
                    <a:pt x="234086" y="155232"/>
                  </a:lnTo>
                  <a:lnTo>
                    <a:pt x="228269" y="159143"/>
                  </a:lnTo>
                  <a:lnTo>
                    <a:pt x="224345" y="164934"/>
                  </a:lnTo>
                  <a:lnTo>
                    <a:pt x="222910" y="172021"/>
                  </a:lnTo>
                  <a:lnTo>
                    <a:pt x="222910" y="377012"/>
                  </a:lnTo>
                  <a:lnTo>
                    <a:pt x="259486" y="377012"/>
                  </a:lnTo>
                  <a:lnTo>
                    <a:pt x="259486" y="190246"/>
                  </a:lnTo>
                  <a:lnTo>
                    <a:pt x="582968" y="190246"/>
                  </a:lnTo>
                  <a:lnTo>
                    <a:pt x="582968" y="377012"/>
                  </a:lnTo>
                  <a:lnTo>
                    <a:pt x="619544" y="377012"/>
                  </a:lnTo>
                  <a:lnTo>
                    <a:pt x="619544" y="172021"/>
                  </a:lnTo>
                  <a:close/>
                </a:path>
                <a:path w="859789" h="856614">
                  <a:moveTo>
                    <a:pt x="772591" y="409994"/>
                  </a:moveTo>
                  <a:lnTo>
                    <a:pt x="104051" y="409994"/>
                  </a:lnTo>
                  <a:lnTo>
                    <a:pt x="104051" y="446443"/>
                  </a:lnTo>
                  <a:lnTo>
                    <a:pt x="772591" y="446443"/>
                  </a:lnTo>
                  <a:lnTo>
                    <a:pt x="772591" y="409994"/>
                  </a:lnTo>
                  <a:close/>
                </a:path>
                <a:path w="859789" h="856614">
                  <a:moveTo>
                    <a:pt x="859459" y="428218"/>
                  </a:moveTo>
                  <a:lnTo>
                    <a:pt x="856932" y="381558"/>
                  </a:lnTo>
                  <a:lnTo>
                    <a:pt x="849541" y="336359"/>
                  </a:lnTo>
                  <a:lnTo>
                    <a:pt x="837539" y="292874"/>
                  </a:lnTo>
                  <a:lnTo>
                    <a:pt x="822883" y="255625"/>
                  </a:lnTo>
                  <a:lnTo>
                    <a:pt x="822883" y="428218"/>
                  </a:lnTo>
                  <a:lnTo>
                    <a:pt x="819823" y="477354"/>
                  </a:lnTo>
                  <a:lnTo>
                    <a:pt x="810869" y="524675"/>
                  </a:lnTo>
                  <a:lnTo>
                    <a:pt x="796417" y="569810"/>
                  </a:lnTo>
                  <a:lnTo>
                    <a:pt x="776820" y="612381"/>
                  </a:lnTo>
                  <a:lnTo>
                    <a:pt x="752436" y="652043"/>
                  </a:lnTo>
                  <a:lnTo>
                    <a:pt x="723658" y="688403"/>
                  </a:lnTo>
                  <a:lnTo>
                    <a:pt x="690841" y="721106"/>
                  </a:lnTo>
                  <a:lnTo>
                    <a:pt x="654342" y="749782"/>
                  </a:lnTo>
                  <a:lnTo>
                    <a:pt x="614553" y="774077"/>
                  </a:lnTo>
                  <a:lnTo>
                    <a:pt x="571830" y="793610"/>
                  </a:lnTo>
                  <a:lnTo>
                    <a:pt x="526529" y="808012"/>
                  </a:lnTo>
                  <a:lnTo>
                    <a:pt x="479044" y="816927"/>
                  </a:lnTo>
                  <a:lnTo>
                    <a:pt x="429729" y="819975"/>
                  </a:lnTo>
                  <a:lnTo>
                    <a:pt x="380415" y="816927"/>
                  </a:lnTo>
                  <a:lnTo>
                    <a:pt x="332917" y="808012"/>
                  </a:lnTo>
                  <a:lnTo>
                    <a:pt x="287629" y="793610"/>
                  </a:lnTo>
                  <a:lnTo>
                    <a:pt x="244906" y="774077"/>
                  </a:lnTo>
                  <a:lnTo>
                    <a:pt x="205117" y="749782"/>
                  </a:lnTo>
                  <a:lnTo>
                    <a:pt x="168617" y="721106"/>
                  </a:lnTo>
                  <a:lnTo>
                    <a:pt x="135801" y="688403"/>
                  </a:lnTo>
                  <a:lnTo>
                    <a:pt x="107010" y="652043"/>
                  </a:lnTo>
                  <a:lnTo>
                    <a:pt x="82638" y="612381"/>
                  </a:lnTo>
                  <a:lnTo>
                    <a:pt x="63042" y="569810"/>
                  </a:lnTo>
                  <a:lnTo>
                    <a:pt x="48577" y="524675"/>
                  </a:lnTo>
                  <a:lnTo>
                    <a:pt x="39636" y="477354"/>
                  </a:lnTo>
                  <a:lnTo>
                    <a:pt x="36576" y="428218"/>
                  </a:lnTo>
                  <a:lnTo>
                    <a:pt x="39636" y="379082"/>
                  </a:lnTo>
                  <a:lnTo>
                    <a:pt x="48577" y="331762"/>
                  </a:lnTo>
                  <a:lnTo>
                    <a:pt x="63042" y="286626"/>
                  </a:lnTo>
                  <a:lnTo>
                    <a:pt x="82638" y="244043"/>
                  </a:lnTo>
                  <a:lnTo>
                    <a:pt x="107010" y="204393"/>
                  </a:lnTo>
                  <a:lnTo>
                    <a:pt x="135801" y="168033"/>
                  </a:lnTo>
                  <a:lnTo>
                    <a:pt x="168617" y="135318"/>
                  </a:lnTo>
                  <a:lnTo>
                    <a:pt x="205117" y="106641"/>
                  </a:lnTo>
                  <a:lnTo>
                    <a:pt x="244906" y="82346"/>
                  </a:lnTo>
                  <a:lnTo>
                    <a:pt x="287629" y="62814"/>
                  </a:lnTo>
                  <a:lnTo>
                    <a:pt x="332917" y="48412"/>
                  </a:lnTo>
                  <a:lnTo>
                    <a:pt x="380415" y="39497"/>
                  </a:lnTo>
                  <a:lnTo>
                    <a:pt x="429729" y="36449"/>
                  </a:lnTo>
                  <a:lnTo>
                    <a:pt x="479018" y="39547"/>
                  </a:lnTo>
                  <a:lnTo>
                    <a:pt x="526491" y="48488"/>
                  </a:lnTo>
                  <a:lnTo>
                    <a:pt x="571766" y="62915"/>
                  </a:lnTo>
                  <a:lnTo>
                    <a:pt x="614464" y="82461"/>
                  </a:lnTo>
                  <a:lnTo>
                    <a:pt x="654240" y="106756"/>
                  </a:lnTo>
                  <a:lnTo>
                    <a:pt x="690727" y="135445"/>
                  </a:lnTo>
                  <a:lnTo>
                    <a:pt x="723531" y="168135"/>
                  </a:lnTo>
                  <a:lnTo>
                    <a:pt x="752322" y="204495"/>
                  </a:lnTo>
                  <a:lnTo>
                    <a:pt x="776693" y="244132"/>
                  </a:lnTo>
                  <a:lnTo>
                    <a:pt x="796315" y="286689"/>
                  </a:lnTo>
                  <a:lnTo>
                    <a:pt x="810793" y="331800"/>
                  </a:lnTo>
                  <a:lnTo>
                    <a:pt x="819772" y="379095"/>
                  </a:lnTo>
                  <a:lnTo>
                    <a:pt x="822883" y="428218"/>
                  </a:lnTo>
                  <a:lnTo>
                    <a:pt x="822883" y="255625"/>
                  </a:lnTo>
                  <a:lnTo>
                    <a:pt x="800785" y="212090"/>
                  </a:lnTo>
                  <a:lnTo>
                    <a:pt x="776541" y="175323"/>
                  </a:lnTo>
                  <a:lnTo>
                    <a:pt x="748741" y="141312"/>
                  </a:lnTo>
                  <a:lnTo>
                    <a:pt x="717651" y="110324"/>
                  </a:lnTo>
                  <a:lnTo>
                    <a:pt x="683514" y="82626"/>
                  </a:lnTo>
                  <a:lnTo>
                    <a:pt x="646620" y="58470"/>
                  </a:lnTo>
                  <a:lnTo>
                    <a:pt x="607212" y="38112"/>
                  </a:lnTo>
                  <a:lnTo>
                    <a:pt x="602932" y="36449"/>
                  </a:lnTo>
                  <a:lnTo>
                    <a:pt x="565556" y="21831"/>
                  </a:lnTo>
                  <a:lnTo>
                    <a:pt x="521919" y="9880"/>
                  </a:lnTo>
                  <a:lnTo>
                    <a:pt x="476554" y="2514"/>
                  </a:lnTo>
                  <a:lnTo>
                    <a:pt x="429729" y="0"/>
                  </a:lnTo>
                  <a:lnTo>
                    <a:pt x="382905" y="2514"/>
                  </a:lnTo>
                  <a:lnTo>
                    <a:pt x="337540" y="9880"/>
                  </a:lnTo>
                  <a:lnTo>
                    <a:pt x="293903" y="21831"/>
                  </a:lnTo>
                  <a:lnTo>
                    <a:pt x="252247" y="38112"/>
                  </a:lnTo>
                  <a:lnTo>
                    <a:pt x="212839" y="58470"/>
                  </a:lnTo>
                  <a:lnTo>
                    <a:pt x="175933" y="82626"/>
                  </a:lnTo>
                  <a:lnTo>
                    <a:pt x="141808" y="110324"/>
                  </a:lnTo>
                  <a:lnTo>
                    <a:pt x="110718" y="141312"/>
                  </a:lnTo>
                  <a:lnTo>
                    <a:pt x="82918" y="175323"/>
                  </a:lnTo>
                  <a:lnTo>
                    <a:pt x="58674" y="212090"/>
                  </a:lnTo>
                  <a:lnTo>
                    <a:pt x="38252" y="251358"/>
                  </a:lnTo>
                  <a:lnTo>
                    <a:pt x="21907" y="292874"/>
                  </a:lnTo>
                  <a:lnTo>
                    <a:pt x="9918" y="336359"/>
                  </a:lnTo>
                  <a:lnTo>
                    <a:pt x="2527" y="381558"/>
                  </a:lnTo>
                  <a:lnTo>
                    <a:pt x="0" y="428218"/>
                  </a:lnTo>
                  <a:lnTo>
                    <a:pt x="2527" y="474878"/>
                  </a:lnTo>
                  <a:lnTo>
                    <a:pt x="9918" y="520077"/>
                  </a:lnTo>
                  <a:lnTo>
                    <a:pt x="21907" y="563562"/>
                  </a:lnTo>
                  <a:lnTo>
                    <a:pt x="38252" y="605066"/>
                  </a:lnTo>
                  <a:lnTo>
                    <a:pt x="58674" y="644347"/>
                  </a:lnTo>
                  <a:lnTo>
                    <a:pt x="82918" y="681113"/>
                  </a:lnTo>
                  <a:lnTo>
                    <a:pt x="110718" y="715111"/>
                  </a:lnTo>
                  <a:lnTo>
                    <a:pt x="141808" y="746099"/>
                  </a:lnTo>
                  <a:lnTo>
                    <a:pt x="175933" y="773798"/>
                  </a:lnTo>
                  <a:lnTo>
                    <a:pt x="212839" y="797953"/>
                  </a:lnTo>
                  <a:lnTo>
                    <a:pt x="252247" y="818311"/>
                  </a:lnTo>
                  <a:lnTo>
                    <a:pt x="293903" y="834593"/>
                  </a:lnTo>
                  <a:lnTo>
                    <a:pt x="337540" y="846543"/>
                  </a:lnTo>
                  <a:lnTo>
                    <a:pt x="382905" y="853909"/>
                  </a:lnTo>
                  <a:lnTo>
                    <a:pt x="429729" y="856424"/>
                  </a:lnTo>
                  <a:lnTo>
                    <a:pt x="476529" y="853871"/>
                  </a:lnTo>
                  <a:lnTo>
                    <a:pt x="521881" y="846480"/>
                  </a:lnTo>
                  <a:lnTo>
                    <a:pt x="565505" y="834504"/>
                  </a:lnTo>
                  <a:lnTo>
                    <a:pt x="602615" y="819975"/>
                  </a:lnTo>
                  <a:lnTo>
                    <a:pt x="607136" y="818210"/>
                  </a:lnTo>
                  <a:lnTo>
                    <a:pt x="646531" y="797852"/>
                  </a:lnTo>
                  <a:lnTo>
                    <a:pt x="683412" y="773696"/>
                  </a:lnTo>
                  <a:lnTo>
                    <a:pt x="717537" y="745998"/>
                  </a:lnTo>
                  <a:lnTo>
                    <a:pt x="748626" y="715010"/>
                  </a:lnTo>
                  <a:lnTo>
                    <a:pt x="776414" y="681012"/>
                  </a:lnTo>
                  <a:lnTo>
                    <a:pt x="800658" y="644258"/>
                  </a:lnTo>
                  <a:lnTo>
                    <a:pt x="821093" y="605002"/>
                  </a:lnTo>
                  <a:lnTo>
                    <a:pt x="837450" y="563511"/>
                  </a:lnTo>
                  <a:lnTo>
                    <a:pt x="849464" y="520039"/>
                  </a:lnTo>
                  <a:lnTo>
                    <a:pt x="856894" y="474853"/>
                  </a:lnTo>
                  <a:lnTo>
                    <a:pt x="859459" y="428218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7033" y="1816944"/>
              <a:ext cx="116962" cy="196790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1664" y="2534285"/>
            <a:ext cx="609600" cy="277622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815074" y="3258959"/>
            <a:ext cx="694690" cy="693420"/>
            <a:chOff x="2815074" y="3258959"/>
            <a:chExt cx="694690" cy="693420"/>
          </a:xfrm>
        </p:grpSpPr>
        <p:sp>
          <p:nvSpPr>
            <p:cNvPr id="9" name="object 9" descr=""/>
            <p:cNvSpPr/>
            <p:nvPr/>
          </p:nvSpPr>
          <p:spPr>
            <a:xfrm>
              <a:off x="2815069" y="3563340"/>
              <a:ext cx="694690" cy="389255"/>
            </a:xfrm>
            <a:custGeom>
              <a:avLst/>
              <a:gdLst/>
              <a:ahLst/>
              <a:cxnLst/>
              <a:rect l="l" t="t" r="r" b="b"/>
              <a:pathLst>
                <a:path w="694689" h="389254">
                  <a:moveTo>
                    <a:pt x="209283" y="6616"/>
                  </a:moveTo>
                  <a:lnTo>
                    <a:pt x="202653" y="0"/>
                  </a:lnTo>
                  <a:lnTo>
                    <a:pt x="179666" y="0"/>
                  </a:lnTo>
                  <a:lnTo>
                    <a:pt x="179666" y="29502"/>
                  </a:lnTo>
                  <a:lnTo>
                    <a:pt x="179666" y="304101"/>
                  </a:lnTo>
                  <a:lnTo>
                    <a:pt x="70358" y="304101"/>
                  </a:lnTo>
                  <a:lnTo>
                    <a:pt x="70358" y="29502"/>
                  </a:lnTo>
                  <a:lnTo>
                    <a:pt x="179666" y="29502"/>
                  </a:lnTo>
                  <a:lnTo>
                    <a:pt x="179666" y="0"/>
                  </a:lnTo>
                  <a:lnTo>
                    <a:pt x="47371" y="0"/>
                  </a:lnTo>
                  <a:lnTo>
                    <a:pt x="40728" y="6616"/>
                  </a:lnTo>
                  <a:lnTo>
                    <a:pt x="40728" y="326999"/>
                  </a:lnTo>
                  <a:lnTo>
                    <a:pt x="47371" y="333603"/>
                  </a:lnTo>
                  <a:lnTo>
                    <a:pt x="202653" y="333603"/>
                  </a:lnTo>
                  <a:lnTo>
                    <a:pt x="209283" y="326999"/>
                  </a:lnTo>
                  <a:lnTo>
                    <a:pt x="209283" y="304101"/>
                  </a:lnTo>
                  <a:lnTo>
                    <a:pt x="209283" y="29502"/>
                  </a:lnTo>
                  <a:lnTo>
                    <a:pt x="209283" y="6616"/>
                  </a:lnTo>
                  <a:close/>
                </a:path>
                <a:path w="694689" h="389254">
                  <a:moveTo>
                    <a:pt x="431469" y="75628"/>
                  </a:moveTo>
                  <a:lnTo>
                    <a:pt x="424827" y="69024"/>
                  </a:lnTo>
                  <a:lnTo>
                    <a:pt x="401840" y="69024"/>
                  </a:lnTo>
                  <a:lnTo>
                    <a:pt x="401840" y="98526"/>
                  </a:lnTo>
                  <a:lnTo>
                    <a:pt x="401840" y="304101"/>
                  </a:lnTo>
                  <a:lnTo>
                    <a:pt x="292531" y="304101"/>
                  </a:lnTo>
                  <a:lnTo>
                    <a:pt x="292531" y="98526"/>
                  </a:lnTo>
                  <a:lnTo>
                    <a:pt x="401840" y="98526"/>
                  </a:lnTo>
                  <a:lnTo>
                    <a:pt x="401840" y="69024"/>
                  </a:lnTo>
                  <a:lnTo>
                    <a:pt x="269544" y="69024"/>
                  </a:lnTo>
                  <a:lnTo>
                    <a:pt x="262902" y="75628"/>
                  </a:lnTo>
                  <a:lnTo>
                    <a:pt x="262902" y="326999"/>
                  </a:lnTo>
                  <a:lnTo>
                    <a:pt x="269544" y="333603"/>
                  </a:lnTo>
                  <a:lnTo>
                    <a:pt x="424827" y="333603"/>
                  </a:lnTo>
                  <a:lnTo>
                    <a:pt x="431469" y="326999"/>
                  </a:lnTo>
                  <a:lnTo>
                    <a:pt x="431469" y="304101"/>
                  </a:lnTo>
                  <a:lnTo>
                    <a:pt x="431469" y="98526"/>
                  </a:lnTo>
                  <a:lnTo>
                    <a:pt x="431469" y="75628"/>
                  </a:lnTo>
                  <a:close/>
                </a:path>
                <a:path w="694689" h="389254">
                  <a:moveTo>
                    <a:pt x="694397" y="359410"/>
                  </a:moveTo>
                  <a:lnTo>
                    <a:pt x="0" y="359410"/>
                  </a:lnTo>
                  <a:lnTo>
                    <a:pt x="0" y="388899"/>
                  </a:lnTo>
                  <a:lnTo>
                    <a:pt x="694397" y="388899"/>
                  </a:lnTo>
                  <a:lnTo>
                    <a:pt x="694397" y="35941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2196" y="3258959"/>
              <a:ext cx="224195" cy="22326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300148" y="3499875"/>
              <a:ext cx="170180" cy="397510"/>
            </a:xfrm>
            <a:custGeom>
              <a:avLst/>
              <a:gdLst/>
              <a:ahLst/>
              <a:cxnLst/>
              <a:rect l="l" t="t" r="r" b="b"/>
              <a:pathLst>
                <a:path w="170179" h="397510">
                  <a:moveTo>
                    <a:pt x="17070" y="0"/>
                  </a:moveTo>
                  <a:lnTo>
                    <a:pt x="11423" y="282"/>
                  </a:lnTo>
                  <a:lnTo>
                    <a:pt x="6973" y="3146"/>
                  </a:lnTo>
                  <a:lnTo>
                    <a:pt x="2635" y="5849"/>
                  </a:lnTo>
                  <a:lnTo>
                    <a:pt x="0" y="10587"/>
                  </a:lnTo>
                  <a:lnTo>
                    <a:pt x="12" y="390457"/>
                  </a:lnTo>
                  <a:lnTo>
                    <a:pt x="6646" y="397057"/>
                  </a:lnTo>
                  <a:lnTo>
                    <a:pt x="153783" y="397057"/>
                  </a:lnTo>
                  <a:lnTo>
                    <a:pt x="154153" y="397094"/>
                  </a:lnTo>
                  <a:lnTo>
                    <a:pt x="155017" y="397106"/>
                  </a:lnTo>
                  <a:lnTo>
                    <a:pt x="163164" y="397082"/>
                  </a:lnTo>
                  <a:lnTo>
                    <a:pt x="169768" y="390457"/>
                  </a:lnTo>
                  <a:lnTo>
                    <a:pt x="169767" y="367562"/>
                  </a:lnTo>
                  <a:lnTo>
                    <a:pt x="29636" y="367562"/>
                  </a:lnTo>
                  <a:lnTo>
                    <a:pt x="29635" y="37360"/>
                  </a:lnTo>
                  <a:lnTo>
                    <a:pt x="169767" y="37360"/>
                  </a:lnTo>
                  <a:lnTo>
                    <a:pt x="169767" y="16460"/>
                  </a:lnTo>
                  <a:lnTo>
                    <a:pt x="84883" y="16460"/>
                  </a:lnTo>
                  <a:lnTo>
                    <a:pt x="52742" y="12947"/>
                  </a:lnTo>
                  <a:lnTo>
                    <a:pt x="21785" y="2408"/>
                  </a:lnTo>
                  <a:lnTo>
                    <a:pt x="17070" y="0"/>
                  </a:lnTo>
                  <a:close/>
                </a:path>
                <a:path w="170179" h="397510">
                  <a:moveTo>
                    <a:pt x="169767" y="37360"/>
                  </a:moveTo>
                  <a:lnTo>
                    <a:pt x="138971" y="37360"/>
                  </a:lnTo>
                  <a:lnTo>
                    <a:pt x="138971" y="367562"/>
                  </a:lnTo>
                  <a:lnTo>
                    <a:pt x="169767" y="367562"/>
                  </a:lnTo>
                  <a:lnTo>
                    <a:pt x="169767" y="37360"/>
                  </a:lnTo>
                  <a:close/>
                </a:path>
                <a:path w="170179" h="397510">
                  <a:moveTo>
                    <a:pt x="138971" y="37360"/>
                  </a:moveTo>
                  <a:lnTo>
                    <a:pt x="29635" y="37360"/>
                  </a:lnTo>
                  <a:lnTo>
                    <a:pt x="56707" y="43831"/>
                  </a:lnTo>
                  <a:lnTo>
                    <a:pt x="84294" y="45988"/>
                  </a:lnTo>
                  <a:lnTo>
                    <a:pt x="111886" y="43831"/>
                  </a:lnTo>
                  <a:lnTo>
                    <a:pt x="138971" y="37360"/>
                  </a:lnTo>
                  <a:close/>
                </a:path>
                <a:path w="170179" h="397510">
                  <a:moveTo>
                    <a:pt x="152672" y="0"/>
                  </a:moveTo>
                  <a:lnTo>
                    <a:pt x="147982" y="2408"/>
                  </a:lnTo>
                  <a:lnTo>
                    <a:pt x="117024" y="12947"/>
                  </a:lnTo>
                  <a:lnTo>
                    <a:pt x="84883" y="16460"/>
                  </a:lnTo>
                  <a:lnTo>
                    <a:pt x="169767" y="16460"/>
                  </a:lnTo>
                  <a:lnTo>
                    <a:pt x="169767" y="10587"/>
                  </a:lnTo>
                  <a:lnTo>
                    <a:pt x="167114" y="5849"/>
                  </a:lnTo>
                  <a:lnTo>
                    <a:pt x="162794" y="3146"/>
                  </a:lnTo>
                  <a:lnTo>
                    <a:pt x="158350" y="282"/>
                  </a:lnTo>
                  <a:lnTo>
                    <a:pt x="152672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2023" y="4123944"/>
            <a:ext cx="963167" cy="22313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9403" y="5736742"/>
            <a:ext cx="1380744" cy="230123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5641023" y="672435"/>
            <a:ext cx="767715" cy="767080"/>
            <a:chOff x="5641023" y="672435"/>
            <a:chExt cx="767715" cy="767080"/>
          </a:xfrm>
        </p:grpSpPr>
        <p:sp>
          <p:nvSpPr>
            <p:cNvPr id="15" name="object 15" descr=""/>
            <p:cNvSpPr/>
            <p:nvPr/>
          </p:nvSpPr>
          <p:spPr>
            <a:xfrm>
              <a:off x="5654563" y="686306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740158" y="0"/>
                  </a:moveTo>
                  <a:lnTo>
                    <a:pt x="0" y="0"/>
                  </a:lnTo>
                  <a:lnTo>
                    <a:pt x="0" y="739985"/>
                  </a:lnTo>
                  <a:lnTo>
                    <a:pt x="740158" y="739985"/>
                  </a:lnTo>
                  <a:lnTo>
                    <a:pt x="740158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641022" y="672439"/>
              <a:ext cx="767715" cy="767080"/>
            </a:xfrm>
            <a:custGeom>
              <a:avLst/>
              <a:gdLst/>
              <a:ahLst/>
              <a:cxnLst/>
              <a:rect l="l" t="t" r="r" b="b"/>
              <a:pathLst>
                <a:path w="767714" h="767080">
                  <a:moveTo>
                    <a:pt x="767232" y="0"/>
                  </a:moveTo>
                  <a:lnTo>
                    <a:pt x="740156" y="0"/>
                  </a:lnTo>
                  <a:lnTo>
                    <a:pt x="740156" y="27940"/>
                  </a:lnTo>
                  <a:lnTo>
                    <a:pt x="740156" y="740321"/>
                  </a:lnTo>
                  <a:lnTo>
                    <a:pt x="27076" y="740321"/>
                  </a:lnTo>
                  <a:lnTo>
                    <a:pt x="27076" y="27940"/>
                  </a:lnTo>
                  <a:lnTo>
                    <a:pt x="740156" y="27940"/>
                  </a:lnTo>
                  <a:lnTo>
                    <a:pt x="740156" y="0"/>
                  </a:lnTo>
                  <a:lnTo>
                    <a:pt x="0" y="0"/>
                  </a:lnTo>
                  <a:lnTo>
                    <a:pt x="0" y="27940"/>
                  </a:lnTo>
                  <a:lnTo>
                    <a:pt x="0" y="740321"/>
                  </a:lnTo>
                  <a:lnTo>
                    <a:pt x="0" y="766991"/>
                  </a:lnTo>
                  <a:lnTo>
                    <a:pt x="767232" y="766991"/>
                  </a:lnTo>
                  <a:lnTo>
                    <a:pt x="767232" y="740321"/>
                  </a:lnTo>
                  <a:lnTo>
                    <a:pt x="767232" y="27940"/>
                  </a:lnTo>
                  <a:lnTo>
                    <a:pt x="767232" y="27419"/>
                  </a:lnTo>
                  <a:lnTo>
                    <a:pt x="767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812524" y="844241"/>
              <a:ext cx="433705" cy="433705"/>
            </a:xfrm>
            <a:custGeom>
              <a:avLst/>
              <a:gdLst/>
              <a:ahLst/>
              <a:cxnLst/>
              <a:rect l="l" t="t" r="r" b="b"/>
              <a:pathLst>
                <a:path w="433704" h="433705">
                  <a:moveTo>
                    <a:pt x="402385" y="0"/>
                  </a:moveTo>
                  <a:lnTo>
                    <a:pt x="30870" y="0"/>
                  </a:lnTo>
                  <a:lnTo>
                    <a:pt x="0" y="30832"/>
                  </a:lnTo>
                  <a:lnTo>
                    <a:pt x="0" y="402288"/>
                  </a:lnTo>
                  <a:lnTo>
                    <a:pt x="30870" y="433151"/>
                  </a:lnTo>
                  <a:lnTo>
                    <a:pt x="402386" y="433151"/>
                  </a:lnTo>
                  <a:lnTo>
                    <a:pt x="414414" y="430725"/>
                  </a:lnTo>
                  <a:lnTo>
                    <a:pt x="424227" y="424111"/>
                  </a:lnTo>
                  <a:lnTo>
                    <a:pt x="430299" y="415102"/>
                  </a:lnTo>
                  <a:lnTo>
                    <a:pt x="30870" y="415102"/>
                  </a:lnTo>
                  <a:lnTo>
                    <a:pt x="23810" y="415053"/>
                  </a:lnTo>
                  <a:lnTo>
                    <a:pt x="18101" y="409342"/>
                  </a:lnTo>
                  <a:lnTo>
                    <a:pt x="18052" y="225605"/>
                  </a:lnTo>
                  <a:lnTo>
                    <a:pt x="89541" y="225605"/>
                  </a:lnTo>
                  <a:lnTo>
                    <a:pt x="91617" y="223048"/>
                  </a:lnTo>
                  <a:lnTo>
                    <a:pt x="94272" y="220529"/>
                  </a:lnTo>
                  <a:lnTo>
                    <a:pt x="95129" y="216656"/>
                  </a:lnTo>
                  <a:lnTo>
                    <a:pt x="92414" y="209813"/>
                  </a:lnTo>
                  <a:lnTo>
                    <a:pt x="89089" y="207556"/>
                  </a:lnTo>
                  <a:lnTo>
                    <a:pt x="18052" y="207556"/>
                  </a:lnTo>
                  <a:lnTo>
                    <a:pt x="18101" y="23801"/>
                  </a:lnTo>
                  <a:lnTo>
                    <a:pt x="23810" y="18086"/>
                  </a:lnTo>
                  <a:lnTo>
                    <a:pt x="430313" y="18048"/>
                  </a:lnTo>
                  <a:lnTo>
                    <a:pt x="424227" y="9029"/>
                  </a:lnTo>
                  <a:lnTo>
                    <a:pt x="414413" y="2422"/>
                  </a:lnTo>
                  <a:lnTo>
                    <a:pt x="402385" y="0"/>
                  </a:lnTo>
                  <a:close/>
                </a:path>
                <a:path w="433704" h="433705">
                  <a:moveTo>
                    <a:pt x="213961" y="332324"/>
                  </a:moveTo>
                  <a:lnTo>
                    <a:pt x="208432" y="337622"/>
                  </a:lnTo>
                  <a:lnTo>
                    <a:pt x="207417" y="340235"/>
                  </a:lnTo>
                  <a:lnTo>
                    <a:pt x="207503" y="341457"/>
                  </a:lnTo>
                  <a:lnTo>
                    <a:pt x="207605" y="415102"/>
                  </a:lnTo>
                  <a:lnTo>
                    <a:pt x="225658" y="415102"/>
                  </a:lnTo>
                  <a:lnTo>
                    <a:pt x="225658" y="359964"/>
                  </a:lnTo>
                  <a:lnTo>
                    <a:pt x="264898" y="359964"/>
                  </a:lnTo>
                  <a:lnTo>
                    <a:pt x="270895" y="357470"/>
                  </a:lnTo>
                  <a:lnTo>
                    <a:pt x="281198" y="349405"/>
                  </a:lnTo>
                  <a:lnTo>
                    <a:pt x="283655" y="346099"/>
                  </a:lnTo>
                  <a:lnTo>
                    <a:pt x="245631" y="346099"/>
                  </a:lnTo>
                  <a:lnTo>
                    <a:pt x="237359" y="344850"/>
                  </a:lnTo>
                  <a:lnTo>
                    <a:pt x="229714" y="341457"/>
                  </a:lnTo>
                  <a:lnTo>
                    <a:pt x="223138" y="336050"/>
                  </a:lnTo>
                  <a:lnTo>
                    <a:pt x="219678" y="332448"/>
                  </a:lnTo>
                  <a:lnTo>
                    <a:pt x="213961" y="332324"/>
                  </a:lnTo>
                  <a:close/>
                </a:path>
                <a:path w="433704" h="433705">
                  <a:moveTo>
                    <a:pt x="358053" y="156468"/>
                  </a:moveTo>
                  <a:lnTo>
                    <a:pt x="324917" y="156468"/>
                  </a:lnTo>
                  <a:lnTo>
                    <a:pt x="336197" y="160579"/>
                  </a:lnTo>
                  <a:lnTo>
                    <a:pt x="345115" y="168617"/>
                  </a:lnTo>
                  <a:lnTo>
                    <a:pt x="350446" y="179845"/>
                  </a:lnTo>
                  <a:lnTo>
                    <a:pt x="351361" y="188090"/>
                  </a:lnTo>
                  <a:lnTo>
                    <a:pt x="350122" y="196145"/>
                  </a:lnTo>
                  <a:lnTo>
                    <a:pt x="346845" y="203607"/>
                  </a:lnTo>
                  <a:lnTo>
                    <a:pt x="341646" y="210076"/>
                  </a:lnTo>
                  <a:lnTo>
                    <a:pt x="338976" y="212595"/>
                  </a:lnTo>
                  <a:lnTo>
                    <a:pt x="338148" y="216506"/>
                  </a:lnTo>
                  <a:lnTo>
                    <a:pt x="339464" y="219890"/>
                  </a:lnTo>
                  <a:lnTo>
                    <a:pt x="340856" y="223349"/>
                  </a:lnTo>
                  <a:lnTo>
                    <a:pt x="344166" y="225605"/>
                  </a:lnTo>
                  <a:lnTo>
                    <a:pt x="415210" y="225605"/>
                  </a:lnTo>
                  <a:lnTo>
                    <a:pt x="415173" y="409342"/>
                  </a:lnTo>
                  <a:lnTo>
                    <a:pt x="409456" y="415053"/>
                  </a:lnTo>
                  <a:lnTo>
                    <a:pt x="402386" y="415102"/>
                  </a:lnTo>
                  <a:lnTo>
                    <a:pt x="430299" y="415102"/>
                  </a:lnTo>
                  <a:lnTo>
                    <a:pt x="430840" y="414301"/>
                  </a:lnTo>
                  <a:lnTo>
                    <a:pt x="433263" y="402288"/>
                  </a:lnTo>
                  <a:lnTo>
                    <a:pt x="433263" y="207557"/>
                  </a:lnTo>
                  <a:lnTo>
                    <a:pt x="365490" y="207557"/>
                  </a:lnTo>
                  <a:lnTo>
                    <a:pt x="369619" y="191664"/>
                  </a:lnTo>
                  <a:lnTo>
                    <a:pt x="368391" y="175704"/>
                  </a:lnTo>
                  <a:lnTo>
                    <a:pt x="362121" y="160978"/>
                  </a:lnTo>
                  <a:lnTo>
                    <a:pt x="358053" y="156468"/>
                  </a:lnTo>
                  <a:close/>
                </a:path>
                <a:path w="433704" h="433705">
                  <a:moveTo>
                    <a:pt x="264898" y="359964"/>
                  </a:moveTo>
                  <a:lnTo>
                    <a:pt x="225658" y="359964"/>
                  </a:lnTo>
                  <a:lnTo>
                    <a:pt x="233646" y="362707"/>
                  </a:lnTo>
                  <a:lnTo>
                    <a:pt x="241919" y="364066"/>
                  </a:lnTo>
                  <a:lnTo>
                    <a:pt x="250298" y="364029"/>
                  </a:lnTo>
                  <a:lnTo>
                    <a:pt x="258604" y="362581"/>
                  </a:lnTo>
                  <a:lnTo>
                    <a:pt x="264898" y="359964"/>
                  </a:lnTo>
                  <a:close/>
                </a:path>
                <a:path w="433704" h="433705">
                  <a:moveTo>
                    <a:pt x="284311" y="283655"/>
                  </a:moveTo>
                  <a:lnTo>
                    <a:pt x="245045" y="283655"/>
                  </a:lnTo>
                  <a:lnTo>
                    <a:pt x="256881" y="285662"/>
                  </a:lnTo>
                  <a:lnTo>
                    <a:pt x="267404" y="292294"/>
                  </a:lnTo>
                  <a:lnTo>
                    <a:pt x="272603" y="298754"/>
                  </a:lnTo>
                  <a:lnTo>
                    <a:pt x="275881" y="306218"/>
                  </a:lnTo>
                  <a:lnTo>
                    <a:pt x="277120" y="314275"/>
                  </a:lnTo>
                  <a:lnTo>
                    <a:pt x="276205" y="322514"/>
                  </a:lnTo>
                  <a:lnTo>
                    <a:pt x="245631" y="346099"/>
                  </a:lnTo>
                  <a:lnTo>
                    <a:pt x="283655" y="346099"/>
                  </a:lnTo>
                  <a:lnTo>
                    <a:pt x="289004" y="338903"/>
                  </a:lnTo>
                  <a:lnTo>
                    <a:pt x="293806" y="326484"/>
                  </a:lnTo>
                  <a:lnTo>
                    <a:pt x="295210" y="315316"/>
                  </a:lnTo>
                  <a:lnTo>
                    <a:pt x="294117" y="304252"/>
                  </a:lnTo>
                  <a:lnTo>
                    <a:pt x="290612" y="293701"/>
                  </a:lnTo>
                  <a:lnTo>
                    <a:pt x="284780" y="284074"/>
                  </a:lnTo>
                  <a:lnTo>
                    <a:pt x="284311" y="283655"/>
                  </a:lnTo>
                  <a:close/>
                </a:path>
                <a:path w="433704" h="433705">
                  <a:moveTo>
                    <a:pt x="225658" y="225605"/>
                  </a:moveTo>
                  <a:lnTo>
                    <a:pt x="207605" y="225605"/>
                  </a:lnTo>
                  <a:lnTo>
                    <a:pt x="207643" y="292121"/>
                  </a:lnTo>
                  <a:lnTo>
                    <a:pt x="211667" y="296144"/>
                  </a:lnTo>
                  <a:lnTo>
                    <a:pt x="219114" y="296118"/>
                  </a:lnTo>
                  <a:lnTo>
                    <a:pt x="221445" y="295122"/>
                  </a:lnTo>
                  <a:lnTo>
                    <a:pt x="223138" y="293366"/>
                  </a:lnTo>
                  <a:lnTo>
                    <a:pt x="233323" y="286235"/>
                  </a:lnTo>
                  <a:lnTo>
                    <a:pt x="245045" y="283655"/>
                  </a:lnTo>
                  <a:lnTo>
                    <a:pt x="284311" y="283655"/>
                  </a:lnTo>
                  <a:lnTo>
                    <a:pt x="272480" y="273065"/>
                  </a:lnTo>
                  <a:lnTo>
                    <a:pt x="264799" y="269824"/>
                  </a:lnTo>
                  <a:lnTo>
                    <a:pt x="225658" y="269824"/>
                  </a:lnTo>
                  <a:lnTo>
                    <a:pt x="225658" y="225605"/>
                  </a:lnTo>
                  <a:close/>
                </a:path>
                <a:path w="433704" h="433705">
                  <a:moveTo>
                    <a:pt x="89541" y="225605"/>
                  </a:moveTo>
                  <a:lnTo>
                    <a:pt x="67787" y="225605"/>
                  </a:lnTo>
                  <a:lnTo>
                    <a:pt x="65021" y="233570"/>
                  </a:lnTo>
                  <a:lnTo>
                    <a:pt x="63638" y="241834"/>
                  </a:lnTo>
                  <a:lnTo>
                    <a:pt x="63652" y="250219"/>
                  </a:lnTo>
                  <a:lnTo>
                    <a:pt x="88769" y="288916"/>
                  </a:lnTo>
                  <a:lnTo>
                    <a:pt x="112738" y="294990"/>
                  </a:lnTo>
                  <a:lnTo>
                    <a:pt x="131909" y="291235"/>
                  </a:lnTo>
                  <a:lnTo>
                    <a:pt x="147606" y="280783"/>
                  </a:lnTo>
                  <a:lnTo>
                    <a:pt x="150152" y="277055"/>
                  </a:lnTo>
                  <a:lnTo>
                    <a:pt x="113485" y="277055"/>
                  </a:lnTo>
                  <a:lnTo>
                    <a:pt x="105246" y="276141"/>
                  </a:lnTo>
                  <a:lnTo>
                    <a:pt x="81668" y="246097"/>
                  </a:lnTo>
                  <a:lnTo>
                    <a:pt x="81699" y="244983"/>
                  </a:lnTo>
                  <a:lnTo>
                    <a:pt x="82870" y="237313"/>
                  </a:lnTo>
                  <a:lnTo>
                    <a:pt x="86248" y="229661"/>
                  </a:lnTo>
                  <a:lnTo>
                    <a:pt x="89541" y="225605"/>
                  </a:lnTo>
                  <a:close/>
                </a:path>
                <a:path w="433704" h="433705">
                  <a:moveTo>
                    <a:pt x="225658" y="152396"/>
                  </a:moveTo>
                  <a:lnTo>
                    <a:pt x="207605" y="152396"/>
                  </a:lnTo>
                  <a:lnTo>
                    <a:pt x="207605" y="207557"/>
                  </a:lnTo>
                  <a:lnTo>
                    <a:pt x="136929" y="207557"/>
                  </a:lnTo>
                  <a:lnTo>
                    <a:pt x="133604" y="209813"/>
                  </a:lnTo>
                  <a:lnTo>
                    <a:pt x="130889" y="216656"/>
                  </a:lnTo>
                  <a:lnTo>
                    <a:pt x="131746" y="220529"/>
                  </a:lnTo>
                  <a:lnTo>
                    <a:pt x="134401" y="223048"/>
                  </a:lnTo>
                  <a:lnTo>
                    <a:pt x="141535" y="233253"/>
                  </a:lnTo>
                  <a:lnTo>
                    <a:pt x="144109" y="244984"/>
                  </a:lnTo>
                  <a:lnTo>
                    <a:pt x="142097" y="256820"/>
                  </a:lnTo>
                  <a:lnTo>
                    <a:pt x="135473" y="267342"/>
                  </a:lnTo>
                  <a:lnTo>
                    <a:pt x="129011" y="272540"/>
                  </a:lnTo>
                  <a:lnTo>
                    <a:pt x="121545" y="275816"/>
                  </a:lnTo>
                  <a:lnTo>
                    <a:pt x="113485" y="277055"/>
                  </a:lnTo>
                  <a:lnTo>
                    <a:pt x="150152" y="277055"/>
                  </a:lnTo>
                  <a:lnTo>
                    <a:pt x="158237" y="265212"/>
                  </a:lnTo>
                  <a:lnTo>
                    <a:pt x="162210" y="246097"/>
                  </a:lnTo>
                  <a:lnTo>
                    <a:pt x="162248" y="239028"/>
                  </a:lnTo>
                  <a:lnTo>
                    <a:pt x="160781" y="232035"/>
                  </a:lnTo>
                  <a:lnTo>
                    <a:pt x="157885" y="225605"/>
                  </a:lnTo>
                  <a:lnTo>
                    <a:pt x="296326" y="225605"/>
                  </a:lnTo>
                  <a:lnTo>
                    <a:pt x="299673" y="223349"/>
                  </a:lnTo>
                  <a:lnTo>
                    <a:pt x="301027" y="219890"/>
                  </a:lnTo>
                  <a:lnTo>
                    <a:pt x="302381" y="216506"/>
                  </a:lnTo>
                  <a:lnTo>
                    <a:pt x="301516" y="212595"/>
                  </a:lnTo>
                  <a:lnTo>
                    <a:pt x="298846" y="210076"/>
                  </a:lnTo>
                  <a:lnTo>
                    <a:pt x="297072" y="207895"/>
                  </a:lnTo>
                  <a:lnTo>
                    <a:pt x="225658" y="207895"/>
                  </a:lnTo>
                  <a:lnTo>
                    <a:pt x="225658" y="152396"/>
                  </a:lnTo>
                  <a:close/>
                </a:path>
                <a:path w="433704" h="433705">
                  <a:moveTo>
                    <a:pt x="241618" y="265626"/>
                  </a:moveTo>
                  <a:lnTo>
                    <a:pt x="225658" y="269824"/>
                  </a:lnTo>
                  <a:lnTo>
                    <a:pt x="264799" y="269824"/>
                  </a:lnTo>
                  <a:lnTo>
                    <a:pt x="257659" y="266811"/>
                  </a:lnTo>
                  <a:lnTo>
                    <a:pt x="241618" y="265626"/>
                  </a:lnTo>
                  <a:close/>
                </a:path>
                <a:path w="433704" h="433705">
                  <a:moveTo>
                    <a:pt x="319940" y="138359"/>
                  </a:moveTo>
                  <a:lnTo>
                    <a:pt x="277788" y="162753"/>
                  </a:lnTo>
                  <a:lnTo>
                    <a:pt x="271245" y="191722"/>
                  </a:lnTo>
                  <a:lnTo>
                    <a:pt x="272622" y="199958"/>
                  </a:lnTo>
                  <a:lnTo>
                    <a:pt x="275378" y="207895"/>
                  </a:lnTo>
                  <a:lnTo>
                    <a:pt x="297072" y="207895"/>
                  </a:lnTo>
                  <a:lnTo>
                    <a:pt x="293480" y="203480"/>
                  </a:lnTo>
                  <a:lnTo>
                    <a:pt x="290102" y="195830"/>
                  </a:lnTo>
                  <a:lnTo>
                    <a:pt x="288839" y="187566"/>
                  </a:lnTo>
                  <a:lnTo>
                    <a:pt x="289820" y="179130"/>
                  </a:lnTo>
                  <a:lnTo>
                    <a:pt x="293030" y="171409"/>
                  </a:lnTo>
                  <a:lnTo>
                    <a:pt x="298098" y="164931"/>
                  </a:lnTo>
                  <a:lnTo>
                    <a:pt x="304697" y="160026"/>
                  </a:lnTo>
                  <a:lnTo>
                    <a:pt x="312498" y="157021"/>
                  </a:lnTo>
                  <a:lnTo>
                    <a:pt x="324917" y="156468"/>
                  </a:lnTo>
                  <a:lnTo>
                    <a:pt x="358053" y="156468"/>
                  </a:lnTo>
                  <a:lnTo>
                    <a:pt x="351123" y="148786"/>
                  </a:lnTo>
                  <a:lnTo>
                    <a:pt x="341524" y="142956"/>
                  </a:lnTo>
                  <a:lnTo>
                    <a:pt x="330993" y="139452"/>
                  </a:lnTo>
                  <a:lnTo>
                    <a:pt x="319940" y="138359"/>
                  </a:lnTo>
                  <a:close/>
                </a:path>
                <a:path w="433704" h="433705">
                  <a:moveTo>
                    <a:pt x="430313" y="18048"/>
                  </a:moveTo>
                  <a:lnTo>
                    <a:pt x="402385" y="18048"/>
                  </a:lnTo>
                  <a:lnTo>
                    <a:pt x="409456" y="18086"/>
                  </a:lnTo>
                  <a:lnTo>
                    <a:pt x="415173" y="23801"/>
                  </a:lnTo>
                  <a:lnTo>
                    <a:pt x="415210" y="207557"/>
                  </a:lnTo>
                  <a:lnTo>
                    <a:pt x="433263" y="207557"/>
                  </a:lnTo>
                  <a:lnTo>
                    <a:pt x="433263" y="30832"/>
                  </a:lnTo>
                  <a:lnTo>
                    <a:pt x="430839" y="18829"/>
                  </a:lnTo>
                  <a:lnTo>
                    <a:pt x="430313" y="18048"/>
                  </a:lnTo>
                  <a:close/>
                </a:path>
                <a:path w="433704" h="433705">
                  <a:moveTo>
                    <a:pt x="191720" y="58181"/>
                  </a:moveTo>
                  <a:lnTo>
                    <a:pt x="148859" y="76593"/>
                  </a:lnTo>
                  <a:lnTo>
                    <a:pt x="138416" y="107842"/>
                  </a:lnTo>
                  <a:lnTo>
                    <a:pt x="139817" y="119006"/>
                  </a:lnTo>
                  <a:lnTo>
                    <a:pt x="162722" y="150008"/>
                  </a:lnTo>
                  <a:lnTo>
                    <a:pt x="191563" y="156494"/>
                  </a:lnTo>
                  <a:lnTo>
                    <a:pt x="199707" y="155130"/>
                  </a:lnTo>
                  <a:lnTo>
                    <a:pt x="207605" y="152396"/>
                  </a:lnTo>
                  <a:lnTo>
                    <a:pt x="225658" y="152396"/>
                  </a:lnTo>
                  <a:lnTo>
                    <a:pt x="225658" y="139168"/>
                  </a:lnTo>
                  <a:lnTo>
                    <a:pt x="187631" y="139168"/>
                  </a:lnTo>
                  <a:lnTo>
                    <a:pt x="179172" y="138145"/>
                  </a:lnTo>
                  <a:lnTo>
                    <a:pt x="156505" y="103169"/>
                  </a:lnTo>
                  <a:lnTo>
                    <a:pt x="160616" y="91891"/>
                  </a:lnTo>
                  <a:lnTo>
                    <a:pt x="168656" y="82976"/>
                  </a:lnTo>
                  <a:lnTo>
                    <a:pt x="179887" y="77645"/>
                  </a:lnTo>
                  <a:lnTo>
                    <a:pt x="188139" y="76731"/>
                  </a:lnTo>
                  <a:lnTo>
                    <a:pt x="225658" y="76731"/>
                  </a:lnTo>
                  <a:lnTo>
                    <a:pt x="225658" y="62267"/>
                  </a:lnTo>
                  <a:lnTo>
                    <a:pt x="207605" y="62267"/>
                  </a:lnTo>
                  <a:lnTo>
                    <a:pt x="191720" y="58181"/>
                  </a:lnTo>
                  <a:close/>
                </a:path>
                <a:path w="433704" h="433705">
                  <a:moveTo>
                    <a:pt x="221596" y="126339"/>
                  </a:moveTo>
                  <a:lnTo>
                    <a:pt x="216594" y="126376"/>
                  </a:lnTo>
                  <a:lnTo>
                    <a:pt x="214149" y="126376"/>
                  </a:lnTo>
                  <a:lnTo>
                    <a:pt x="211817" y="127354"/>
                  </a:lnTo>
                  <a:lnTo>
                    <a:pt x="210125" y="129121"/>
                  </a:lnTo>
                  <a:lnTo>
                    <a:pt x="203548" y="134529"/>
                  </a:lnTo>
                  <a:lnTo>
                    <a:pt x="195904" y="137920"/>
                  </a:lnTo>
                  <a:lnTo>
                    <a:pt x="187631" y="139168"/>
                  </a:lnTo>
                  <a:lnTo>
                    <a:pt x="225658" y="139168"/>
                  </a:lnTo>
                  <a:lnTo>
                    <a:pt x="225620" y="130362"/>
                  </a:lnTo>
                  <a:lnTo>
                    <a:pt x="221596" y="126339"/>
                  </a:lnTo>
                  <a:close/>
                </a:path>
                <a:path w="433704" h="433705">
                  <a:moveTo>
                    <a:pt x="225658" y="76731"/>
                  </a:moveTo>
                  <a:lnTo>
                    <a:pt x="188139" y="76731"/>
                  </a:lnTo>
                  <a:lnTo>
                    <a:pt x="196204" y="77970"/>
                  </a:lnTo>
                  <a:lnTo>
                    <a:pt x="203671" y="81246"/>
                  </a:lnTo>
                  <a:lnTo>
                    <a:pt x="210125" y="86444"/>
                  </a:lnTo>
                  <a:lnTo>
                    <a:pt x="213585" y="90054"/>
                  </a:lnTo>
                  <a:lnTo>
                    <a:pt x="219302" y="90167"/>
                  </a:lnTo>
                  <a:lnTo>
                    <a:pt x="224830" y="84865"/>
                  </a:lnTo>
                  <a:lnTo>
                    <a:pt x="225846" y="82270"/>
                  </a:lnTo>
                  <a:lnTo>
                    <a:pt x="225774" y="81246"/>
                  </a:lnTo>
                  <a:lnTo>
                    <a:pt x="225658" y="76731"/>
                  </a:lnTo>
                  <a:close/>
                </a:path>
                <a:path w="433704" h="433705">
                  <a:moveTo>
                    <a:pt x="225658" y="18048"/>
                  </a:moveTo>
                  <a:lnTo>
                    <a:pt x="207605" y="18048"/>
                  </a:lnTo>
                  <a:lnTo>
                    <a:pt x="207605" y="62267"/>
                  </a:lnTo>
                  <a:lnTo>
                    <a:pt x="225658" y="62267"/>
                  </a:lnTo>
                  <a:lnTo>
                    <a:pt x="225658" y="1804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5091176" y="1541780"/>
            <a:ext cx="2243455" cy="292100"/>
            <a:chOff x="5091176" y="1541780"/>
            <a:chExt cx="2243455" cy="292100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1176" y="1541780"/>
              <a:ext cx="698373" cy="22898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6125" y="1675688"/>
              <a:ext cx="90830" cy="256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3506" y="1541780"/>
              <a:ext cx="1380744" cy="292100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3710000" y="4779035"/>
            <a:ext cx="565785" cy="823594"/>
          </a:xfrm>
          <a:custGeom>
            <a:avLst/>
            <a:gdLst/>
            <a:ahLst/>
            <a:cxnLst/>
            <a:rect l="l" t="t" r="r" b="b"/>
            <a:pathLst>
              <a:path w="565785" h="823595">
                <a:moveTo>
                  <a:pt x="123215" y="664819"/>
                </a:moveTo>
                <a:lnTo>
                  <a:pt x="81318" y="664819"/>
                </a:lnTo>
                <a:lnTo>
                  <a:pt x="81318" y="700176"/>
                </a:lnTo>
                <a:lnTo>
                  <a:pt x="123215" y="700176"/>
                </a:lnTo>
                <a:lnTo>
                  <a:pt x="123215" y="664819"/>
                </a:lnTo>
                <a:close/>
              </a:path>
              <a:path w="565785" h="823595">
                <a:moveTo>
                  <a:pt x="123215" y="457352"/>
                </a:moveTo>
                <a:lnTo>
                  <a:pt x="81318" y="457352"/>
                </a:lnTo>
                <a:lnTo>
                  <a:pt x="81318" y="492696"/>
                </a:lnTo>
                <a:lnTo>
                  <a:pt x="123215" y="492696"/>
                </a:lnTo>
                <a:lnTo>
                  <a:pt x="123215" y="457352"/>
                </a:lnTo>
                <a:close/>
              </a:path>
              <a:path w="565785" h="823595">
                <a:moveTo>
                  <a:pt x="123215" y="249872"/>
                </a:moveTo>
                <a:lnTo>
                  <a:pt x="81318" y="249872"/>
                </a:lnTo>
                <a:lnTo>
                  <a:pt x="81318" y="285216"/>
                </a:lnTo>
                <a:lnTo>
                  <a:pt x="123215" y="285216"/>
                </a:lnTo>
                <a:lnTo>
                  <a:pt x="123215" y="249872"/>
                </a:lnTo>
                <a:close/>
              </a:path>
              <a:path w="565785" h="823595">
                <a:moveTo>
                  <a:pt x="217424" y="664819"/>
                </a:moveTo>
                <a:lnTo>
                  <a:pt x="143535" y="664819"/>
                </a:lnTo>
                <a:lnTo>
                  <a:pt x="143535" y="700176"/>
                </a:lnTo>
                <a:lnTo>
                  <a:pt x="217424" y="700176"/>
                </a:lnTo>
                <a:lnTo>
                  <a:pt x="217424" y="664819"/>
                </a:lnTo>
                <a:close/>
              </a:path>
              <a:path w="565785" h="823595">
                <a:moveTo>
                  <a:pt x="217424" y="457352"/>
                </a:moveTo>
                <a:lnTo>
                  <a:pt x="143535" y="457352"/>
                </a:lnTo>
                <a:lnTo>
                  <a:pt x="143535" y="492696"/>
                </a:lnTo>
                <a:lnTo>
                  <a:pt x="217424" y="492696"/>
                </a:lnTo>
                <a:lnTo>
                  <a:pt x="217424" y="457352"/>
                </a:lnTo>
                <a:close/>
              </a:path>
              <a:path w="565785" h="823595">
                <a:moveTo>
                  <a:pt x="217424" y="249872"/>
                </a:moveTo>
                <a:lnTo>
                  <a:pt x="143535" y="249872"/>
                </a:lnTo>
                <a:lnTo>
                  <a:pt x="143535" y="285216"/>
                </a:lnTo>
                <a:lnTo>
                  <a:pt x="217424" y="285216"/>
                </a:lnTo>
                <a:lnTo>
                  <a:pt x="217424" y="249872"/>
                </a:lnTo>
                <a:close/>
              </a:path>
              <a:path w="565785" h="823595">
                <a:moveTo>
                  <a:pt x="565658" y="100368"/>
                </a:moveTo>
                <a:lnTo>
                  <a:pt x="557415" y="74053"/>
                </a:lnTo>
                <a:lnTo>
                  <a:pt x="534327" y="51650"/>
                </a:lnTo>
                <a:lnTo>
                  <a:pt x="530301" y="49568"/>
                </a:lnTo>
                <a:lnTo>
                  <a:pt x="530301" y="100368"/>
                </a:lnTo>
                <a:lnTo>
                  <a:pt x="530301" y="151599"/>
                </a:lnTo>
                <a:lnTo>
                  <a:pt x="530301" y="722795"/>
                </a:lnTo>
                <a:lnTo>
                  <a:pt x="522338" y="736574"/>
                </a:lnTo>
                <a:lnTo>
                  <a:pt x="462508" y="764984"/>
                </a:lnTo>
                <a:lnTo>
                  <a:pt x="413296" y="776706"/>
                </a:lnTo>
                <a:lnTo>
                  <a:pt x="352958" y="784809"/>
                </a:lnTo>
                <a:lnTo>
                  <a:pt x="282829" y="787831"/>
                </a:lnTo>
                <a:lnTo>
                  <a:pt x="212699" y="784809"/>
                </a:lnTo>
                <a:lnTo>
                  <a:pt x="152361" y="776706"/>
                </a:lnTo>
                <a:lnTo>
                  <a:pt x="103149" y="764984"/>
                </a:lnTo>
                <a:lnTo>
                  <a:pt x="66357" y="751116"/>
                </a:lnTo>
                <a:lnTo>
                  <a:pt x="35356" y="722795"/>
                </a:lnTo>
                <a:lnTo>
                  <a:pt x="35356" y="566381"/>
                </a:lnTo>
                <a:lnTo>
                  <a:pt x="71348" y="584022"/>
                </a:lnTo>
                <a:lnTo>
                  <a:pt x="116433" y="597852"/>
                </a:lnTo>
                <a:lnTo>
                  <a:pt x="168275" y="607822"/>
                </a:lnTo>
                <a:lnTo>
                  <a:pt x="224523" y="613841"/>
                </a:lnTo>
                <a:lnTo>
                  <a:pt x="282829" y="615873"/>
                </a:lnTo>
                <a:lnTo>
                  <a:pt x="341198" y="613778"/>
                </a:lnTo>
                <a:lnTo>
                  <a:pt x="397586" y="607618"/>
                </a:lnTo>
                <a:lnTo>
                  <a:pt x="449529" y="597547"/>
                </a:lnTo>
                <a:lnTo>
                  <a:pt x="494588" y="583755"/>
                </a:lnTo>
                <a:lnTo>
                  <a:pt x="501218" y="580529"/>
                </a:lnTo>
                <a:lnTo>
                  <a:pt x="530301" y="566381"/>
                </a:lnTo>
                <a:lnTo>
                  <a:pt x="530301" y="514959"/>
                </a:lnTo>
                <a:lnTo>
                  <a:pt x="522338" y="528955"/>
                </a:lnTo>
                <a:lnTo>
                  <a:pt x="499300" y="543661"/>
                </a:lnTo>
                <a:lnTo>
                  <a:pt x="462508" y="557618"/>
                </a:lnTo>
                <a:lnTo>
                  <a:pt x="413194" y="569391"/>
                </a:lnTo>
                <a:lnTo>
                  <a:pt x="352933" y="577494"/>
                </a:lnTo>
                <a:lnTo>
                  <a:pt x="282829" y="580529"/>
                </a:lnTo>
                <a:lnTo>
                  <a:pt x="212686" y="577494"/>
                </a:lnTo>
                <a:lnTo>
                  <a:pt x="152311" y="569379"/>
                </a:lnTo>
                <a:lnTo>
                  <a:pt x="139763" y="566381"/>
                </a:lnTo>
                <a:lnTo>
                  <a:pt x="103149" y="557657"/>
                </a:lnTo>
                <a:lnTo>
                  <a:pt x="66357" y="543763"/>
                </a:lnTo>
                <a:lnTo>
                  <a:pt x="43332" y="529158"/>
                </a:lnTo>
                <a:lnTo>
                  <a:pt x="35356" y="515315"/>
                </a:lnTo>
                <a:lnTo>
                  <a:pt x="35356" y="358559"/>
                </a:lnTo>
                <a:lnTo>
                  <a:pt x="71348" y="376186"/>
                </a:lnTo>
                <a:lnTo>
                  <a:pt x="116433" y="390017"/>
                </a:lnTo>
                <a:lnTo>
                  <a:pt x="168275" y="399986"/>
                </a:lnTo>
                <a:lnTo>
                  <a:pt x="224523" y="406019"/>
                </a:lnTo>
                <a:lnTo>
                  <a:pt x="282829" y="408038"/>
                </a:lnTo>
                <a:lnTo>
                  <a:pt x="341198" y="405942"/>
                </a:lnTo>
                <a:lnTo>
                  <a:pt x="397586" y="399783"/>
                </a:lnTo>
                <a:lnTo>
                  <a:pt x="449529" y="389712"/>
                </a:lnTo>
                <a:lnTo>
                  <a:pt x="494588" y="375920"/>
                </a:lnTo>
                <a:lnTo>
                  <a:pt x="530301" y="358559"/>
                </a:lnTo>
                <a:lnTo>
                  <a:pt x="530301" y="307835"/>
                </a:lnTo>
                <a:lnTo>
                  <a:pt x="523290" y="320586"/>
                </a:lnTo>
                <a:lnTo>
                  <a:pt x="502361" y="334873"/>
                </a:lnTo>
                <a:lnTo>
                  <a:pt x="467690" y="348983"/>
                </a:lnTo>
                <a:lnTo>
                  <a:pt x="419430" y="361200"/>
                </a:lnTo>
                <a:lnTo>
                  <a:pt x="357746" y="369798"/>
                </a:lnTo>
                <a:lnTo>
                  <a:pt x="282829" y="373049"/>
                </a:lnTo>
                <a:lnTo>
                  <a:pt x="207911" y="369798"/>
                </a:lnTo>
                <a:lnTo>
                  <a:pt x="146240" y="361200"/>
                </a:lnTo>
                <a:lnTo>
                  <a:pt x="97980" y="348983"/>
                </a:lnTo>
                <a:lnTo>
                  <a:pt x="42367" y="320586"/>
                </a:lnTo>
                <a:lnTo>
                  <a:pt x="35356" y="307835"/>
                </a:lnTo>
                <a:lnTo>
                  <a:pt x="35356" y="151599"/>
                </a:lnTo>
                <a:lnTo>
                  <a:pt x="71348" y="169214"/>
                </a:lnTo>
                <a:lnTo>
                  <a:pt x="116433" y="183007"/>
                </a:lnTo>
                <a:lnTo>
                  <a:pt x="168275" y="192925"/>
                </a:lnTo>
                <a:lnTo>
                  <a:pt x="224523" y="198907"/>
                </a:lnTo>
                <a:lnTo>
                  <a:pt x="282829" y="200914"/>
                </a:lnTo>
                <a:lnTo>
                  <a:pt x="341198" y="198907"/>
                </a:lnTo>
                <a:lnTo>
                  <a:pt x="397586" y="192925"/>
                </a:lnTo>
                <a:lnTo>
                  <a:pt x="449529" y="183007"/>
                </a:lnTo>
                <a:lnTo>
                  <a:pt x="494588" y="169214"/>
                </a:lnTo>
                <a:lnTo>
                  <a:pt x="530301" y="151599"/>
                </a:lnTo>
                <a:lnTo>
                  <a:pt x="530301" y="100368"/>
                </a:lnTo>
                <a:lnTo>
                  <a:pt x="522287" y="114147"/>
                </a:lnTo>
                <a:lnTo>
                  <a:pt x="499135" y="128739"/>
                </a:lnTo>
                <a:lnTo>
                  <a:pt x="462254" y="142633"/>
                </a:lnTo>
                <a:lnTo>
                  <a:pt x="412978" y="154393"/>
                </a:lnTo>
                <a:lnTo>
                  <a:pt x="352717" y="162534"/>
                </a:lnTo>
                <a:lnTo>
                  <a:pt x="282829" y="165569"/>
                </a:lnTo>
                <a:lnTo>
                  <a:pt x="212852" y="162534"/>
                </a:lnTo>
                <a:lnTo>
                  <a:pt x="152679" y="154432"/>
                </a:lnTo>
                <a:lnTo>
                  <a:pt x="140792" y="151599"/>
                </a:lnTo>
                <a:lnTo>
                  <a:pt x="103416" y="142709"/>
                </a:lnTo>
                <a:lnTo>
                  <a:pt x="66522" y="128816"/>
                </a:lnTo>
                <a:lnTo>
                  <a:pt x="43370" y="114211"/>
                </a:lnTo>
                <a:lnTo>
                  <a:pt x="35356" y="100368"/>
                </a:lnTo>
                <a:lnTo>
                  <a:pt x="43332" y="86525"/>
                </a:lnTo>
                <a:lnTo>
                  <a:pt x="103149" y="58115"/>
                </a:lnTo>
                <a:lnTo>
                  <a:pt x="152361" y="46431"/>
                </a:lnTo>
                <a:lnTo>
                  <a:pt x="212699" y="38354"/>
                </a:lnTo>
                <a:lnTo>
                  <a:pt x="282829" y="35344"/>
                </a:lnTo>
                <a:lnTo>
                  <a:pt x="352958" y="38366"/>
                </a:lnTo>
                <a:lnTo>
                  <a:pt x="413296" y="46456"/>
                </a:lnTo>
                <a:lnTo>
                  <a:pt x="462508" y="58166"/>
                </a:lnTo>
                <a:lnTo>
                  <a:pt x="499300" y="72021"/>
                </a:lnTo>
                <a:lnTo>
                  <a:pt x="530301" y="100368"/>
                </a:lnTo>
                <a:lnTo>
                  <a:pt x="530301" y="49568"/>
                </a:lnTo>
                <a:lnTo>
                  <a:pt x="453517" y="18757"/>
                </a:lnTo>
                <a:lnTo>
                  <a:pt x="400748" y="8369"/>
                </a:lnTo>
                <a:lnTo>
                  <a:pt x="343027" y="2108"/>
                </a:lnTo>
                <a:lnTo>
                  <a:pt x="282829" y="0"/>
                </a:lnTo>
                <a:lnTo>
                  <a:pt x="222631" y="2146"/>
                </a:lnTo>
                <a:lnTo>
                  <a:pt x="164922" y="8521"/>
                </a:lnTo>
                <a:lnTo>
                  <a:pt x="112141" y="19037"/>
                </a:lnTo>
                <a:lnTo>
                  <a:pt x="66789" y="33566"/>
                </a:lnTo>
                <a:lnTo>
                  <a:pt x="31330" y="52031"/>
                </a:lnTo>
                <a:lnTo>
                  <a:pt x="0" y="100368"/>
                </a:lnTo>
                <a:lnTo>
                  <a:pt x="0" y="722795"/>
                </a:lnTo>
                <a:lnTo>
                  <a:pt x="31559" y="771525"/>
                </a:lnTo>
                <a:lnTo>
                  <a:pt x="67183" y="789978"/>
                </a:lnTo>
                <a:lnTo>
                  <a:pt x="112661" y="804418"/>
                </a:lnTo>
                <a:lnTo>
                  <a:pt x="165455" y="814806"/>
                </a:lnTo>
                <a:lnTo>
                  <a:pt x="223024" y="821080"/>
                </a:lnTo>
                <a:lnTo>
                  <a:pt x="282829" y="823175"/>
                </a:lnTo>
                <a:lnTo>
                  <a:pt x="342633" y="821080"/>
                </a:lnTo>
                <a:lnTo>
                  <a:pt x="400202" y="814806"/>
                </a:lnTo>
                <a:lnTo>
                  <a:pt x="452996" y="804418"/>
                </a:lnTo>
                <a:lnTo>
                  <a:pt x="498475" y="789978"/>
                </a:lnTo>
                <a:lnTo>
                  <a:pt x="534111" y="771525"/>
                </a:lnTo>
                <a:lnTo>
                  <a:pt x="565658" y="722795"/>
                </a:lnTo>
                <a:lnTo>
                  <a:pt x="565658" y="566381"/>
                </a:lnTo>
                <a:lnTo>
                  <a:pt x="565658" y="358559"/>
                </a:lnTo>
                <a:lnTo>
                  <a:pt x="565658" y="151599"/>
                </a:lnTo>
                <a:lnTo>
                  <a:pt x="565658" y="100368"/>
                </a:lnTo>
                <a:close/>
              </a:path>
            </a:pathLst>
          </a:custGeom>
          <a:solidFill>
            <a:srgbClr val="6CAD3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3437" y="5184959"/>
            <a:ext cx="555591" cy="104141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79263" y="6416637"/>
            <a:ext cx="1817242" cy="291998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8750806" y="2865137"/>
            <a:ext cx="1393825" cy="1391920"/>
            <a:chOff x="8750806" y="2865137"/>
            <a:chExt cx="1393825" cy="1391920"/>
          </a:xfrm>
        </p:grpSpPr>
        <p:sp>
          <p:nvSpPr>
            <p:cNvPr id="26" name="object 26" descr=""/>
            <p:cNvSpPr/>
            <p:nvPr/>
          </p:nvSpPr>
          <p:spPr>
            <a:xfrm>
              <a:off x="8750806" y="2865137"/>
              <a:ext cx="1393825" cy="1391920"/>
            </a:xfrm>
            <a:custGeom>
              <a:avLst/>
              <a:gdLst/>
              <a:ahLst/>
              <a:cxnLst/>
              <a:rect l="l" t="t" r="r" b="b"/>
              <a:pathLst>
                <a:path w="1393825" h="1391920">
                  <a:moveTo>
                    <a:pt x="1393288" y="0"/>
                  </a:moveTo>
                  <a:lnTo>
                    <a:pt x="0" y="0"/>
                  </a:lnTo>
                  <a:lnTo>
                    <a:pt x="0" y="1391895"/>
                  </a:lnTo>
                  <a:lnTo>
                    <a:pt x="1393289" y="1391895"/>
                  </a:lnTo>
                  <a:lnTo>
                    <a:pt x="1393288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984145" y="3116948"/>
              <a:ext cx="927735" cy="888365"/>
            </a:xfrm>
            <a:custGeom>
              <a:avLst/>
              <a:gdLst/>
              <a:ahLst/>
              <a:cxnLst/>
              <a:rect l="l" t="t" r="r" b="b"/>
              <a:pathLst>
                <a:path w="927734" h="888364">
                  <a:moveTo>
                    <a:pt x="649071" y="416306"/>
                  </a:moveTo>
                  <a:lnTo>
                    <a:pt x="519036" y="416306"/>
                  </a:lnTo>
                  <a:lnTo>
                    <a:pt x="519036" y="453428"/>
                  </a:lnTo>
                  <a:lnTo>
                    <a:pt x="649071" y="453428"/>
                  </a:lnTo>
                  <a:lnTo>
                    <a:pt x="649071" y="416306"/>
                  </a:lnTo>
                  <a:close/>
                </a:path>
                <a:path w="927734" h="888364">
                  <a:moveTo>
                    <a:pt x="704799" y="546214"/>
                  </a:moveTo>
                  <a:lnTo>
                    <a:pt x="296100" y="546214"/>
                  </a:lnTo>
                  <a:lnTo>
                    <a:pt x="296100" y="342087"/>
                  </a:lnTo>
                  <a:lnTo>
                    <a:pt x="296100" y="304965"/>
                  </a:lnTo>
                  <a:lnTo>
                    <a:pt x="296100" y="100825"/>
                  </a:lnTo>
                  <a:lnTo>
                    <a:pt x="296100" y="82270"/>
                  </a:lnTo>
                  <a:lnTo>
                    <a:pt x="294640" y="75031"/>
                  </a:lnTo>
                  <a:lnTo>
                    <a:pt x="290664" y="69126"/>
                  </a:lnTo>
                  <a:lnTo>
                    <a:pt x="284759" y="65163"/>
                  </a:lnTo>
                  <a:lnTo>
                    <a:pt x="277533" y="63703"/>
                  </a:lnTo>
                  <a:lnTo>
                    <a:pt x="163830" y="63703"/>
                  </a:lnTo>
                  <a:lnTo>
                    <a:pt x="151295" y="35877"/>
                  </a:lnTo>
                  <a:lnTo>
                    <a:pt x="150202" y="33451"/>
                  </a:lnTo>
                  <a:lnTo>
                    <a:pt x="128905" y="13487"/>
                  </a:lnTo>
                  <a:lnTo>
                    <a:pt x="128905" y="82270"/>
                  </a:lnTo>
                  <a:lnTo>
                    <a:pt x="125260" y="100317"/>
                  </a:lnTo>
                  <a:lnTo>
                    <a:pt x="115303" y="115062"/>
                  </a:lnTo>
                  <a:lnTo>
                    <a:pt x="100545" y="125018"/>
                  </a:lnTo>
                  <a:lnTo>
                    <a:pt x="82473" y="128663"/>
                  </a:lnTo>
                  <a:lnTo>
                    <a:pt x="64389" y="125018"/>
                  </a:lnTo>
                  <a:lnTo>
                    <a:pt x="49631" y="115062"/>
                  </a:lnTo>
                  <a:lnTo>
                    <a:pt x="39674" y="100317"/>
                  </a:lnTo>
                  <a:lnTo>
                    <a:pt x="36029" y="82270"/>
                  </a:lnTo>
                  <a:lnTo>
                    <a:pt x="39674" y="64185"/>
                  </a:lnTo>
                  <a:lnTo>
                    <a:pt x="49631" y="49441"/>
                  </a:lnTo>
                  <a:lnTo>
                    <a:pt x="64389" y="39509"/>
                  </a:lnTo>
                  <a:lnTo>
                    <a:pt x="82473" y="35877"/>
                  </a:lnTo>
                  <a:lnTo>
                    <a:pt x="100545" y="39509"/>
                  </a:lnTo>
                  <a:lnTo>
                    <a:pt x="115303" y="49441"/>
                  </a:lnTo>
                  <a:lnTo>
                    <a:pt x="125260" y="64185"/>
                  </a:lnTo>
                  <a:lnTo>
                    <a:pt x="128905" y="82270"/>
                  </a:lnTo>
                  <a:lnTo>
                    <a:pt x="128905" y="13487"/>
                  </a:lnTo>
                  <a:lnTo>
                    <a:pt x="126834" y="11544"/>
                  </a:lnTo>
                  <a:lnTo>
                    <a:pt x="96939" y="0"/>
                  </a:lnTo>
                  <a:lnTo>
                    <a:pt x="63754" y="838"/>
                  </a:lnTo>
                  <a:lnTo>
                    <a:pt x="33489" y="14439"/>
                  </a:lnTo>
                  <a:lnTo>
                    <a:pt x="11557" y="37782"/>
                  </a:lnTo>
                  <a:lnTo>
                    <a:pt x="0" y="67652"/>
                  </a:lnTo>
                  <a:lnTo>
                    <a:pt x="825" y="100825"/>
                  </a:lnTo>
                  <a:lnTo>
                    <a:pt x="14465" y="131038"/>
                  </a:lnTo>
                  <a:lnTo>
                    <a:pt x="37833" y="152933"/>
                  </a:lnTo>
                  <a:lnTo>
                    <a:pt x="67716" y="164490"/>
                  </a:lnTo>
                  <a:lnTo>
                    <a:pt x="100901" y="163690"/>
                  </a:lnTo>
                  <a:lnTo>
                    <a:pt x="122948" y="155257"/>
                  </a:lnTo>
                  <a:lnTo>
                    <a:pt x="141439" y="141312"/>
                  </a:lnTo>
                  <a:lnTo>
                    <a:pt x="150990" y="128663"/>
                  </a:lnTo>
                  <a:lnTo>
                    <a:pt x="155397" y="122834"/>
                  </a:lnTo>
                  <a:lnTo>
                    <a:pt x="163830" y="100825"/>
                  </a:lnTo>
                  <a:lnTo>
                    <a:pt x="258953" y="100825"/>
                  </a:lnTo>
                  <a:lnTo>
                    <a:pt x="258953" y="304965"/>
                  </a:lnTo>
                  <a:lnTo>
                    <a:pt x="163830" y="304965"/>
                  </a:lnTo>
                  <a:lnTo>
                    <a:pt x="151295" y="277139"/>
                  </a:lnTo>
                  <a:lnTo>
                    <a:pt x="150202" y="274713"/>
                  </a:lnTo>
                  <a:lnTo>
                    <a:pt x="128905" y="254749"/>
                  </a:lnTo>
                  <a:lnTo>
                    <a:pt x="128905" y="323532"/>
                  </a:lnTo>
                  <a:lnTo>
                    <a:pt x="125260" y="341579"/>
                  </a:lnTo>
                  <a:lnTo>
                    <a:pt x="115303" y="356323"/>
                  </a:lnTo>
                  <a:lnTo>
                    <a:pt x="100545" y="366268"/>
                  </a:lnTo>
                  <a:lnTo>
                    <a:pt x="82473" y="369912"/>
                  </a:lnTo>
                  <a:lnTo>
                    <a:pt x="64389" y="366268"/>
                  </a:lnTo>
                  <a:lnTo>
                    <a:pt x="49631" y="356323"/>
                  </a:lnTo>
                  <a:lnTo>
                    <a:pt x="39674" y="341579"/>
                  </a:lnTo>
                  <a:lnTo>
                    <a:pt x="36029" y="323532"/>
                  </a:lnTo>
                  <a:lnTo>
                    <a:pt x="39674" y="305447"/>
                  </a:lnTo>
                  <a:lnTo>
                    <a:pt x="82473" y="277139"/>
                  </a:lnTo>
                  <a:lnTo>
                    <a:pt x="125260" y="305447"/>
                  </a:lnTo>
                  <a:lnTo>
                    <a:pt x="128905" y="323532"/>
                  </a:lnTo>
                  <a:lnTo>
                    <a:pt x="128905" y="254749"/>
                  </a:lnTo>
                  <a:lnTo>
                    <a:pt x="126834" y="252806"/>
                  </a:lnTo>
                  <a:lnTo>
                    <a:pt x="96939" y="241261"/>
                  </a:lnTo>
                  <a:lnTo>
                    <a:pt x="63754" y="242100"/>
                  </a:lnTo>
                  <a:lnTo>
                    <a:pt x="33489" y="255701"/>
                  </a:lnTo>
                  <a:lnTo>
                    <a:pt x="11557" y="279044"/>
                  </a:lnTo>
                  <a:lnTo>
                    <a:pt x="0" y="308914"/>
                  </a:lnTo>
                  <a:lnTo>
                    <a:pt x="825" y="342087"/>
                  </a:lnTo>
                  <a:lnTo>
                    <a:pt x="14465" y="372313"/>
                  </a:lnTo>
                  <a:lnTo>
                    <a:pt x="37833" y="394208"/>
                  </a:lnTo>
                  <a:lnTo>
                    <a:pt x="67716" y="405765"/>
                  </a:lnTo>
                  <a:lnTo>
                    <a:pt x="100901" y="404939"/>
                  </a:lnTo>
                  <a:lnTo>
                    <a:pt x="141439" y="382562"/>
                  </a:lnTo>
                  <a:lnTo>
                    <a:pt x="163830" y="342087"/>
                  </a:lnTo>
                  <a:lnTo>
                    <a:pt x="258953" y="342087"/>
                  </a:lnTo>
                  <a:lnTo>
                    <a:pt x="258953" y="546214"/>
                  </a:lnTo>
                  <a:lnTo>
                    <a:pt x="163842" y="546214"/>
                  </a:lnTo>
                  <a:lnTo>
                    <a:pt x="151282" y="518375"/>
                  </a:lnTo>
                  <a:lnTo>
                    <a:pt x="150202" y="515975"/>
                  </a:lnTo>
                  <a:lnTo>
                    <a:pt x="128905" y="496011"/>
                  </a:lnTo>
                  <a:lnTo>
                    <a:pt x="128905" y="564781"/>
                  </a:lnTo>
                  <a:lnTo>
                    <a:pt x="125260" y="582828"/>
                  </a:lnTo>
                  <a:lnTo>
                    <a:pt x="115303" y="597585"/>
                  </a:lnTo>
                  <a:lnTo>
                    <a:pt x="100545" y="607529"/>
                  </a:lnTo>
                  <a:lnTo>
                    <a:pt x="82473" y="611174"/>
                  </a:lnTo>
                  <a:lnTo>
                    <a:pt x="64389" y="607529"/>
                  </a:lnTo>
                  <a:lnTo>
                    <a:pt x="49631" y="597585"/>
                  </a:lnTo>
                  <a:lnTo>
                    <a:pt x="39674" y="582828"/>
                  </a:lnTo>
                  <a:lnTo>
                    <a:pt x="36029" y="564781"/>
                  </a:lnTo>
                  <a:lnTo>
                    <a:pt x="39674" y="546709"/>
                  </a:lnTo>
                  <a:lnTo>
                    <a:pt x="82473" y="518375"/>
                  </a:lnTo>
                  <a:lnTo>
                    <a:pt x="125260" y="546709"/>
                  </a:lnTo>
                  <a:lnTo>
                    <a:pt x="128905" y="564781"/>
                  </a:lnTo>
                  <a:lnTo>
                    <a:pt x="128905" y="496011"/>
                  </a:lnTo>
                  <a:lnTo>
                    <a:pt x="126834" y="494068"/>
                  </a:lnTo>
                  <a:lnTo>
                    <a:pt x="96939" y="482523"/>
                  </a:lnTo>
                  <a:lnTo>
                    <a:pt x="63754" y="483349"/>
                  </a:lnTo>
                  <a:lnTo>
                    <a:pt x="33489" y="496976"/>
                  </a:lnTo>
                  <a:lnTo>
                    <a:pt x="11557" y="520319"/>
                  </a:lnTo>
                  <a:lnTo>
                    <a:pt x="0" y="550176"/>
                  </a:lnTo>
                  <a:lnTo>
                    <a:pt x="825" y="583336"/>
                  </a:lnTo>
                  <a:lnTo>
                    <a:pt x="14465" y="613575"/>
                  </a:lnTo>
                  <a:lnTo>
                    <a:pt x="37833" y="635469"/>
                  </a:lnTo>
                  <a:lnTo>
                    <a:pt x="67716" y="647026"/>
                  </a:lnTo>
                  <a:lnTo>
                    <a:pt x="100901" y="646201"/>
                  </a:lnTo>
                  <a:lnTo>
                    <a:pt x="141439" y="623824"/>
                  </a:lnTo>
                  <a:lnTo>
                    <a:pt x="163842" y="583336"/>
                  </a:lnTo>
                  <a:lnTo>
                    <a:pt x="258953" y="583336"/>
                  </a:lnTo>
                  <a:lnTo>
                    <a:pt x="258953" y="787476"/>
                  </a:lnTo>
                  <a:lnTo>
                    <a:pt x="163842" y="787476"/>
                  </a:lnTo>
                  <a:lnTo>
                    <a:pt x="151282" y="759637"/>
                  </a:lnTo>
                  <a:lnTo>
                    <a:pt x="150202" y="757237"/>
                  </a:lnTo>
                  <a:lnTo>
                    <a:pt x="128917" y="737285"/>
                  </a:lnTo>
                  <a:lnTo>
                    <a:pt x="128917" y="806043"/>
                  </a:lnTo>
                  <a:lnTo>
                    <a:pt x="125260" y="824090"/>
                  </a:lnTo>
                  <a:lnTo>
                    <a:pt x="115303" y="838847"/>
                  </a:lnTo>
                  <a:lnTo>
                    <a:pt x="100545" y="848791"/>
                  </a:lnTo>
                  <a:lnTo>
                    <a:pt x="82473" y="852436"/>
                  </a:lnTo>
                  <a:lnTo>
                    <a:pt x="64389" y="848791"/>
                  </a:lnTo>
                  <a:lnTo>
                    <a:pt x="49631" y="838847"/>
                  </a:lnTo>
                  <a:lnTo>
                    <a:pt x="39674" y="824090"/>
                  </a:lnTo>
                  <a:lnTo>
                    <a:pt x="36029" y="806043"/>
                  </a:lnTo>
                  <a:lnTo>
                    <a:pt x="39674" y="787971"/>
                  </a:lnTo>
                  <a:lnTo>
                    <a:pt x="82473" y="759637"/>
                  </a:lnTo>
                  <a:lnTo>
                    <a:pt x="125260" y="787971"/>
                  </a:lnTo>
                  <a:lnTo>
                    <a:pt x="128917" y="806043"/>
                  </a:lnTo>
                  <a:lnTo>
                    <a:pt x="128917" y="737285"/>
                  </a:lnTo>
                  <a:lnTo>
                    <a:pt x="126834" y="735330"/>
                  </a:lnTo>
                  <a:lnTo>
                    <a:pt x="96939" y="723785"/>
                  </a:lnTo>
                  <a:lnTo>
                    <a:pt x="63754" y="724611"/>
                  </a:lnTo>
                  <a:lnTo>
                    <a:pt x="33489" y="738238"/>
                  </a:lnTo>
                  <a:lnTo>
                    <a:pt x="11557" y="761580"/>
                  </a:lnTo>
                  <a:lnTo>
                    <a:pt x="0" y="791438"/>
                  </a:lnTo>
                  <a:lnTo>
                    <a:pt x="825" y="824598"/>
                  </a:lnTo>
                  <a:lnTo>
                    <a:pt x="14465" y="854837"/>
                  </a:lnTo>
                  <a:lnTo>
                    <a:pt x="37833" y="876731"/>
                  </a:lnTo>
                  <a:lnTo>
                    <a:pt x="67716" y="888288"/>
                  </a:lnTo>
                  <a:lnTo>
                    <a:pt x="100901" y="887463"/>
                  </a:lnTo>
                  <a:lnTo>
                    <a:pt x="141439" y="865085"/>
                  </a:lnTo>
                  <a:lnTo>
                    <a:pt x="163842" y="824598"/>
                  </a:lnTo>
                  <a:lnTo>
                    <a:pt x="277533" y="824598"/>
                  </a:lnTo>
                  <a:lnTo>
                    <a:pt x="284759" y="823137"/>
                  </a:lnTo>
                  <a:lnTo>
                    <a:pt x="290664" y="819162"/>
                  </a:lnTo>
                  <a:lnTo>
                    <a:pt x="294640" y="813257"/>
                  </a:lnTo>
                  <a:lnTo>
                    <a:pt x="296100" y="806043"/>
                  </a:lnTo>
                  <a:lnTo>
                    <a:pt x="296100" y="787476"/>
                  </a:lnTo>
                  <a:lnTo>
                    <a:pt x="296100" y="583336"/>
                  </a:lnTo>
                  <a:lnTo>
                    <a:pt x="704799" y="583336"/>
                  </a:lnTo>
                  <a:lnTo>
                    <a:pt x="704799" y="546214"/>
                  </a:lnTo>
                  <a:close/>
                </a:path>
                <a:path w="927734" h="888364">
                  <a:moveTo>
                    <a:pt x="741959" y="323532"/>
                  </a:moveTo>
                  <a:lnTo>
                    <a:pt x="519036" y="323532"/>
                  </a:lnTo>
                  <a:lnTo>
                    <a:pt x="519036" y="360641"/>
                  </a:lnTo>
                  <a:lnTo>
                    <a:pt x="741959" y="360641"/>
                  </a:lnTo>
                  <a:lnTo>
                    <a:pt x="741959" y="323532"/>
                  </a:lnTo>
                  <a:close/>
                </a:path>
                <a:path w="927734" h="888364">
                  <a:moveTo>
                    <a:pt x="853427" y="546214"/>
                  </a:moveTo>
                  <a:lnTo>
                    <a:pt x="741959" y="546214"/>
                  </a:lnTo>
                  <a:lnTo>
                    <a:pt x="741959" y="583336"/>
                  </a:lnTo>
                  <a:lnTo>
                    <a:pt x="853427" y="583336"/>
                  </a:lnTo>
                  <a:lnTo>
                    <a:pt x="853427" y="546214"/>
                  </a:lnTo>
                  <a:close/>
                </a:path>
                <a:path w="927734" h="888364">
                  <a:moveTo>
                    <a:pt x="853427" y="416306"/>
                  </a:moveTo>
                  <a:lnTo>
                    <a:pt x="797687" y="416306"/>
                  </a:lnTo>
                  <a:lnTo>
                    <a:pt x="797687" y="453428"/>
                  </a:lnTo>
                  <a:lnTo>
                    <a:pt x="853427" y="453428"/>
                  </a:lnTo>
                  <a:lnTo>
                    <a:pt x="853427" y="416306"/>
                  </a:lnTo>
                  <a:close/>
                </a:path>
                <a:path w="927734" h="888364">
                  <a:moveTo>
                    <a:pt x="853427" y="323532"/>
                  </a:moveTo>
                  <a:lnTo>
                    <a:pt x="797687" y="323532"/>
                  </a:lnTo>
                  <a:lnTo>
                    <a:pt x="797687" y="360641"/>
                  </a:lnTo>
                  <a:lnTo>
                    <a:pt x="853427" y="360641"/>
                  </a:lnTo>
                  <a:lnTo>
                    <a:pt x="853427" y="323532"/>
                  </a:lnTo>
                  <a:close/>
                </a:path>
                <a:path w="927734" h="888364">
                  <a:moveTo>
                    <a:pt x="927735" y="247751"/>
                  </a:moveTo>
                  <a:lnTo>
                    <a:pt x="927569" y="246278"/>
                  </a:lnTo>
                  <a:lnTo>
                    <a:pt x="927188" y="244805"/>
                  </a:lnTo>
                  <a:lnTo>
                    <a:pt x="926414" y="241566"/>
                  </a:lnTo>
                  <a:lnTo>
                    <a:pt x="924712" y="238544"/>
                  </a:lnTo>
                  <a:lnTo>
                    <a:pt x="922312" y="236067"/>
                  </a:lnTo>
                  <a:lnTo>
                    <a:pt x="916965" y="230733"/>
                  </a:lnTo>
                  <a:lnTo>
                    <a:pt x="864412" y="178231"/>
                  </a:lnTo>
                  <a:lnTo>
                    <a:pt x="864412" y="230733"/>
                  </a:lnTo>
                  <a:lnTo>
                    <a:pt x="778573" y="230733"/>
                  </a:lnTo>
                  <a:lnTo>
                    <a:pt x="778573" y="145516"/>
                  </a:lnTo>
                  <a:lnTo>
                    <a:pt x="864412" y="230733"/>
                  </a:lnTo>
                  <a:lnTo>
                    <a:pt x="864412" y="178231"/>
                  </a:lnTo>
                  <a:lnTo>
                    <a:pt x="831672" y="145516"/>
                  </a:lnTo>
                  <a:lnTo>
                    <a:pt x="773696" y="87604"/>
                  </a:lnTo>
                  <a:lnTo>
                    <a:pt x="763473" y="82575"/>
                  </a:lnTo>
                  <a:lnTo>
                    <a:pt x="762000" y="82575"/>
                  </a:lnTo>
                  <a:lnTo>
                    <a:pt x="760539" y="82804"/>
                  </a:lnTo>
                  <a:lnTo>
                    <a:pt x="463296" y="82804"/>
                  </a:lnTo>
                  <a:lnTo>
                    <a:pt x="456069" y="84264"/>
                  </a:lnTo>
                  <a:lnTo>
                    <a:pt x="450164" y="88226"/>
                  </a:lnTo>
                  <a:lnTo>
                    <a:pt x="446189" y="94132"/>
                  </a:lnTo>
                  <a:lnTo>
                    <a:pt x="444728" y="101371"/>
                  </a:lnTo>
                  <a:lnTo>
                    <a:pt x="444728" y="509104"/>
                  </a:lnTo>
                  <a:lnTo>
                    <a:pt x="481876" y="509104"/>
                  </a:lnTo>
                  <a:lnTo>
                    <a:pt x="481876" y="119380"/>
                  </a:lnTo>
                  <a:lnTo>
                    <a:pt x="741959" y="119380"/>
                  </a:lnTo>
                  <a:lnTo>
                    <a:pt x="741959" y="249301"/>
                  </a:lnTo>
                  <a:lnTo>
                    <a:pt x="743407" y="256501"/>
                  </a:lnTo>
                  <a:lnTo>
                    <a:pt x="747382" y="262407"/>
                  </a:lnTo>
                  <a:lnTo>
                    <a:pt x="753287" y="266395"/>
                  </a:lnTo>
                  <a:lnTo>
                    <a:pt x="760539" y="267855"/>
                  </a:lnTo>
                  <a:lnTo>
                    <a:pt x="890574" y="267855"/>
                  </a:lnTo>
                  <a:lnTo>
                    <a:pt x="890574" y="768921"/>
                  </a:lnTo>
                  <a:lnTo>
                    <a:pt x="481876" y="768921"/>
                  </a:lnTo>
                  <a:lnTo>
                    <a:pt x="481876" y="620458"/>
                  </a:lnTo>
                  <a:lnTo>
                    <a:pt x="444728" y="620458"/>
                  </a:lnTo>
                  <a:lnTo>
                    <a:pt x="444728" y="787476"/>
                  </a:lnTo>
                  <a:lnTo>
                    <a:pt x="446189" y="794702"/>
                  </a:lnTo>
                  <a:lnTo>
                    <a:pt x="450164" y="800595"/>
                  </a:lnTo>
                  <a:lnTo>
                    <a:pt x="456069" y="804583"/>
                  </a:lnTo>
                  <a:lnTo>
                    <a:pt x="463296" y="806043"/>
                  </a:lnTo>
                  <a:lnTo>
                    <a:pt x="909154" y="806043"/>
                  </a:lnTo>
                  <a:lnTo>
                    <a:pt x="916393" y="804583"/>
                  </a:lnTo>
                  <a:lnTo>
                    <a:pt x="922299" y="800595"/>
                  </a:lnTo>
                  <a:lnTo>
                    <a:pt x="926274" y="794702"/>
                  </a:lnTo>
                  <a:lnTo>
                    <a:pt x="927735" y="787476"/>
                  </a:lnTo>
                  <a:lnTo>
                    <a:pt x="927735" y="768921"/>
                  </a:lnTo>
                  <a:lnTo>
                    <a:pt x="927735" y="247751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" name="object 28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57233" y="4449064"/>
            <a:ext cx="1320292" cy="284988"/>
          </a:xfrm>
          <a:prstGeom prst="rect">
            <a:avLst/>
          </a:prstGeom>
        </p:spPr>
      </p:pic>
      <p:sp>
        <p:nvSpPr>
          <p:cNvPr id="29" name="object 29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4556886" y="4387596"/>
            <a:ext cx="734060" cy="724535"/>
          </a:xfrm>
          <a:custGeom>
            <a:avLst/>
            <a:gdLst/>
            <a:ahLst/>
            <a:cxnLst/>
            <a:rect l="l" t="t" r="r" b="b"/>
            <a:pathLst>
              <a:path w="734060" h="724535">
                <a:moveTo>
                  <a:pt x="703768" y="29700"/>
                </a:moveTo>
                <a:lnTo>
                  <a:pt x="683215" y="34983"/>
                </a:lnTo>
                <a:lnTo>
                  <a:pt x="0" y="709294"/>
                </a:lnTo>
                <a:lnTo>
                  <a:pt x="14986" y="724407"/>
                </a:lnTo>
                <a:lnTo>
                  <a:pt x="698234" y="50186"/>
                </a:lnTo>
                <a:lnTo>
                  <a:pt x="703768" y="29700"/>
                </a:lnTo>
                <a:close/>
              </a:path>
              <a:path w="734060" h="724535">
                <a:moveTo>
                  <a:pt x="731973" y="7238"/>
                </a:moveTo>
                <a:lnTo>
                  <a:pt x="711326" y="7238"/>
                </a:lnTo>
                <a:lnTo>
                  <a:pt x="726313" y="22478"/>
                </a:lnTo>
                <a:lnTo>
                  <a:pt x="698234" y="50186"/>
                </a:lnTo>
                <a:lnTo>
                  <a:pt x="685546" y="97154"/>
                </a:lnTo>
                <a:lnTo>
                  <a:pt x="684022" y="102869"/>
                </a:lnTo>
                <a:lnTo>
                  <a:pt x="687324" y="108711"/>
                </a:lnTo>
                <a:lnTo>
                  <a:pt x="693038" y="110235"/>
                </a:lnTo>
                <a:lnTo>
                  <a:pt x="698753" y="111886"/>
                </a:lnTo>
                <a:lnTo>
                  <a:pt x="704596" y="108457"/>
                </a:lnTo>
                <a:lnTo>
                  <a:pt x="706120" y="102742"/>
                </a:lnTo>
                <a:lnTo>
                  <a:pt x="731973" y="7238"/>
                </a:lnTo>
                <a:close/>
              </a:path>
              <a:path w="734060" h="724535">
                <a:moveTo>
                  <a:pt x="716072" y="12064"/>
                </a:moveTo>
                <a:lnTo>
                  <a:pt x="708533" y="12064"/>
                </a:lnTo>
                <a:lnTo>
                  <a:pt x="721487" y="25145"/>
                </a:lnTo>
                <a:lnTo>
                  <a:pt x="703768" y="29700"/>
                </a:lnTo>
                <a:lnTo>
                  <a:pt x="698234" y="50186"/>
                </a:lnTo>
                <a:lnTo>
                  <a:pt x="726313" y="22478"/>
                </a:lnTo>
                <a:lnTo>
                  <a:pt x="716072" y="12064"/>
                </a:lnTo>
                <a:close/>
              </a:path>
              <a:path w="734060" h="724535">
                <a:moveTo>
                  <a:pt x="733933" y="0"/>
                </a:moveTo>
                <a:lnTo>
                  <a:pt x="630809" y="26415"/>
                </a:lnTo>
                <a:lnTo>
                  <a:pt x="625093" y="27812"/>
                </a:lnTo>
                <a:lnTo>
                  <a:pt x="621538" y="33654"/>
                </a:lnTo>
                <a:lnTo>
                  <a:pt x="623062" y="39369"/>
                </a:lnTo>
                <a:lnTo>
                  <a:pt x="624459" y="45084"/>
                </a:lnTo>
                <a:lnTo>
                  <a:pt x="630301" y="48513"/>
                </a:lnTo>
                <a:lnTo>
                  <a:pt x="636015" y="47116"/>
                </a:lnTo>
                <a:lnTo>
                  <a:pt x="683215" y="34983"/>
                </a:lnTo>
                <a:lnTo>
                  <a:pt x="711326" y="7238"/>
                </a:lnTo>
                <a:lnTo>
                  <a:pt x="731973" y="7238"/>
                </a:lnTo>
                <a:lnTo>
                  <a:pt x="733933" y="0"/>
                </a:lnTo>
                <a:close/>
              </a:path>
              <a:path w="734060" h="724535">
                <a:moveTo>
                  <a:pt x="711326" y="7238"/>
                </a:moveTo>
                <a:lnTo>
                  <a:pt x="683215" y="34983"/>
                </a:lnTo>
                <a:lnTo>
                  <a:pt x="703768" y="29700"/>
                </a:lnTo>
                <a:lnTo>
                  <a:pt x="708533" y="12064"/>
                </a:lnTo>
                <a:lnTo>
                  <a:pt x="716072" y="12064"/>
                </a:lnTo>
                <a:lnTo>
                  <a:pt x="711326" y="7238"/>
                </a:lnTo>
                <a:close/>
              </a:path>
              <a:path w="734060" h="724535">
                <a:moveTo>
                  <a:pt x="708533" y="12064"/>
                </a:moveTo>
                <a:lnTo>
                  <a:pt x="703768" y="29700"/>
                </a:lnTo>
                <a:lnTo>
                  <a:pt x="721487" y="25145"/>
                </a:lnTo>
                <a:lnTo>
                  <a:pt x="708533" y="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4430267" y="2364104"/>
            <a:ext cx="694055" cy="486409"/>
          </a:xfrm>
          <a:custGeom>
            <a:avLst/>
            <a:gdLst/>
            <a:ahLst/>
            <a:cxnLst/>
            <a:rect l="l" t="t" r="r" b="b"/>
            <a:pathLst>
              <a:path w="694054" h="486410">
                <a:moveTo>
                  <a:pt x="583565" y="456311"/>
                </a:moveTo>
                <a:lnTo>
                  <a:pt x="578358" y="460756"/>
                </a:lnTo>
                <a:lnTo>
                  <a:pt x="577977" y="466598"/>
                </a:lnTo>
                <a:lnTo>
                  <a:pt x="577469" y="472440"/>
                </a:lnTo>
                <a:lnTo>
                  <a:pt x="581914" y="477647"/>
                </a:lnTo>
                <a:lnTo>
                  <a:pt x="587756" y="478028"/>
                </a:lnTo>
                <a:lnTo>
                  <a:pt x="693928" y="486410"/>
                </a:lnTo>
                <a:lnTo>
                  <a:pt x="692389" y="483108"/>
                </a:lnTo>
                <a:lnTo>
                  <a:pt x="670433" y="483108"/>
                </a:lnTo>
                <a:lnTo>
                  <a:pt x="638156" y="460693"/>
                </a:lnTo>
                <a:lnTo>
                  <a:pt x="583565" y="456311"/>
                </a:lnTo>
                <a:close/>
              </a:path>
              <a:path w="694054" h="486410">
                <a:moveTo>
                  <a:pt x="638156" y="460693"/>
                </a:moveTo>
                <a:lnTo>
                  <a:pt x="670433" y="483108"/>
                </a:lnTo>
                <a:lnTo>
                  <a:pt x="673348" y="478917"/>
                </a:lnTo>
                <a:lnTo>
                  <a:pt x="666877" y="478917"/>
                </a:lnTo>
                <a:lnTo>
                  <a:pt x="659178" y="462364"/>
                </a:lnTo>
                <a:lnTo>
                  <a:pt x="638156" y="460693"/>
                </a:lnTo>
                <a:close/>
              </a:path>
              <a:path w="694054" h="486410">
                <a:moveTo>
                  <a:pt x="640080" y="382270"/>
                </a:moveTo>
                <a:lnTo>
                  <a:pt x="634746" y="384683"/>
                </a:lnTo>
                <a:lnTo>
                  <a:pt x="629412" y="387223"/>
                </a:lnTo>
                <a:lnTo>
                  <a:pt x="627126" y="393573"/>
                </a:lnTo>
                <a:lnTo>
                  <a:pt x="629666" y="398907"/>
                </a:lnTo>
                <a:lnTo>
                  <a:pt x="650204" y="443067"/>
                </a:lnTo>
                <a:lnTo>
                  <a:pt x="682625" y="465582"/>
                </a:lnTo>
                <a:lnTo>
                  <a:pt x="670433" y="483108"/>
                </a:lnTo>
                <a:lnTo>
                  <a:pt x="692389" y="483108"/>
                </a:lnTo>
                <a:lnTo>
                  <a:pt x="648970" y="389890"/>
                </a:lnTo>
                <a:lnTo>
                  <a:pt x="646430" y="384556"/>
                </a:lnTo>
                <a:lnTo>
                  <a:pt x="640080" y="382270"/>
                </a:lnTo>
                <a:close/>
              </a:path>
              <a:path w="694054" h="486410">
                <a:moveTo>
                  <a:pt x="659178" y="462364"/>
                </a:moveTo>
                <a:lnTo>
                  <a:pt x="666877" y="478917"/>
                </a:lnTo>
                <a:lnTo>
                  <a:pt x="677291" y="463804"/>
                </a:lnTo>
                <a:lnTo>
                  <a:pt x="659178" y="462364"/>
                </a:lnTo>
                <a:close/>
              </a:path>
              <a:path w="694054" h="486410">
                <a:moveTo>
                  <a:pt x="650204" y="443067"/>
                </a:moveTo>
                <a:lnTo>
                  <a:pt x="659178" y="462364"/>
                </a:lnTo>
                <a:lnTo>
                  <a:pt x="677291" y="463804"/>
                </a:lnTo>
                <a:lnTo>
                  <a:pt x="666877" y="478917"/>
                </a:lnTo>
                <a:lnTo>
                  <a:pt x="673348" y="478917"/>
                </a:lnTo>
                <a:lnTo>
                  <a:pt x="682625" y="465582"/>
                </a:lnTo>
                <a:lnTo>
                  <a:pt x="650204" y="443067"/>
                </a:lnTo>
                <a:close/>
              </a:path>
              <a:path w="694054" h="486410">
                <a:moveTo>
                  <a:pt x="12192" y="0"/>
                </a:moveTo>
                <a:lnTo>
                  <a:pt x="0" y="17525"/>
                </a:lnTo>
                <a:lnTo>
                  <a:pt x="638156" y="460693"/>
                </a:lnTo>
                <a:lnTo>
                  <a:pt x="659178" y="462364"/>
                </a:lnTo>
                <a:lnTo>
                  <a:pt x="650204" y="443067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5973826" y="1940051"/>
            <a:ext cx="113664" cy="412750"/>
          </a:xfrm>
          <a:custGeom>
            <a:avLst/>
            <a:gdLst/>
            <a:ahLst/>
            <a:cxnLst/>
            <a:rect l="l" t="t" r="r" b="b"/>
            <a:pathLst>
              <a:path w="113664" h="412750">
                <a:moveTo>
                  <a:pt x="11937" y="302768"/>
                </a:moveTo>
                <a:lnTo>
                  <a:pt x="6858" y="305688"/>
                </a:lnTo>
                <a:lnTo>
                  <a:pt x="1777" y="308737"/>
                </a:lnTo>
                <a:lnTo>
                  <a:pt x="0" y="315213"/>
                </a:lnTo>
                <a:lnTo>
                  <a:pt x="2921" y="320294"/>
                </a:lnTo>
                <a:lnTo>
                  <a:pt x="56641" y="412242"/>
                </a:lnTo>
                <a:lnTo>
                  <a:pt x="68959" y="391160"/>
                </a:lnTo>
                <a:lnTo>
                  <a:pt x="45974" y="391160"/>
                </a:lnTo>
                <a:lnTo>
                  <a:pt x="45974" y="351517"/>
                </a:lnTo>
                <a:lnTo>
                  <a:pt x="21462" y="309499"/>
                </a:lnTo>
                <a:lnTo>
                  <a:pt x="18414" y="304419"/>
                </a:lnTo>
                <a:lnTo>
                  <a:pt x="11937" y="302768"/>
                </a:lnTo>
                <a:close/>
              </a:path>
              <a:path w="113664" h="412750">
                <a:moveTo>
                  <a:pt x="45974" y="351517"/>
                </a:moveTo>
                <a:lnTo>
                  <a:pt x="45974" y="391160"/>
                </a:lnTo>
                <a:lnTo>
                  <a:pt x="67310" y="391160"/>
                </a:lnTo>
                <a:lnTo>
                  <a:pt x="67310" y="385699"/>
                </a:lnTo>
                <a:lnTo>
                  <a:pt x="47371" y="385699"/>
                </a:lnTo>
                <a:lnTo>
                  <a:pt x="56642" y="369805"/>
                </a:lnTo>
                <a:lnTo>
                  <a:pt x="45974" y="351517"/>
                </a:lnTo>
                <a:close/>
              </a:path>
              <a:path w="113664" h="412750">
                <a:moveTo>
                  <a:pt x="101346" y="302768"/>
                </a:moveTo>
                <a:lnTo>
                  <a:pt x="94869" y="304419"/>
                </a:lnTo>
                <a:lnTo>
                  <a:pt x="91821" y="309499"/>
                </a:lnTo>
                <a:lnTo>
                  <a:pt x="67310" y="351517"/>
                </a:lnTo>
                <a:lnTo>
                  <a:pt x="67310" y="391160"/>
                </a:lnTo>
                <a:lnTo>
                  <a:pt x="68959" y="391160"/>
                </a:lnTo>
                <a:lnTo>
                  <a:pt x="110362" y="320294"/>
                </a:lnTo>
                <a:lnTo>
                  <a:pt x="113284" y="315213"/>
                </a:lnTo>
                <a:lnTo>
                  <a:pt x="111506" y="308737"/>
                </a:lnTo>
                <a:lnTo>
                  <a:pt x="106425" y="305688"/>
                </a:lnTo>
                <a:lnTo>
                  <a:pt x="101346" y="302768"/>
                </a:lnTo>
                <a:close/>
              </a:path>
              <a:path w="113664" h="412750">
                <a:moveTo>
                  <a:pt x="56642" y="369805"/>
                </a:moveTo>
                <a:lnTo>
                  <a:pt x="47371" y="385699"/>
                </a:lnTo>
                <a:lnTo>
                  <a:pt x="65912" y="385699"/>
                </a:lnTo>
                <a:lnTo>
                  <a:pt x="56642" y="369805"/>
                </a:lnTo>
                <a:close/>
              </a:path>
              <a:path w="113664" h="412750">
                <a:moveTo>
                  <a:pt x="67310" y="351517"/>
                </a:moveTo>
                <a:lnTo>
                  <a:pt x="56642" y="369805"/>
                </a:lnTo>
                <a:lnTo>
                  <a:pt x="65912" y="385699"/>
                </a:lnTo>
                <a:lnTo>
                  <a:pt x="67310" y="385699"/>
                </a:lnTo>
                <a:lnTo>
                  <a:pt x="67310" y="351517"/>
                </a:lnTo>
                <a:close/>
              </a:path>
              <a:path w="113664" h="412750">
                <a:moveTo>
                  <a:pt x="67310" y="0"/>
                </a:moveTo>
                <a:lnTo>
                  <a:pt x="45974" y="0"/>
                </a:lnTo>
                <a:lnTo>
                  <a:pt x="45974" y="351517"/>
                </a:lnTo>
                <a:lnTo>
                  <a:pt x="56642" y="369805"/>
                </a:lnTo>
                <a:lnTo>
                  <a:pt x="67310" y="351517"/>
                </a:lnTo>
                <a:lnTo>
                  <a:pt x="67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928105" y="4576571"/>
            <a:ext cx="113664" cy="383540"/>
          </a:xfrm>
          <a:custGeom>
            <a:avLst/>
            <a:gdLst/>
            <a:ahLst/>
            <a:cxnLst/>
            <a:rect l="l" t="t" r="r" b="b"/>
            <a:pathLst>
              <a:path w="113664" h="383539">
                <a:moveTo>
                  <a:pt x="56642" y="42436"/>
                </a:moveTo>
                <a:lnTo>
                  <a:pt x="45974" y="60724"/>
                </a:lnTo>
                <a:lnTo>
                  <a:pt x="45974" y="383285"/>
                </a:lnTo>
                <a:lnTo>
                  <a:pt x="67310" y="383285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4" h="383539">
                <a:moveTo>
                  <a:pt x="56642" y="0"/>
                </a:moveTo>
                <a:lnTo>
                  <a:pt x="2921" y="91947"/>
                </a:lnTo>
                <a:lnTo>
                  <a:pt x="0" y="97027"/>
                </a:lnTo>
                <a:lnTo>
                  <a:pt x="1778" y="103631"/>
                </a:lnTo>
                <a:lnTo>
                  <a:pt x="11938" y="109473"/>
                </a:lnTo>
                <a:lnTo>
                  <a:pt x="18415" y="107822"/>
                </a:lnTo>
                <a:lnTo>
                  <a:pt x="21463" y="102742"/>
                </a:lnTo>
                <a:lnTo>
                  <a:pt x="45974" y="60724"/>
                </a:lnTo>
                <a:lnTo>
                  <a:pt x="45974" y="21081"/>
                </a:lnTo>
                <a:lnTo>
                  <a:pt x="68959" y="21081"/>
                </a:lnTo>
                <a:lnTo>
                  <a:pt x="56642" y="0"/>
                </a:lnTo>
                <a:close/>
              </a:path>
              <a:path w="113664" h="383539">
                <a:moveTo>
                  <a:pt x="68959" y="21081"/>
                </a:moveTo>
                <a:lnTo>
                  <a:pt x="67310" y="21081"/>
                </a:lnTo>
                <a:lnTo>
                  <a:pt x="67310" y="60724"/>
                </a:lnTo>
                <a:lnTo>
                  <a:pt x="91821" y="102742"/>
                </a:lnTo>
                <a:lnTo>
                  <a:pt x="94869" y="107822"/>
                </a:lnTo>
                <a:lnTo>
                  <a:pt x="101346" y="109473"/>
                </a:lnTo>
                <a:lnTo>
                  <a:pt x="111506" y="103631"/>
                </a:lnTo>
                <a:lnTo>
                  <a:pt x="113284" y="97027"/>
                </a:lnTo>
                <a:lnTo>
                  <a:pt x="110363" y="91947"/>
                </a:lnTo>
                <a:lnTo>
                  <a:pt x="68959" y="21081"/>
                </a:lnTo>
                <a:close/>
              </a:path>
              <a:path w="113664" h="383539">
                <a:moveTo>
                  <a:pt x="67310" y="21081"/>
                </a:moveTo>
                <a:lnTo>
                  <a:pt x="45974" y="21081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2"/>
                </a:lnTo>
                <a:lnTo>
                  <a:pt x="67310" y="26542"/>
                </a:lnTo>
                <a:lnTo>
                  <a:pt x="67310" y="21081"/>
                </a:lnTo>
                <a:close/>
              </a:path>
              <a:path w="113664" h="383539">
                <a:moveTo>
                  <a:pt x="67310" y="26542"/>
                </a:moveTo>
                <a:lnTo>
                  <a:pt x="65913" y="26542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2"/>
                </a:lnTo>
                <a:close/>
              </a:path>
              <a:path w="113664" h="383539">
                <a:moveTo>
                  <a:pt x="65913" y="26542"/>
                </a:moveTo>
                <a:lnTo>
                  <a:pt x="47371" y="26542"/>
                </a:lnTo>
                <a:lnTo>
                  <a:pt x="56642" y="42436"/>
                </a:lnTo>
                <a:lnTo>
                  <a:pt x="65913" y="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7508620" y="3551428"/>
            <a:ext cx="1049020" cy="113664"/>
          </a:xfrm>
          <a:custGeom>
            <a:avLst/>
            <a:gdLst/>
            <a:ahLst/>
            <a:cxnLst/>
            <a:rect l="l" t="t" r="r" b="b"/>
            <a:pathLst>
              <a:path w="1049020" h="113664">
                <a:moveTo>
                  <a:pt x="1030642" y="45338"/>
                </a:moveTo>
                <a:lnTo>
                  <a:pt x="1027810" y="45338"/>
                </a:lnTo>
                <a:lnTo>
                  <a:pt x="1027937" y="66675"/>
                </a:lnTo>
                <a:lnTo>
                  <a:pt x="988636" y="66985"/>
                </a:lnTo>
                <a:lnTo>
                  <a:pt x="946657" y="91948"/>
                </a:lnTo>
                <a:lnTo>
                  <a:pt x="941577" y="94869"/>
                </a:lnTo>
                <a:lnTo>
                  <a:pt x="939800" y="101473"/>
                </a:lnTo>
                <a:lnTo>
                  <a:pt x="945896" y="111633"/>
                </a:lnTo>
                <a:lnTo>
                  <a:pt x="952373" y="113284"/>
                </a:lnTo>
                <a:lnTo>
                  <a:pt x="1049020" y="55880"/>
                </a:lnTo>
                <a:lnTo>
                  <a:pt x="1030642" y="45338"/>
                </a:lnTo>
                <a:close/>
              </a:path>
              <a:path w="1049020" h="113664">
                <a:moveTo>
                  <a:pt x="988310" y="45651"/>
                </a:moveTo>
                <a:lnTo>
                  <a:pt x="0" y="53467"/>
                </a:lnTo>
                <a:lnTo>
                  <a:pt x="253" y="74803"/>
                </a:lnTo>
                <a:lnTo>
                  <a:pt x="988636" y="66985"/>
                </a:lnTo>
                <a:lnTo>
                  <a:pt x="1006758" y="56209"/>
                </a:lnTo>
                <a:lnTo>
                  <a:pt x="988310" y="45651"/>
                </a:lnTo>
                <a:close/>
              </a:path>
              <a:path w="1049020" h="113664">
                <a:moveTo>
                  <a:pt x="1006758" y="56209"/>
                </a:moveTo>
                <a:lnTo>
                  <a:pt x="988636" y="66985"/>
                </a:lnTo>
                <a:lnTo>
                  <a:pt x="1027937" y="66675"/>
                </a:lnTo>
                <a:lnTo>
                  <a:pt x="1027929" y="65278"/>
                </a:lnTo>
                <a:lnTo>
                  <a:pt x="1022603" y="65278"/>
                </a:lnTo>
                <a:lnTo>
                  <a:pt x="1006758" y="56209"/>
                </a:lnTo>
                <a:close/>
              </a:path>
              <a:path w="1049020" h="113664">
                <a:moveTo>
                  <a:pt x="1022476" y="46862"/>
                </a:moveTo>
                <a:lnTo>
                  <a:pt x="1006758" y="56209"/>
                </a:lnTo>
                <a:lnTo>
                  <a:pt x="1022603" y="65278"/>
                </a:lnTo>
                <a:lnTo>
                  <a:pt x="1022476" y="46862"/>
                </a:lnTo>
                <a:close/>
              </a:path>
              <a:path w="1049020" h="113664">
                <a:moveTo>
                  <a:pt x="1027820" y="46862"/>
                </a:moveTo>
                <a:lnTo>
                  <a:pt x="1022476" y="46862"/>
                </a:lnTo>
                <a:lnTo>
                  <a:pt x="1022603" y="65278"/>
                </a:lnTo>
                <a:lnTo>
                  <a:pt x="1027929" y="65278"/>
                </a:lnTo>
                <a:lnTo>
                  <a:pt x="1027820" y="46862"/>
                </a:lnTo>
                <a:close/>
              </a:path>
              <a:path w="1049020" h="113664">
                <a:moveTo>
                  <a:pt x="1027810" y="45338"/>
                </a:moveTo>
                <a:lnTo>
                  <a:pt x="988310" y="45651"/>
                </a:lnTo>
                <a:lnTo>
                  <a:pt x="1006758" y="56209"/>
                </a:lnTo>
                <a:lnTo>
                  <a:pt x="1022476" y="46862"/>
                </a:lnTo>
                <a:lnTo>
                  <a:pt x="1027820" y="46862"/>
                </a:lnTo>
                <a:lnTo>
                  <a:pt x="1027810" y="45338"/>
                </a:lnTo>
                <a:close/>
              </a:path>
              <a:path w="1049020" h="113664">
                <a:moveTo>
                  <a:pt x="951483" y="0"/>
                </a:moveTo>
                <a:lnTo>
                  <a:pt x="945006" y="1777"/>
                </a:lnTo>
                <a:lnTo>
                  <a:pt x="939164" y="11937"/>
                </a:lnTo>
                <a:lnTo>
                  <a:pt x="940943" y="18542"/>
                </a:lnTo>
                <a:lnTo>
                  <a:pt x="988310" y="45651"/>
                </a:lnTo>
                <a:lnTo>
                  <a:pt x="1030642" y="45338"/>
                </a:lnTo>
                <a:lnTo>
                  <a:pt x="956690" y="2921"/>
                </a:lnTo>
                <a:lnTo>
                  <a:pt x="9514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Reporting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085740"/>
            <a:ext cx="9778365" cy="4671060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48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Business</a:t>
            </a:r>
            <a:r>
              <a:rPr dirty="0" sz="2650" spc="-1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metrics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reporting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2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50">
                <a:solidFill>
                  <a:srgbClr val="EFEFEF"/>
                </a:solidFill>
                <a:latin typeface="Trebuchet MS"/>
                <a:cs typeface="Trebuchet MS"/>
              </a:rPr>
              <a:t>Want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make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sure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we</a:t>
            </a:r>
            <a:r>
              <a:rPr dirty="0" sz="200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can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 track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our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goals</a:t>
            </a:r>
            <a:r>
              <a:rPr dirty="0" sz="200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0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progress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Looker</a:t>
            </a:r>
            <a:r>
              <a:rPr dirty="0" sz="2000" spc="114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0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Superset</a:t>
            </a:r>
            <a:endParaRPr sz="20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98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External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merchant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reporting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94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Auth/capture</a:t>
            </a:r>
            <a:r>
              <a:rPr dirty="0" sz="2000" spc="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volume</a:t>
            </a:r>
            <a:r>
              <a:rPr dirty="0" sz="200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0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merchant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Conversion</a:t>
            </a:r>
            <a:r>
              <a:rPr dirty="0" sz="2000" spc="2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rates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Exported</a:t>
            </a:r>
            <a:r>
              <a:rPr dirty="0" sz="2000" spc="1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Looker</a:t>
            </a:r>
            <a:r>
              <a:rPr dirty="0" sz="2000" spc="1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00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Superset</a:t>
            </a:r>
            <a:r>
              <a:rPr dirty="0" sz="2000" spc="1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dashboards</a:t>
            </a:r>
            <a:endParaRPr sz="20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1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Credit</a:t>
            </a:r>
            <a:r>
              <a:rPr dirty="0" sz="2650" spc="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warehouse/loan</a:t>
            </a:r>
            <a:r>
              <a:rPr dirty="0" sz="2650" spc="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buyer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(funding)</a:t>
            </a:r>
            <a:r>
              <a:rPr dirty="0" sz="2650" spc="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reporting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0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From</a:t>
            </a:r>
            <a:r>
              <a:rPr dirty="0" sz="2000" spc="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our</a:t>
            </a:r>
            <a:r>
              <a:rPr dirty="0" sz="20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internal</a:t>
            </a:r>
            <a:r>
              <a:rPr dirty="0" sz="20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bank</a:t>
            </a:r>
            <a:r>
              <a:rPr dirty="0" sz="20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engineering</a:t>
            </a:r>
            <a:r>
              <a:rPr dirty="0" sz="2000" spc="1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systems</a:t>
            </a:r>
            <a:r>
              <a:rPr dirty="0" sz="20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0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software</a:t>
            </a:r>
            <a:r>
              <a:rPr dirty="0" sz="20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ledger</a:t>
            </a:r>
            <a:r>
              <a:rPr dirty="0" sz="2000" spc="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(data</a:t>
            </a:r>
            <a:r>
              <a:rPr dirty="0" sz="20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stores)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Generated from</a:t>
            </a:r>
            <a:r>
              <a:rPr dirty="0" sz="20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our</a:t>
            </a:r>
            <a:r>
              <a:rPr dirty="0" sz="20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0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EFEFEF"/>
                </a:solidFill>
                <a:latin typeface="Trebuchet MS"/>
                <a:cs typeface="Trebuchet MS"/>
              </a:rPr>
              <a:t>DBSnapshot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EFEFEF"/>
                </a:solidFill>
                <a:latin typeface="Trebuchet MS"/>
                <a:cs typeface="Trebuchet MS"/>
              </a:rPr>
              <a:t>API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10960735" cy="141605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pc="-50"/>
              <a:t>Loan</a:t>
            </a:r>
            <a:r>
              <a:rPr dirty="0" spc="-405"/>
              <a:t> </a:t>
            </a:r>
            <a:r>
              <a:rPr dirty="0" spc="-110"/>
              <a:t>Sale</a:t>
            </a:r>
            <a:r>
              <a:rPr dirty="0" spc="-380"/>
              <a:t> </a:t>
            </a:r>
            <a:r>
              <a:rPr dirty="0" spc="-85"/>
              <a:t>ETLs</a:t>
            </a:r>
            <a:r>
              <a:rPr dirty="0" spc="-370"/>
              <a:t> </a:t>
            </a:r>
            <a:r>
              <a:rPr dirty="0" spc="-75"/>
              <a:t>from</a:t>
            </a:r>
            <a:r>
              <a:rPr dirty="0" spc="-380"/>
              <a:t> </a:t>
            </a:r>
            <a:r>
              <a:rPr dirty="0" spc="-150"/>
              <a:t>the</a:t>
            </a:r>
            <a:r>
              <a:rPr dirty="0" spc="-355"/>
              <a:t> </a:t>
            </a:r>
            <a:r>
              <a:rPr dirty="0" spc="-165"/>
              <a:t>data</a:t>
            </a:r>
            <a:r>
              <a:rPr dirty="0" spc="-380"/>
              <a:t> </a:t>
            </a:r>
            <a:r>
              <a:rPr dirty="0" spc="-345"/>
              <a:t>lake:</a:t>
            </a:r>
            <a:r>
              <a:rPr dirty="0" spc="-380"/>
              <a:t> </a:t>
            </a:r>
            <a:r>
              <a:rPr dirty="0" spc="140"/>
              <a:t>A</a:t>
            </a:r>
            <a:r>
              <a:rPr dirty="0" spc="-355"/>
              <a:t> </a:t>
            </a:r>
            <a:r>
              <a:rPr dirty="0" spc="-110"/>
              <a:t>closer </a:t>
            </a:r>
            <a:r>
              <a:rPr dirty="0" spc="-20"/>
              <a:t>look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795094"/>
            <a:ext cx="11285855" cy="440817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469900" marR="141605" indent="-457200">
              <a:lnSpc>
                <a:spcPts val="2880"/>
              </a:lnSpc>
              <a:spcBef>
                <a:spcPts val="459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Each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loan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buyer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has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requirements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about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what</a:t>
            </a:r>
            <a:r>
              <a:rPr dirty="0" sz="265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types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loans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they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will </a:t>
            </a: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buy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with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which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limits</a:t>
            </a:r>
            <a:endParaRPr sz="2650">
              <a:latin typeface="Trebuchet MS"/>
              <a:cs typeface="Trebuchet MS"/>
            </a:endParaRPr>
          </a:p>
          <a:p>
            <a:pPr marL="469900" marR="819150" indent="-457200">
              <a:lnSpc>
                <a:spcPts val="2880"/>
              </a:lnSpc>
              <a:spcBef>
                <a:spcPts val="1345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Loan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Type: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Regular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installment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loan,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low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70">
                <a:solidFill>
                  <a:srgbClr val="EFEFEF"/>
                </a:solidFill>
                <a:latin typeface="Trebuchet MS"/>
                <a:cs typeface="Trebuchet MS"/>
              </a:rPr>
              <a:t>AOV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loan,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experimental loan,</a:t>
            </a:r>
            <a:r>
              <a:rPr dirty="0" sz="2650" spc="-1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etc.</a:t>
            </a:r>
            <a:endParaRPr sz="2650">
              <a:latin typeface="Trebuchet MS"/>
              <a:cs typeface="Trebuchet MS"/>
            </a:endParaRPr>
          </a:p>
          <a:p>
            <a:pPr marL="469900" marR="621665" indent="-457200">
              <a:lnSpc>
                <a:spcPts val="2880"/>
              </a:lnSpc>
              <a:spcBef>
                <a:spcPts val="135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Concentration: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What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volume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which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types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loans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have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we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already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sold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buyer?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We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need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stay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within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their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concentrations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ts val="3030"/>
              </a:lnSpc>
              <a:spcBef>
                <a:spcPts val="100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Additional</a:t>
            </a:r>
            <a:r>
              <a:rPr dirty="0" sz="2650" spc="1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information:</a:t>
            </a:r>
            <a:r>
              <a:rPr dirty="0" sz="2650" spc="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Repayment</a:t>
            </a:r>
            <a:r>
              <a:rPr dirty="0" sz="265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information</a:t>
            </a:r>
            <a:r>
              <a:rPr dirty="0" sz="2650" spc="110">
                <a:solidFill>
                  <a:srgbClr val="EFEFEF"/>
                </a:solidFill>
                <a:latin typeface="Trebuchet MS"/>
                <a:cs typeface="Trebuchet MS"/>
              </a:rPr>
              <a:t> on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an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investor’s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loan</a:t>
            </a:r>
            <a:endParaRPr sz="2650">
              <a:latin typeface="Trebuchet MS"/>
              <a:cs typeface="Trebuchet MS"/>
            </a:endParaRPr>
          </a:p>
          <a:p>
            <a:pPr marL="469900">
              <a:lnSpc>
                <a:spcPts val="3030"/>
              </a:lnSpc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book,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default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rate,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etc.</a:t>
            </a:r>
            <a:endParaRPr sz="2650">
              <a:latin typeface="Trebuchet MS"/>
              <a:cs typeface="Trebuchet MS"/>
            </a:endParaRPr>
          </a:p>
          <a:p>
            <a:pPr marL="469900" marR="5080" indent="-457200">
              <a:lnSpc>
                <a:spcPts val="2880"/>
              </a:lnSpc>
              <a:spcBef>
                <a:spcPts val="1395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Need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be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recomputed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10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daily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basis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as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status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loans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changes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40">
                <a:solidFill>
                  <a:srgbClr val="EFEFEF"/>
                </a:solidFill>
                <a:latin typeface="Trebuchet MS"/>
                <a:cs typeface="Trebuchet MS"/>
              </a:rPr>
              <a:t>and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new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loans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occur,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maintain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accuracy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our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selection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 loan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sales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10878185" cy="141605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pc="-50"/>
              <a:t>Loan</a:t>
            </a:r>
            <a:r>
              <a:rPr dirty="0" spc="-409"/>
              <a:t> </a:t>
            </a:r>
            <a:r>
              <a:rPr dirty="0" spc="-175"/>
              <a:t>sale</a:t>
            </a:r>
            <a:r>
              <a:rPr dirty="0" spc="-380"/>
              <a:t> </a:t>
            </a:r>
            <a:r>
              <a:rPr dirty="0" spc="-85"/>
              <a:t>ETLs</a:t>
            </a:r>
            <a:r>
              <a:rPr dirty="0" spc="-370"/>
              <a:t> </a:t>
            </a:r>
            <a:r>
              <a:rPr dirty="0" spc="-75"/>
              <a:t>from</a:t>
            </a:r>
            <a:r>
              <a:rPr dirty="0" spc="-380"/>
              <a:t> </a:t>
            </a:r>
            <a:r>
              <a:rPr dirty="0" spc="-150"/>
              <a:t>the</a:t>
            </a:r>
            <a:r>
              <a:rPr dirty="0" spc="-355"/>
              <a:t> </a:t>
            </a:r>
            <a:r>
              <a:rPr dirty="0" spc="-165"/>
              <a:t>data</a:t>
            </a:r>
            <a:r>
              <a:rPr dirty="0" spc="-380"/>
              <a:t> </a:t>
            </a:r>
            <a:r>
              <a:rPr dirty="0" spc="-345"/>
              <a:t>lake:</a:t>
            </a:r>
            <a:r>
              <a:rPr dirty="0" spc="-385"/>
              <a:t> </a:t>
            </a:r>
            <a:r>
              <a:rPr dirty="0" spc="140"/>
              <a:t>A</a:t>
            </a:r>
            <a:r>
              <a:rPr dirty="0" spc="-355"/>
              <a:t> </a:t>
            </a:r>
            <a:r>
              <a:rPr dirty="0" spc="-110"/>
              <a:t>closer </a:t>
            </a:r>
            <a:r>
              <a:rPr dirty="0" spc="-20"/>
              <a:t>look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71272" y="2987420"/>
            <a:ext cx="4848225" cy="1724025"/>
            <a:chOff x="271272" y="2987420"/>
            <a:chExt cx="4848225" cy="1724025"/>
          </a:xfrm>
        </p:grpSpPr>
        <p:sp>
          <p:nvSpPr>
            <p:cNvPr id="4" name="object 4" descr=""/>
            <p:cNvSpPr/>
            <p:nvPr/>
          </p:nvSpPr>
          <p:spPr>
            <a:xfrm>
              <a:off x="271272" y="3200399"/>
              <a:ext cx="1984375" cy="1362710"/>
            </a:xfrm>
            <a:custGeom>
              <a:avLst/>
              <a:gdLst/>
              <a:ahLst/>
              <a:cxnLst/>
              <a:rect l="l" t="t" r="r" b="b"/>
              <a:pathLst>
                <a:path w="1984375" h="1362710">
                  <a:moveTo>
                    <a:pt x="1757172" y="0"/>
                  </a:moveTo>
                  <a:lnTo>
                    <a:pt x="227076" y="0"/>
                  </a:lnTo>
                  <a:lnTo>
                    <a:pt x="181311" y="4615"/>
                  </a:lnTo>
                  <a:lnTo>
                    <a:pt x="138686" y="17853"/>
                  </a:lnTo>
                  <a:lnTo>
                    <a:pt x="100114" y="38797"/>
                  </a:lnTo>
                  <a:lnTo>
                    <a:pt x="66508" y="66532"/>
                  </a:lnTo>
                  <a:lnTo>
                    <a:pt x="38780" y="100142"/>
                  </a:lnTo>
                  <a:lnTo>
                    <a:pt x="17844" y="138713"/>
                  </a:lnTo>
                  <a:lnTo>
                    <a:pt x="4613" y="181329"/>
                  </a:lnTo>
                  <a:lnTo>
                    <a:pt x="0" y="227075"/>
                  </a:lnTo>
                  <a:lnTo>
                    <a:pt x="0" y="1135380"/>
                  </a:lnTo>
                  <a:lnTo>
                    <a:pt x="4613" y="1181126"/>
                  </a:lnTo>
                  <a:lnTo>
                    <a:pt x="17844" y="1223742"/>
                  </a:lnTo>
                  <a:lnTo>
                    <a:pt x="38780" y="1262313"/>
                  </a:lnTo>
                  <a:lnTo>
                    <a:pt x="66508" y="1295923"/>
                  </a:lnTo>
                  <a:lnTo>
                    <a:pt x="100114" y="1323658"/>
                  </a:lnTo>
                  <a:lnTo>
                    <a:pt x="138686" y="1344602"/>
                  </a:lnTo>
                  <a:lnTo>
                    <a:pt x="181311" y="1357840"/>
                  </a:lnTo>
                  <a:lnTo>
                    <a:pt x="227076" y="1362456"/>
                  </a:lnTo>
                  <a:lnTo>
                    <a:pt x="1757172" y="1362456"/>
                  </a:lnTo>
                  <a:lnTo>
                    <a:pt x="1802918" y="1357840"/>
                  </a:lnTo>
                  <a:lnTo>
                    <a:pt x="1845534" y="1344602"/>
                  </a:lnTo>
                  <a:lnTo>
                    <a:pt x="1884105" y="1323658"/>
                  </a:lnTo>
                  <a:lnTo>
                    <a:pt x="1917715" y="1295923"/>
                  </a:lnTo>
                  <a:lnTo>
                    <a:pt x="1945450" y="1262313"/>
                  </a:lnTo>
                  <a:lnTo>
                    <a:pt x="1966394" y="1223742"/>
                  </a:lnTo>
                  <a:lnTo>
                    <a:pt x="1979632" y="1181126"/>
                  </a:lnTo>
                  <a:lnTo>
                    <a:pt x="1984248" y="1135380"/>
                  </a:lnTo>
                  <a:lnTo>
                    <a:pt x="1984248" y="227075"/>
                  </a:lnTo>
                  <a:lnTo>
                    <a:pt x="1979632" y="181329"/>
                  </a:lnTo>
                  <a:lnTo>
                    <a:pt x="1966394" y="138713"/>
                  </a:lnTo>
                  <a:lnTo>
                    <a:pt x="1945450" y="100142"/>
                  </a:lnTo>
                  <a:lnTo>
                    <a:pt x="1917715" y="66532"/>
                  </a:lnTo>
                  <a:lnTo>
                    <a:pt x="1884105" y="38797"/>
                  </a:lnTo>
                  <a:lnTo>
                    <a:pt x="1845534" y="17853"/>
                  </a:lnTo>
                  <a:lnTo>
                    <a:pt x="1802918" y="4615"/>
                  </a:lnTo>
                  <a:lnTo>
                    <a:pt x="175717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945" y="3449700"/>
              <a:ext cx="357568" cy="2112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908" y="3764533"/>
              <a:ext cx="1403845" cy="28829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685037" y="3224919"/>
              <a:ext cx="1548765" cy="1485900"/>
            </a:xfrm>
            <a:custGeom>
              <a:avLst/>
              <a:gdLst/>
              <a:ahLst/>
              <a:cxnLst/>
              <a:rect l="l" t="t" r="r" b="b"/>
              <a:pathLst>
                <a:path w="1548764" h="1485900">
                  <a:moveTo>
                    <a:pt x="764849" y="1473199"/>
                  </a:moveTo>
                  <a:lnTo>
                    <a:pt x="342140" y="1473199"/>
                  </a:lnTo>
                  <a:lnTo>
                    <a:pt x="374320" y="1485899"/>
                  </a:lnTo>
                  <a:lnTo>
                    <a:pt x="732669" y="1485899"/>
                  </a:lnTo>
                  <a:lnTo>
                    <a:pt x="764849" y="1473199"/>
                  </a:lnTo>
                  <a:close/>
                </a:path>
                <a:path w="1548764" h="1485900">
                  <a:moveTo>
                    <a:pt x="803398" y="12699"/>
                  </a:moveTo>
                  <a:lnTo>
                    <a:pt x="303342" y="12699"/>
                  </a:lnTo>
                  <a:lnTo>
                    <a:pt x="249965" y="25399"/>
                  </a:lnTo>
                  <a:lnTo>
                    <a:pt x="200867" y="38099"/>
                  </a:lnTo>
                  <a:lnTo>
                    <a:pt x="156365" y="63499"/>
                  </a:lnTo>
                  <a:lnTo>
                    <a:pt x="116772" y="76199"/>
                  </a:lnTo>
                  <a:lnTo>
                    <a:pt x="82406" y="101599"/>
                  </a:lnTo>
                  <a:lnTo>
                    <a:pt x="53581" y="114299"/>
                  </a:lnTo>
                  <a:lnTo>
                    <a:pt x="30612" y="139699"/>
                  </a:lnTo>
                  <a:lnTo>
                    <a:pt x="13815" y="165099"/>
                  </a:lnTo>
                  <a:lnTo>
                    <a:pt x="3506" y="190499"/>
                  </a:lnTo>
                  <a:lnTo>
                    <a:pt x="0" y="215899"/>
                  </a:lnTo>
                  <a:lnTo>
                    <a:pt x="0" y="1269999"/>
                  </a:lnTo>
                  <a:lnTo>
                    <a:pt x="16449" y="1333499"/>
                  </a:lnTo>
                  <a:lnTo>
                    <a:pt x="64544" y="1384299"/>
                  </a:lnTo>
                  <a:lnTo>
                    <a:pt x="99869" y="1409699"/>
                  </a:lnTo>
                  <a:lnTo>
                    <a:pt x="142399" y="1422399"/>
                  </a:lnTo>
                  <a:lnTo>
                    <a:pt x="191898" y="1447799"/>
                  </a:lnTo>
                  <a:lnTo>
                    <a:pt x="248132" y="1460499"/>
                  </a:lnTo>
                  <a:lnTo>
                    <a:pt x="310865" y="1473199"/>
                  </a:lnTo>
                  <a:lnTo>
                    <a:pt x="796125" y="1473199"/>
                  </a:lnTo>
                  <a:lnTo>
                    <a:pt x="858939" y="1460499"/>
                  </a:lnTo>
                  <a:lnTo>
                    <a:pt x="915216" y="1447799"/>
                  </a:lnTo>
                  <a:lnTo>
                    <a:pt x="939972" y="1435099"/>
                  </a:lnTo>
                  <a:lnTo>
                    <a:pt x="471776" y="1435099"/>
                  </a:lnTo>
                  <a:lnTo>
                    <a:pt x="458453" y="1422399"/>
                  </a:lnTo>
                  <a:lnTo>
                    <a:pt x="350864" y="1422399"/>
                  </a:lnTo>
                  <a:lnTo>
                    <a:pt x="320812" y="1409699"/>
                  </a:lnTo>
                  <a:lnTo>
                    <a:pt x="256825" y="1396999"/>
                  </a:lnTo>
                  <a:lnTo>
                    <a:pt x="200488" y="1384299"/>
                  </a:lnTo>
                  <a:lnTo>
                    <a:pt x="152603" y="1358899"/>
                  </a:lnTo>
                  <a:lnTo>
                    <a:pt x="113967" y="1346199"/>
                  </a:lnTo>
                  <a:lnTo>
                    <a:pt x="85380" y="1320799"/>
                  </a:lnTo>
                  <a:lnTo>
                    <a:pt x="67641" y="1295399"/>
                  </a:lnTo>
                  <a:lnTo>
                    <a:pt x="61551" y="1269999"/>
                  </a:lnTo>
                  <a:lnTo>
                    <a:pt x="61551" y="1054099"/>
                  </a:lnTo>
                  <a:lnTo>
                    <a:pt x="210601" y="1054099"/>
                  </a:lnTo>
                  <a:lnTo>
                    <a:pt x="165437" y="1041399"/>
                  </a:lnTo>
                  <a:lnTo>
                    <a:pt x="128281" y="1028699"/>
                  </a:lnTo>
                  <a:lnTo>
                    <a:pt x="99223" y="1003299"/>
                  </a:lnTo>
                  <a:lnTo>
                    <a:pt x="78355" y="990599"/>
                  </a:lnTo>
                  <a:lnTo>
                    <a:pt x="65767" y="977899"/>
                  </a:lnTo>
                  <a:lnTo>
                    <a:pt x="61551" y="965199"/>
                  </a:lnTo>
                  <a:lnTo>
                    <a:pt x="61551" y="698499"/>
                  </a:lnTo>
                  <a:lnTo>
                    <a:pt x="222532" y="698499"/>
                  </a:lnTo>
                  <a:lnTo>
                    <a:pt x="174686" y="685799"/>
                  </a:lnTo>
                  <a:lnTo>
                    <a:pt x="134817" y="673099"/>
                  </a:lnTo>
                  <a:lnTo>
                    <a:pt x="103246" y="647699"/>
                  </a:lnTo>
                  <a:lnTo>
                    <a:pt x="80297" y="634999"/>
                  </a:lnTo>
                  <a:lnTo>
                    <a:pt x="66291" y="622299"/>
                  </a:lnTo>
                  <a:lnTo>
                    <a:pt x="61551" y="609599"/>
                  </a:lnTo>
                  <a:lnTo>
                    <a:pt x="61551" y="342899"/>
                  </a:lnTo>
                  <a:lnTo>
                    <a:pt x="217781" y="342899"/>
                  </a:lnTo>
                  <a:lnTo>
                    <a:pt x="171524" y="330199"/>
                  </a:lnTo>
                  <a:lnTo>
                    <a:pt x="132983" y="317499"/>
                  </a:lnTo>
                  <a:lnTo>
                    <a:pt x="102468" y="292099"/>
                  </a:lnTo>
                  <a:lnTo>
                    <a:pt x="80288" y="279399"/>
                  </a:lnTo>
                  <a:lnTo>
                    <a:pt x="66753" y="266699"/>
                  </a:lnTo>
                  <a:lnTo>
                    <a:pt x="62172" y="241299"/>
                  </a:lnTo>
                  <a:lnTo>
                    <a:pt x="62172" y="215899"/>
                  </a:lnTo>
                  <a:lnTo>
                    <a:pt x="66227" y="203199"/>
                  </a:lnTo>
                  <a:lnTo>
                    <a:pt x="78158" y="177799"/>
                  </a:lnTo>
                  <a:lnTo>
                    <a:pt x="97616" y="165099"/>
                  </a:lnTo>
                  <a:lnTo>
                    <a:pt x="124253" y="139699"/>
                  </a:lnTo>
                  <a:lnTo>
                    <a:pt x="157721" y="126999"/>
                  </a:lnTo>
                  <a:lnTo>
                    <a:pt x="197671" y="114299"/>
                  </a:lnTo>
                  <a:lnTo>
                    <a:pt x="243753" y="88899"/>
                  </a:lnTo>
                  <a:lnTo>
                    <a:pt x="295621" y="76199"/>
                  </a:lnTo>
                  <a:lnTo>
                    <a:pt x="352923" y="76199"/>
                  </a:lnTo>
                  <a:lnTo>
                    <a:pt x="415314" y="63499"/>
                  </a:lnTo>
                  <a:lnTo>
                    <a:pt x="482442" y="63499"/>
                  </a:lnTo>
                  <a:lnTo>
                    <a:pt x="553961" y="50799"/>
                  </a:lnTo>
                  <a:lnTo>
                    <a:pt x="928201" y="50799"/>
                  </a:lnTo>
                  <a:lnTo>
                    <a:pt x="905933" y="38099"/>
                  </a:lnTo>
                  <a:lnTo>
                    <a:pt x="856804" y="25399"/>
                  </a:lnTo>
                  <a:lnTo>
                    <a:pt x="803398" y="12699"/>
                  </a:lnTo>
                  <a:close/>
                </a:path>
                <a:path w="1548764" h="1485900">
                  <a:moveTo>
                    <a:pt x="1106990" y="1231899"/>
                  </a:moveTo>
                  <a:lnTo>
                    <a:pt x="1044817" y="1231899"/>
                  </a:lnTo>
                  <a:lnTo>
                    <a:pt x="1045438" y="1269999"/>
                  </a:lnTo>
                  <a:lnTo>
                    <a:pt x="1039348" y="1295399"/>
                  </a:lnTo>
                  <a:lnTo>
                    <a:pt x="1021610" y="1320799"/>
                  </a:lnTo>
                  <a:lnTo>
                    <a:pt x="993023" y="1346199"/>
                  </a:lnTo>
                  <a:lnTo>
                    <a:pt x="954387" y="1358899"/>
                  </a:lnTo>
                  <a:lnTo>
                    <a:pt x="906501" y="1384299"/>
                  </a:lnTo>
                  <a:lnTo>
                    <a:pt x="850164" y="1396999"/>
                  </a:lnTo>
                  <a:lnTo>
                    <a:pt x="786177" y="1409699"/>
                  </a:lnTo>
                  <a:lnTo>
                    <a:pt x="756300" y="1422399"/>
                  </a:lnTo>
                  <a:lnTo>
                    <a:pt x="635213" y="1422399"/>
                  </a:lnTo>
                  <a:lnTo>
                    <a:pt x="621831" y="1435099"/>
                  </a:lnTo>
                  <a:lnTo>
                    <a:pt x="939972" y="1435099"/>
                  </a:lnTo>
                  <a:lnTo>
                    <a:pt x="964729" y="1422399"/>
                  </a:lnTo>
                  <a:lnTo>
                    <a:pt x="1007248" y="1409699"/>
                  </a:lnTo>
                  <a:lnTo>
                    <a:pt x="1042548" y="1384299"/>
                  </a:lnTo>
                  <a:lnTo>
                    <a:pt x="1090576" y="1333499"/>
                  </a:lnTo>
                  <a:lnTo>
                    <a:pt x="1102848" y="1295399"/>
                  </a:lnTo>
                  <a:lnTo>
                    <a:pt x="1106990" y="1269999"/>
                  </a:lnTo>
                  <a:lnTo>
                    <a:pt x="1106990" y="1231899"/>
                  </a:lnTo>
                  <a:close/>
                </a:path>
                <a:path w="1548764" h="1485900">
                  <a:moveTo>
                    <a:pt x="669656" y="1003299"/>
                  </a:moveTo>
                  <a:lnTo>
                    <a:pt x="638205" y="1003299"/>
                  </a:lnTo>
                  <a:lnTo>
                    <a:pt x="638205" y="1066799"/>
                  </a:lnTo>
                  <a:lnTo>
                    <a:pt x="645166" y="1066799"/>
                  </a:lnTo>
                  <a:lnTo>
                    <a:pt x="652855" y="1079499"/>
                  </a:lnTo>
                  <a:lnTo>
                    <a:pt x="660369" y="1092199"/>
                  </a:lnTo>
                  <a:lnTo>
                    <a:pt x="666805" y="1104899"/>
                  </a:lnTo>
                  <a:lnTo>
                    <a:pt x="679327" y="1130299"/>
                  </a:lnTo>
                  <a:lnTo>
                    <a:pt x="696570" y="1155699"/>
                  </a:lnTo>
                  <a:lnTo>
                    <a:pt x="720225" y="1181099"/>
                  </a:lnTo>
                  <a:lnTo>
                    <a:pt x="751982" y="1193799"/>
                  </a:lnTo>
                  <a:lnTo>
                    <a:pt x="783564" y="1181099"/>
                  </a:lnTo>
                  <a:lnTo>
                    <a:pt x="806927" y="1155699"/>
                  </a:lnTo>
                  <a:lnTo>
                    <a:pt x="824112" y="1130299"/>
                  </a:lnTo>
                  <a:lnTo>
                    <a:pt x="751982" y="1130299"/>
                  </a:lnTo>
                  <a:lnTo>
                    <a:pt x="744890" y="1117599"/>
                  </a:lnTo>
                  <a:lnTo>
                    <a:pt x="737216" y="1104899"/>
                  </a:lnTo>
                  <a:lnTo>
                    <a:pt x="729774" y="1092199"/>
                  </a:lnTo>
                  <a:lnTo>
                    <a:pt x="723382" y="1079499"/>
                  </a:lnTo>
                  <a:lnTo>
                    <a:pt x="710292" y="1054099"/>
                  </a:lnTo>
                  <a:lnTo>
                    <a:pt x="693034" y="1028699"/>
                  </a:lnTo>
                  <a:lnTo>
                    <a:pt x="669656" y="1003299"/>
                  </a:lnTo>
                  <a:close/>
                </a:path>
                <a:path w="1548764" h="1485900">
                  <a:moveTo>
                    <a:pt x="944412" y="1066799"/>
                  </a:moveTo>
                  <a:lnTo>
                    <a:pt x="872719" y="1066799"/>
                  </a:lnTo>
                  <a:lnTo>
                    <a:pt x="880408" y="1079499"/>
                  </a:lnTo>
                  <a:lnTo>
                    <a:pt x="887922" y="1092199"/>
                  </a:lnTo>
                  <a:lnTo>
                    <a:pt x="907405" y="1130299"/>
                  </a:lnTo>
                  <a:lnTo>
                    <a:pt x="947953" y="1181099"/>
                  </a:lnTo>
                  <a:lnTo>
                    <a:pt x="979535" y="1193799"/>
                  </a:lnTo>
                  <a:lnTo>
                    <a:pt x="1011117" y="1181099"/>
                  </a:lnTo>
                  <a:lnTo>
                    <a:pt x="1034480" y="1155699"/>
                  </a:lnTo>
                  <a:lnTo>
                    <a:pt x="1051665" y="1130299"/>
                  </a:lnTo>
                  <a:lnTo>
                    <a:pt x="979535" y="1130299"/>
                  </a:lnTo>
                  <a:lnTo>
                    <a:pt x="972574" y="1117599"/>
                  </a:lnTo>
                  <a:lnTo>
                    <a:pt x="964885" y="1104899"/>
                  </a:lnTo>
                  <a:lnTo>
                    <a:pt x="957371" y="1092199"/>
                  </a:lnTo>
                  <a:lnTo>
                    <a:pt x="950935" y="1079499"/>
                  </a:lnTo>
                  <a:lnTo>
                    <a:pt x="944412" y="1066799"/>
                  </a:lnTo>
                  <a:close/>
                </a:path>
                <a:path w="1548764" h="1485900">
                  <a:moveTo>
                    <a:pt x="1171965" y="1066799"/>
                  </a:moveTo>
                  <a:lnTo>
                    <a:pt x="1100272" y="1066799"/>
                  </a:lnTo>
                  <a:lnTo>
                    <a:pt x="1107961" y="1079499"/>
                  </a:lnTo>
                  <a:lnTo>
                    <a:pt x="1115475" y="1092199"/>
                  </a:lnTo>
                  <a:lnTo>
                    <a:pt x="1134958" y="1130299"/>
                  </a:lnTo>
                  <a:lnTo>
                    <a:pt x="1175506" y="1181099"/>
                  </a:lnTo>
                  <a:lnTo>
                    <a:pt x="1207088" y="1193799"/>
                  </a:lnTo>
                  <a:lnTo>
                    <a:pt x="1238670" y="1181099"/>
                  </a:lnTo>
                  <a:lnTo>
                    <a:pt x="1262033" y="1155699"/>
                  </a:lnTo>
                  <a:lnTo>
                    <a:pt x="1279218" y="1130299"/>
                  </a:lnTo>
                  <a:lnTo>
                    <a:pt x="1207088" y="1130299"/>
                  </a:lnTo>
                  <a:lnTo>
                    <a:pt x="1200128" y="1117599"/>
                  </a:lnTo>
                  <a:lnTo>
                    <a:pt x="1192439" y="1104899"/>
                  </a:lnTo>
                  <a:lnTo>
                    <a:pt x="1184924" y="1092199"/>
                  </a:lnTo>
                  <a:lnTo>
                    <a:pt x="1178488" y="1079499"/>
                  </a:lnTo>
                  <a:lnTo>
                    <a:pt x="1171965" y="1066799"/>
                  </a:lnTo>
                  <a:close/>
                </a:path>
                <a:path w="1548764" h="1485900">
                  <a:moveTo>
                    <a:pt x="1399546" y="1066799"/>
                  </a:moveTo>
                  <a:lnTo>
                    <a:pt x="1327807" y="1066799"/>
                  </a:lnTo>
                  <a:lnTo>
                    <a:pt x="1335491" y="1079499"/>
                  </a:lnTo>
                  <a:lnTo>
                    <a:pt x="1343006" y="1092199"/>
                  </a:lnTo>
                  <a:lnTo>
                    <a:pt x="1362603" y="1130299"/>
                  </a:lnTo>
                  <a:lnTo>
                    <a:pt x="1403453" y="1181099"/>
                  </a:lnTo>
                  <a:lnTo>
                    <a:pt x="1434952" y="1193799"/>
                  </a:lnTo>
                  <a:lnTo>
                    <a:pt x="1466411" y="1181099"/>
                  </a:lnTo>
                  <a:lnTo>
                    <a:pt x="1489807" y="1155699"/>
                  </a:lnTo>
                  <a:lnTo>
                    <a:pt x="1507082" y="1130299"/>
                  </a:lnTo>
                  <a:lnTo>
                    <a:pt x="1434952" y="1130299"/>
                  </a:lnTo>
                  <a:lnTo>
                    <a:pt x="1427871" y="1117599"/>
                  </a:lnTo>
                  <a:lnTo>
                    <a:pt x="1420170" y="1104899"/>
                  </a:lnTo>
                  <a:lnTo>
                    <a:pt x="1412639" y="1092199"/>
                  </a:lnTo>
                  <a:lnTo>
                    <a:pt x="1406067" y="1079499"/>
                  </a:lnTo>
                  <a:lnTo>
                    <a:pt x="1399546" y="1066799"/>
                  </a:lnTo>
                  <a:close/>
                </a:path>
                <a:path w="1548764" h="1485900">
                  <a:moveTo>
                    <a:pt x="210601" y="1054099"/>
                  </a:moveTo>
                  <a:lnTo>
                    <a:pt x="61551" y="1054099"/>
                  </a:lnTo>
                  <a:lnTo>
                    <a:pt x="93568" y="1079499"/>
                  </a:lnTo>
                  <a:lnTo>
                    <a:pt x="131020" y="1092199"/>
                  </a:lnTo>
                  <a:lnTo>
                    <a:pt x="173300" y="1104899"/>
                  </a:lnTo>
                  <a:lnTo>
                    <a:pt x="219799" y="1117599"/>
                  </a:lnTo>
                  <a:lnTo>
                    <a:pt x="269908" y="1130299"/>
                  </a:lnTo>
                  <a:lnTo>
                    <a:pt x="323021" y="1142999"/>
                  </a:lnTo>
                  <a:lnTo>
                    <a:pt x="435822" y="1142999"/>
                  </a:lnTo>
                  <a:lnTo>
                    <a:pt x="494295" y="1155699"/>
                  </a:lnTo>
                  <a:lnTo>
                    <a:pt x="553339" y="1155699"/>
                  </a:lnTo>
                  <a:lnTo>
                    <a:pt x="553339" y="1092199"/>
                  </a:lnTo>
                  <a:lnTo>
                    <a:pt x="469506" y="1092199"/>
                  </a:lnTo>
                  <a:lnTo>
                    <a:pt x="393224" y="1079499"/>
                  </a:lnTo>
                  <a:lnTo>
                    <a:pt x="324585" y="1079499"/>
                  </a:lnTo>
                  <a:lnTo>
                    <a:pt x="263680" y="1066799"/>
                  </a:lnTo>
                  <a:lnTo>
                    <a:pt x="210601" y="1054099"/>
                  </a:lnTo>
                  <a:close/>
                </a:path>
                <a:path w="1548764" h="1485900">
                  <a:moveTo>
                    <a:pt x="897340" y="1003299"/>
                  </a:moveTo>
                  <a:lnTo>
                    <a:pt x="834176" y="1003299"/>
                  </a:lnTo>
                  <a:lnTo>
                    <a:pt x="810813" y="1028699"/>
                  </a:lnTo>
                  <a:lnTo>
                    <a:pt x="793628" y="1054099"/>
                  </a:lnTo>
                  <a:lnTo>
                    <a:pt x="780581" y="1079499"/>
                  </a:lnTo>
                  <a:lnTo>
                    <a:pt x="774189" y="1092199"/>
                  </a:lnTo>
                  <a:lnTo>
                    <a:pt x="766748" y="1104899"/>
                  </a:lnTo>
                  <a:lnTo>
                    <a:pt x="759073" y="1117599"/>
                  </a:lnTo>
                  <a:lnTo>
                    <a:pt x="751982" y="1130299"/>
                  </a:lnTo>
                  <a:lnTo>
                    <a:pt x="824112" y="1130299"/>
                  </a:lnTo>
                  <a:lnTo>
                    <a:pt x="837159" y="1104899"/>
                  </a:lnTo>
                  <a:lnTo>
                    <a:pt x="843595" y="1092199"/>
                  </a:lnTo>
                  <a:lnTo>
                    <a:pt x="851109" y="1079499"/>
                  </a:lnTo>
                  <a:lnTo>
                    <a:pt x="858798" y="1066799"/>
                  </a:lnTo>
                  <a:lnTo>
                    <a:pt x="944412" y="1066799"/>
                  </a:lnTo>
                  <a:lnTo>
                    <a:pt x="937889" y="1054099"/>
                  </a:lnTo>
                  <a:lnTo>
                    <a:pt x="920704" y="1028699"/>
                  </a:lnTo>
                  <a:lnTo>
                    <a:pt x="897340" y="1003299"/>
                  </a:lnTo>
                  <a:close/>
                </a:path>
                <a:path w="1548764" h="1485900">
                  <a:moveTo>
                    <a:pt x="1124893" y="1003299"/>
                  </a:moveTo>
                  <a:lnTo>
                    <a:pt x="1061730" y="1003299"/>
                  </a:lnTo>
                  <a:lnTo>
                    <a:pt x="1038366" y="1028699"/>
                  </a:lnTo>
                  <a:lnTo>
                    <a:pt x="1021181" y="1054099"/>
                  </a:lnTo>
                  <a:lnTo>
                    <a:pt x="1008135" y="1079499"/>
                  </a:lnTo>
                  <a:lnTo>
                    <a:pt x="1001699" y="1092199"/>
                  </a:lnTo>
                  <a:lnTo>
                    <a:pt x="994184" y="1104899"/>
                  </a:lnTo>
                  <a:lnTo>
                    <a:pt x="986495" y="1117599"/>
                  </a:lnTo>
                  <a:lnTo>
                    <a:pt x="979535" y="1130299"/>
                  </a:lnTo>
                  <a:lnTo>
                    <a:pt x="1051665" y="1130299"/>
                  </a:lnTo>
                  <a:lnTo>
                    <a:pt x="1064712" y="1104899"/>
                  </a:lnTo>
                  <a:lnTo>
                    <a:pt x="1071148" y="1092199"/>
                  </a:lnTo>
                  <a:lnTo>
                    <a:pt x="1078662" y="1079499"/>
                  </a:lnTo>
                  <a:lnTo>
                    <a:pt x="1086351" y="1066799"/>
                  </a:lnTo>
                  <a:lnTo>
                    <a:pt x="1171965" y="1066799"/>
                  </a:lnTo>
                  <a:lnTo>
                    <a:pt x="1165442" y="1054099"/>
                  </a:lnTo>
                  <a:lnTo>
                    <a:pt x="1148257" y="1028699"/>
                  </a:lnTo>
                  <a:lnTo>
                    <a:pt x="1124893" y="1003299"/>
                  </a:lnTo>
                  <a:close/>
                </a:path>
                <a:path w="1548764" h="1485900">
                  <a:moveTo>
                    <a:pt x="1352462" y="1003299"/>
                  </a:moveTo>
                  <a:lnTo>
                    <a:pt x="1289272" y="1003299"/>
                  </a:lnTo>
                  <a:lnTo>
                    <a:pt x="1265916" y="1028699"/>
                  </a:lnTo>
                  <a:lnTo>
                    <a:pt x="1248734" y="1054099"/>
                  </a:lnTo>
                  <a:lnTo>
                    <a:pt x="1235688" y="1079499"/>
                  </a:lnTo>
                  <a:lnTo>
                    <a:pt x="1229252" y="1092199"/>
                  </a:lnTo>
                  <a:lnTo>
                    <a:pt x="1221738" y="1104899"/>
                  </a:lnTo>
                  <a:lnTo>
                    <a:pt x="1214049" y="1117599"/>
                  </a:lnTo>
                  <a:lnTo>
                    <a:pt x="1207088" y="1130299"/>
                  </a:lnTo>
                  <a:lnTo>
                    <a:pt x="1279218" y="1130299"/>
                  </a:lnTo>
                  <a:lnTo>
                    <a:pt x="1292265" y="1104899"/>
                  </a:lnTo>
                  <a:lnTo>
                    <a:pt x="1298693" y="1092199"/>
                  </a:lnTo>
                  <a:lnTo>
                    <a:pt x="1306192" y="1079499"/>
                  </a:lnTo>
                  <a:lnTo>
                    <a:pt x="1313871" y="1066799"/>
                  </a:lnTo>
                  <a:lnTo>
                    <a:pt x="1399546" y="1066799"/>
                  </a:lnTo>
                  <a:lnTo>
                    <a:pt x="1393024" y="1054099"/>
                  </a:lnTo>
                  <a:lnTo>
                    <a:pt x="1375839" y="1028699"/>
                  </a:lnTo>
                  <a:lnTo>
                    <a:pt x="1352462" y="1003299"/>
                  </a:lnTo>
                  <a:close/>
                </a:path>
                <a:path w="1548764" h="1485900">
                  <a:moveTo>
                    <a:pt x="1548677" y="1003299"/>
                  </a:moveTo>
                  <a:lnTo>
                    <a:pt x="1517129" y="1003299"/>
                  </a:lnTo>
                  <a:lnTo>
                    <a:pt x="1493790" y="1028699"/>
                  </a:lnTo>
                  <a:lnTo>
                    <a:pt x="1476619" y="1054099"/>
                  </a:lnTo>
                  <a:lnTo>
                    <a:pt x="1463578" y="1079499"/>
                  </a:lnTo>
                  <a:lnTo>
                    <a:pt x="1457156" y="1092199"/>
                  </a:lnTo>
                  <a:lnTo>
                    <a:pt x="1449702" y="1104899"/>
                  </a:lnTo>
                  <a:lnTo>
                    <a:pt x="1442029" y="1117599"/>
                  </a:lnTo>
                  <a:lnTo>
                    <a:pt x="1434952" y="1130299"/>
                  </a:lnTo>
                  <a:lnTo>
                    <a:pt x="1507082" y="1130299"/>
                  </a:lnTo>
                  <a:lnTo>
                    <a:pt x="1520181" y="1104899"/>
                  </a:lnTo>
                  <a:lnTo>
                    <a:pt x="1526582" y="1092199"/>
                  </a:lnTo>
                  <a:lnTo>
                    <a:pt x="1534089" y="1079499"/>
                  </a:lnTo>
                  <a:lnTo>
                    <a:pt x="1541765" y="1066799"/>
                  </a:lnTo>
                  <a:lnTo>
                    <a:pt x="1548677" y="1066799"/>
                  </a:lnTo>
                  <a:lnTo>
                    <a:pt x="1548677" y="1003299"/>
                  </a:lnTo>
                  <a:close/>
                </a:path>
                <a:path w="1548764" h="1485900">
                  <a:moveTo>
                    <a:pt x="638205" y="761999"/>
                  </a:moveTo>
                  <a:lnTo>
                    <a:pt x="638205" y="825499"/>
                  </a:lnTo>
                  <a:lnTo>
                    <a:pt x="645166" y="825499"/>
                  </a:lnTo>
                  <a:lnTo>
                    <a:pt x="652855" y="838199"/>
                  </a:lnTo>
                  <a:lnTo>
                    <a:pt x="660369" y="850899"/>
                  </a:lnTo>
                  <a:lnTo>
                    <a:pt x="666805" y="876299"/>
                  </a:lnTo>
                  <a:lnTo>
                    <a:pt x="679327" y="901699"/>
                  </a:lnTo>
                  <a:lnTo>
                    <a:pt x="696570" y="927099"/>
                  </a:lnTo>
                  <a:lnTo>
                    <a:pt x="720225" y="939799"/>
                  </a:lnTo>
                  <a:lnTo>
                    <a:pt x="751982" y="952499"/>
                  </a:lnTo>
                  <a:lnTo>
                    <a:pt x="783564" y="939799"/>
                  </a:lnTo>
                  <a:lnTo>
                    <a:pt x="806927" y="927099"/>
                  </a:lnTo>
                  <a:lnTo>
                    <a:pt x="824112" y="901699"/>
                  </a:lnTo>
                  <a:lnTo>
                    <a:pt x="830635" y="888999"/>
                  </a:lnTo>
                  <a:lnTo>
                    <a:pt x="744890" y="888999"/>
                  </a:lnTo>
                  <a:lnTo>
                    <a:pt x="737216" y="876299"/>
                  </a:lnTo>
                  <a:lnTo>
                    <a:pt x="729774" y="863599"/>
                  </a:lnTo>
                  <a:lnTo>
                    <a:pt x="723382" y="850899"/>
                  </a:lnTo>
                  <a:lnTo>
                    <a:pt x="710292" y="812799"/>
                  </a:lnTo>
                  <a:lnTo>
                    <a:pt x="693034" y="787399"/>
                  </a:lnTo>
                  <a:lnTo>
                    <a:pt x="669656" y="774699"/>
                  </a:lnTo>
                  <a:lnTo>
                    <a:pt x="638205" y="761999"/>
                  </a:lnTo>
                  <a:close/>
                </a:path>
                <a:path w="1548764" h="1485900">
                  <a:moveTo>
                    <a:pt x="942238" y="825499"/>
                  </a:moveTo>
                  <a:lnTo>
                    <a:pt x="872719" y="825499"/>
                  </a:lnTo>
                  <a:lnTo>
                    <a:pt x="880408" y="838199"/>
                  </a:lnTo>
                  <a:lnTo>
                    <a:pt x="887922" y="850899"/>
                  </a:lnTo>
                  <a:lnTo>
                    <a:pt x="907405" y="901699"/>
                  </a:lnTo>
                  <a:lnTo>
                    <a:pt x="947953" y="939799"/>
                  </a:lnTo>
                  <a:lnTo>
                    <a:pt x="979535" y="952499"/>
                  </a:lnTo>
                  <a:lnTo>
                    <a:pt x="1011117" y="939799"/>
                  </a:lnTo>
                  <a:lnTo>
                    <a:pt x="1034480" y="927099"/>
                  </a:lnTo>
                  <a:lnTo>
                    <a:pt x="1051665" y="901699"/>
                  </a:lnTo>
                  <a:lnTo>
                    <a:pt x="1058189" y="888999"/>
                  </a:lnTo>
                  <a:lnTo>
                    <a:pt x="972574" y="888999"/>
                  </a:lnTo>
                  <a:lnTo>
                    <a:pt x="964885" y="876299"/>
                  </a:lnTo>
                  <a:lnTo>
                    <a:pt x="957371" y="863599"/>
                  </a:lnTo>
                  <a:lnTo>
                    <a:pt x="950935" y="850899"/>
                  </a:lnTo>
                  <a:lnTo>
                    <a:pt x="942238" y="825499"/>
                  </a:lnTo>
                  <a:close/>
                </a:path>
                <a:path w="1548764" h="1485900">
                  <a:moveTo>
                    <a:pt x="1169791" y="825499"/>
                  </a:moveTo>
                  <a:lnTo>
                    <a:pt x="1100272" y="825499"/>
                  </a:lnTo>
                  <a:lnTo>
                    <a:pt x="1107961" y="838199"/>
                  </a:lnTo>
                  <a:lnTo>
                    <a:pt x="1115475" y="850899"/>
                  </a:lnTo>
                  <a:lnTo>
                    <a:pt x="1134958" y="901699"/>
                  </a:lnTo>
                  <a:lnTo>
                    <a:pt x="1175506" y="939799"/>
                  </a:lnTo>
                  <a:lnTo>
                    <a:pt x="1207088" y="952499"/>
                  </a:lnTo>
                  <a:lnTo>
                    <a:pt x="1238670" y="939799"/>
                  </a:lnTo>
                  <a:lnTo>
                    <a:pt x="1262033" y="927099"/>
                  </a:lnTo>
                  <a:lnTo>
                    <a:pt x="1279218" y="901699"/>
                  </a:lnTo>
                  <a:lnTo>
                    <a:pt x="1285742" y="888999"/>
                  </a:lnTo>
                  <a:lnTo>
                    <a:pt x="1200128" y="888999"/>
                  </a:lnTo>
                  <a:lnTo>
                    <a:pt x="1192439" y="876299"/>
                  </a:lnTo>
                  <a:lnTo>
                    <a:pt x="1184924" y="863599"/>
                  </a:lnTo>
                  <a:lnTo>
                    <a:pt x="1178488" y="850899"/>
                  </a:lnTo>
                  <a:lnTo>
                    <a:pt x="1169791" y="825499"/>
                  </a:lnTo>
                  <a:close/>
                </a:path>
                <a:path w="1548764" h="1485900">
                  <a:moveTo>
                    <a:pt x="1397372" y="825499"/>
                  </a:moveTo>
                  <a:lnTo>
                    <a:pt x="1327807" y="825499"/>
                  </a:lnTo>
                  <a:lnTo>
                    <a:pt x="1335491" y="838199"/>
                  </a:lnTo>
                  <a:lnTo>
                    <a:pt x="1343006" y="850899"/>
                  </a:lnTo>
                  <a:lnTo>
                    <a:pt x="1362603" y="901699"/>
                  </a:lnTo>
                  <a:lnTo>
                    <a:pt x="1403453" y="939799"/>
                  </a:lnTo>
                  <a:lnTo>
                    <a:pt x="1434952" y="952499"/>
                  </a:lnTo>
                  <a:lnTo>
                    <a:pt x="1466411" y="939799"/>
                  </a:lnTo>
                  <a:lnTo>
                    <a:pt x="1489807" y="927099"/>
                  </a:lnTo>
                  <a:lnTo>
                    <a:pt x="1507082" y="901699"/>
                  </a:lnTo>
                  <a:lnTo>
                    <a:pt x="1513632" y="888999"/>
                  </a:lnTo>
                  <a:lnTo>
                    <a:pt x="1427871" y="888999"/>
                  </a:lnTo>
                  <a:lnTo>
                    <a:pt x="1420170" y="876299"/>
                  </a:lnTo>
                  <a:lnTo>
                    <a:pt x="1412639" y="863599"/>
                  </a:lnTo>
                  <a:lnTo>
                    <a:pt x="1406067" y="850899"/>
                  </a:lnTo>
                  <a:lnTo>
                    <a:pt x="1397372" y="825499"/>
                  </a:lnTo>
                  <a:close/>
                </a:path>
                <a:path w="1548764" h="1485900">
                  <a:moveTo>
                    <a:pt x="865758" y="761999"/>
                  </a:moveTo>
                  <a:lnTo>
                    <a:pt x="834176" y="774699"/>
                  </a:lnTo>
                  <a:lnTo>
                    <a:pt x="810813" y="787399"/>
                  </a:lnTo>
                  <a:lnTo>
                    <a:pt x="793628" y="812799"/>
                  </a:lnTo>
                  <a:lnTo>
                    <a:pt x="780581" y="850899"/>
                  </a:lnTo>
                  <a:lnTo>
                    <a:pt x="774189" y="863599"/>
                  </a:lnTo>
                  <a:lnTo>
                    <a:pt x="766748" y="876299"/>
                  </a:lnTo>
                  <a:lnTo>
                    <a:pt x="759073" y="888999"/>
                  </a:lnTo>
                  <a:lnTo>
                    <a:pt x="830635" y="888999"/>
                  </a:lnTo>
                  <a:lnTo>
                    <a:pt x="837159" y="876299"/>
                  </a:lnTo>
                  <a:lnTo>
                    <a:pt x="843595" y="850899"/>
                  </a:lnTo>
                  <a:lnTo>
                    <a:pt x="851109" y="838199"/>
                  </a:lnTo>
                  <a:lnTo>
                    <a:pt x="858798" y="825499"/>
                  </a:lnTo>
                  <a:lnTo>
                    <a:pt x="942238" y="825499"/>
                  </a:lnTo>
                  <a:lnTo>
                    <a:pt x="937889" y="812799"/>
                  </a:lnTo>
                  <a:lnTo>
                    <a:pt x="920704" y="787399"/>
                  </a:lnTo>
                  <a:lnTo>
                    <a:pt x="897340" y="774699"/>
                  </a:lnTo>
                  <a:lnTo>
                    <a:pt x="865758" y="761999"/>
                  </a:lnTo>
                  <a:close/>
                </a:path>
                <a:path w="1548764" h="1485900">
                  <a:moveTo>
                    <a:pt x="1093311" y="761999"/>
                  </a:moveTo>
                  <a:lnTo>
                    <a:pt x="1061730" y="774699"/>
                  </a:lnTo>
                  <a:lnTo>
                    <a:pt x="1038366" y="787399"/>
                  </a:lnTo>
                  <a:lnTo>
                    <a:pt x="1021181" y="812799"/>
                  </a:lnTo>
                  <a:lnTo>
                    <a:pt x="1008134" y="850899"/>
                  </a:lnTo>
                  <a:lnTo>
                    <a:pt x="1001699" y="863599"/>
                  </a:lnTo>
                  <a:lnTo>
                    <a:pt x="994184" y="876299"/>
                  </a:lnTo>
                  <a:lnTo>
                    <a:pt x="986495" y="888999"/>
                  </a:lnTo>
                  <a:lnTo>
                    <a:pt x="1058189" y="888999"/>
                  </a:lnTo>
                  <a:lnTo>
                    <a:pt x="1064712" y="876299"/>
                  </a:lnTo>
                  <a:lnTo>
                    <a:pt x="1071148" y="850899"/>
                  </a:lnTo>
                  <a:lnTo>
                    <a:pt x="1078662" y="838199"/>
                  </a:lnTo>
                  <a:lnTo>
                    <a:pt x="1086351" y="825499"/>
                  </a:lnTo>
                  <a:lnTo>
                    <a:pt x="1169791" y="825499"/>
                  </a:lnTo>
                  <a:lnTo>
                    <a:pt x="1165442" y="812799"/>
                  </a:lnTo>
                  <a:lnTo>
                    <a:pt x="1148257" y="787399"/>
                  </a:lnTo>
                  <a:lnTo>
                    <a:pt x="1124893" y="774699"/>
                  </a:lnTo>
                  <a:lnTo>
                    <a:pt x="1093311" y="761999"/>
                  </a:lnTo>
                  <a:close/>
                </a:path>
                <a:path w="1548764" h="1485900">
                  <a:moveTo>
                    <a:pt x="1320839" y="761999"/>
                  </a:moveTo>
                  <a:lnTo>
                    <a:pt x="1289272" y="774699"/>
                  </a:lnTo>
                  <a:lnTo>
                    <a:pt x="1265916" y="787399"/>
                  </a:lnTo>
                  <a:lnTo>
                    <a:pt x="1248734" y="812799"/>
                  </a:lnTo>
                  <a:lnTo>
                    <a:pt x="1235688" y="850899"/>
                  </a:lnTo>
                  <a:lnTo>
                    <a:pt x="1229252" y="863599"/>
                  </a:lnTo>
                  <a:lnTo>
                    <a:pt x="1221738" y="876299"/>
                  </a:lnTo>
                  <a:lnTo>
                    <a:pt x="1214048" y="888999"/>
                  </a:lnTo>
                  <a:lnTo>
                    <a:pt x="1285742" y="888999"/>
                  </a:lnTo>
                  <a:lnTo>
                    <a:pt x="1292265" y="876299"/>
                  </a:lnTo>
                  <a:lnTo>
                    <a:pt x="1298693" y="850899"/>
                  </a:lnTo>
                  <a:lnTo>
                    <a:pt x="1306192" y="838199"/>
                  </a:lnTo>
                  <a:lnTo>
                    <a:pt x="1313871" y="825499"/>
                  </a:lnTo>
                  <a:lnTo>
                    <a:pt x="1397372" y="825499"/>
                  </a:lnTo>
                  <a:lnTo>
                    <a:pt x="1393024" y="812799"/>
                  </a:lnTo>
                  <a:lnTo>
                    <a:pt x="1375839" y="787399"/>
                  </a:lnTo>
                  <a:lnTo>
                    <a:pt x="1352461" y="774699"/>
                  </a:lnTo>
                  <a:lnTo>
                    <a:pt x="1320839" y="761999"/>
                  </a:lnTo>
                  <a:close/>
                </a:path>
                <a:path w="1548764" h="1485900">
                  <a:moveTo>
                    <a:pt x="1548677" y="761999"/>
                  </a:moveTo>
                  <a:lnTo>
                    <a:pt x="1517129" y="774699"/>
                  </a:lnTo>
                  <a:lnTo>
                    <a:pt x="1493790" y="787399"/>
                  </a:lnTo>
                  <a:lnTo>
                    <a:pt x="1476619" y="812799"/>
                  </a:lnTo>
                  <a:lnTo>
                    <a:pt x="1463577" y="850899"/>
                  </a:lnTo>
                  <a:lnTo>
                    <a:pt x="1457156" y="863599"/>
                  </a:lnTo>
                  <a:lnTo>
                    <a:pt x="1449702" y="876299"/>
                  </a:lnTo>
                  <a:lnTo>
                    <a:pt x="1442029" y="888999"/>
                  </a:lnTo>
                  <a:lnTo>
                    <a:pt x="1513632" y="888999"/>
                  </a:lnTo>
                  <a:lnTo>
                    <a:pt x="1520181" y="876299"/>
                  </a:lnTo>
                  <a:lnTo>
                    <a:pt x="1526582" y="850899"/>
                  </a:lnTo>
                  <a:lnTo>
                    <a:pt x="1534089" y="838199"/>
                  </a:lnTo>
                  <a:lnTo>
                    <a:pt x="1541765" y="825499"/>
                  </a:lnTo>
                  <a:lnTo>
                    <a:pt x="1548677" y="825499"/>
                  </a:lnTo>
                  <a:lnTo>
                    <a:pt x="1548677" y="761999"/>
                  </a:lnTo>
                  <a:close/>
                </a:path>
                <a:path w="1548764" h="1485900">
                  <a:moveTo>
                    <a:pt x="222532" y="698499"/>
                  </a:moveTo>
                  <a:lnTo>
                    <a:pt x="61551" y="698499"/>
                  </a:lnTo>
                  <a:lnTo>
                    <a:pt x="95003" y="723899"/>
                  </a:lnTo>
                  <a:lnTo>
                    <a:pt x="134258" y="736599"/>
                  </a:lnTo>
                  <a:lnTo>
                    <a:pt x="178591" y="749299"/>
                  </a:lnTo>
                  <a:lnTo>
                    <a:pt x="227274" y="761999"/>
                  </a:lnTo>
                  <a:lnTo>
                    <a:pt x="279584" y="774699"/>
                  </a:lnTo>
                  <a:lnTo>
                    <a:pt x="334794" y="787399"/>
                  </a:lnTo>
                  <a:lnTo>
                    <a:pt x="392178" y="787399"/>
                  </a:lnTo>
                  <a:lnTo>
                    <a:pt x="451012" y="800099"/>
                  </a:lnTo>
                  <a:lnTo>
                    <a:pt x="570126" y="800099"/>
                  </a:lnTo>
                  <a:lnTo>
                    <a:pt x="570126" y="736599"/>
                  </a:lnTo>
                  <a:lnTo>
                    <a:pt x="487233" y="736599"/>
                  </a:lnTo>
                  <a:lnTo>
                    <a:pt x="410704" y="723899"/>
                  </a:lnTo>
                  <a:lnTo>
                    <a:pt x="340863" y="723899"/>
                  </a:lnTo>
                  <a:lnTo>
                    <a:pt x="278031" y="711199"/>
                  </a:lnTo>
                  <a:lnTo>
                    <a:pt x="222532" y="698499"/>
                  </a:lnTo>
                  <a:close/>
                </a:path>
                <a:path w="1548764" h="1485900">
                  <a:moveTo>
                    <a:pt x="638205" y="520699"/>
                  </a:moveTo>
                  <a:lnTo>
                    <a:pt x="638205" y="584199"/>
                  </a:lnTo>
                  <a:lnTo>
                    <a:pt x="645166" y="596899"/>
                  </a:lnTo>
                  <a:lnTo>
                    <a:pt x="652855" y="609599"/>
                  </a:lnTo>
                  <a:lnTo>
                    <a:pt x="660369" y="622299"/>
                  </a:lnTo>
                  <a:lnTo>
                    <a:pt x="666805" y="634999"/>
                  </a:lnTo>
                  <a:lnTo>
                    <a:pt x="679327" y="660399"/>
                  </a:lnTo>
                  <a:lnTo>
                    <a:pt x="696570" y="685799"/>
                  </a:lnTo>
                  <a:lnTo>
                    <a:pt x="720225" y="711199"/>
                  </a:lnTo>
                  <a:lnTo>
                    <a:pt x="783564" y="711199"/>
                  </a:lnTo>
                  <a:lnTo>
                    <a:pt x="806927" y="685799"/>
                  </a:lnTo>
                  <a:lnTo>
                    <a:pt x="824112" y="660399"/>
                  </a:lnTo>
                  <a:lnTo>
                    <a:pt x="830635" y="647699"/>
                  </a:lnTo>
                  <a:lnTo>
                    <a:pt x="744890" y="647699"/>
                  </a:lnTo>
                  <a:lnTo>
                    <a:pt x="737216" y="634999"/>
                  </a:lnTo>
                  <a:lnTo>
                    <a:pt x="729774" y="622299"/>
                  </a:lnTo>
                  <a:lnTo>
                    <a:pt x="723382" y="609599"/>
                  </a:lnTo>
                  <a:lnTo>
                    <a:pt x="710292" y="584199"/>
                  </a:lnTo>
                  <a:lnTo>
                    <a:pt x="693034" y="558799"/>
                  </a:lnTo>
                  <a:lnTo>
                    <a:pt x="669656" y="533399"/>
                  </a:lnTo>
                  <a:lnTo>
                    <a:pt x="638205" y="520699"/>
                  </a:lnTo>
                  <a:close/>
                </a:path>
                <a:path w="1548764" h="1485900">
                  <a:moveTo>
                    <a:pt x="937889" y="584199"/>
                  </a:moveTo>
                  <a:lnTo>
                    <a:pt x="865758" y="584199"/>
                  </a:lnTo>
                  <a:lnTo>
                    <a:pt x="872719" y="596899"/>
                  </a:lnTo>
                  <a:lnTo>
                    <a:pt x="880408" y="609599"/>
                  </a:lnTo>
                  <a:lnTo>
                    <a:pt x="887922" y="622299"/>
                  </a:lnTo>
                  <a:lnTo>
                    <a:pt x="894358" y="634999"/>
                  </a:lnTo>
                  <a:lnTo>
                    <a:pt x="907405" y="660399"/>
                  </a:lnTo>
                  <a:lnTo>
                    <a:pt x="924590" y="685799"/>
                  </a:lnTo>
                  <a:lnTo>
                    <a:pt x="947953" y="711199"/>
                  </a:lnTo>
                  <a:lnTo>
                    <a:pt x="1011117" y="711199"/>
                  </a:lnTo>
                  <a:lnTo>
                    <a:pt x="1034480" y="685799"/>
                  </a:lnTo>
                  <a:lnTo>
                    <a:pt x="1051665" y="660399"/>
                  </a:lnTo>
                  <a:lnTo>
                    <a:pt x="1058189" y="647699"/>
                  </a:lnTo>
                  <a:lnTo>
                    <a:pt x="972574" y="647699"/>
                  </a:lnTo>
                  <a:lnTo>
                    <a:pt x="964885" y="634999"/>
                  </a:lnTo>
                  <a:lnTo>
                    <a:pt x="957371" y="622299"/>
                  </a:lnTo>
                  <a:lnTo>
                    <a:pt x="950935" y="609599"/>
                  </a:lnTo>
                  <a:lnTo>
                    <a:pt x="937889" y="584199"/>
                  </a:lnTo>
                  <a:close/>
                </a:path>
                <a:path w="1548764" h="1485900">
                  <a:moveTo>
                    <a:pt x="1165442" y="584199"/>
                  </a:moveTo>
                  <a:lnTo>
                    <a:pt x="1093311" y="584199"/>
                  </a:lnTo>
                  <a:lnTo>
                    <a:pt x="1100272" y="596899"/>
                  </a:lnTo>
                  <a:lnTo>
                    <a:pt x="1107961" y="609599"/>
                  </a:lnTo>
                  <a:lnTo>
                    <a:pt x="1115475" y="622299"/>
                  </a:lnTo>
                  <a:lnTo>
                    <a:pt x="1121911" y="634999"/>
                  </a:lnTo>
                  <a:lnTo>
                    <a:pt x="1134958" y="660399"/>
                  </a:lnTo>
                  <a:lnTo>
                    <a:pt x="1152143" y="685799"/>
                  </a:lnTo>
                  <a:lnTo>
                    <a:pt x="1175506" y="711199"/>
                  </a:lnTo>
                  <a:lnTo>
                    <a:pt x="1238670" y="711199"/>
                  </a:lnTo>
                  <a:lnTo>
                    <a:pt x="1262033" y="685799"/>
                  </a:lnTo>
                  <a:lnTo>
                    <a:pt x="1279218" y="660399"/>
                  </a:lnTo>
                  <a:lnTo>
                    <a:pt x="1285742" y="647699"/>
                  </a:lnTo>
                  <a:lnTo>
                    <a:pt x="1200128" y="647699"/>
                  </a:lnTo>
                  <a:lnTo>
                    <a:pt x="1192438" y="634999"/>
                  </a:lnTo>
                  <a:lnTo>
                    <a:pt x="1184924" y="622299"/>
                  </a:lnTo>
                  <a:lnTo>
                    <a:pt x="1178488" y="609599"/>
                  </a:lnTo>
                  <a:lnTo>
                    <a:pt x="1165442" y="584199"/>
                  </a:lnTo>
                  <a:close/>
                </a:path>
                <a:path w="1548764" h="1485900">
                  <a:moveTo>
                    <a:pt x="1393097" y="584199"/>
                  </a:moveTo>
                  <a:lnTo>
                    <a:pt x="1320839" y="584199"/>
                  </a:lnTo>
                  <a:lnTo>
                    <a:pt x="1327807" y="596899"/>
                  </a:lnTo>
                  <a:lnTo>
                    <a:pt x="1335491" y="609599"/>
                  </a:lnTo>
                  <a:lnTo>
                    <a:pt x="1343006" y="622299"/>
                  </a:lnTo>
                  <a:lnTo>
                    <a:pt x="1349464" y="634999"/>
                  </a:lnTo>
                  <a:lnTo>
                    <a:pt x="1362603" y="660399"/>
                  </a:lnTo>
                  <a:lnTo>
                    <a:pt x="1379968" y="685799"/>
                  </a:lnTo>
                  <a:lnTo>
                    <a:pt x="1403453" y="711199"/>
                  </a:lnTo>
                  <a:lnTo>
                    <a:pt x="1466411" y="711199"/>
                  </a:lnTo>
                  <a:lnTo>
                    <a:pt x="1489807" y="685799"/>
                  </a:lnTo>
                  <a:lnTo>
                    <a:pt x="1507082" y="660399"/>
                  </a:lnTo>
                  <a:lnTo>
                    <a:pt x="1513632" y="647699"/>
                  </a:lnTo>
                  <a:lnTo>
                    <a:pt x="1427870" y="647699"/>
                  </a:lnTo>
                  <a:lnTo>
                    <a:pt x="1420170" y="634999"/>
                  </a:lnTo>
                  <a:lnTo>
                    <a:pt x="1412639" y="622299"/>
                  </a:lnTo>
                  <a:lnTo>
                    <a:pt x="1406067" y="609599"/>
                  </a:lnTo>
                  <a:lnTo>
                    <a:pt x="1393097" y="584199"/>
                  </a:lnTo>
                  <a:close/>
                </a:path>
                <a:path w="1548764" h="1485900">
                  <a:moveTo>
                    <a:pt x="865758" y="520699"/>
                  </a:moveTo>
                  <a:lnTo>
                    <a:pt x="810813" y="558799"/>
                  </a:lnTo>
                  <a:lnTo>
                    <a:pt x="780581" y="609599"/>
                  </a:lnTo>
                  <a:lnTo>
                    <a:pt x="774189" y="622299"/>
                  </a:lnTo>
                  <a:lnTo>
                    <a:pt x="766748" y="634999"/>
                  </a:lnTo>
                  <a:lnTo>
                    <a:pt x="759073" y="647699"/>
                  </a:lnTo>
                  <a:lnTo>
                    <a:pt x="830635" y="647699"/>
                  </a:lnTo>
                  <a:lnTo>
                    <a:pt x="837159" y="634999"/>
                  </a:lnTo>
                  <a:lnTo>
                    <a:pt x="843595" y="622299"/>
                  </a:lnTo>
                  <a:lnTo>
                    <a:pt x="851109" y="609599"/>
                  </a:lnTo>
                  <a:lnTo>
                    <a:pt x="858798" y="596899"/>
                  </a:lnTo>
                  <a:lnTo>
                    <a:pt x="865758" y="584199"/>
                  </a:lnTo>
                  <a:lnTo>
                    <a:pt x="937889" y="584199"/>
                  </a:lnTo>
                  <a:lnTo>
                    <a:pt x="920704" y="558799"/>
                  </a:lnTo>
                  <a:lnTo>
                    <a:pt x="897340" y="533399"/>
                  </a:lnTo>
                  <a:lnTo>
                    <a:pt x="865758" y="520699"/>
                  </a:lnTo>
                  <a:close/>
                </a:path>
                <a:path w="1548764" h="1485900">
                  <a:moveTo>
                    <a:pt x="1093311" y="520699"/>
                  </a:moveTo>
                  <a:lnTo>
                    <a:pt x="1061642" y="533399"/>
                  </a:lnTo>
                  <a:lnTo>
                    <a:pt x="1038133" y="558799"/>
                  </a:lnTo>
                  <a:lnTo>
                    <a:pt x="1020919" y="584199"/>
                  </a:lnTo>
                  <a:lnTo>
                    <a:pt x="1008134" y="609599"/>
                  </a:lnTo>
                  <a:lnTo>
                    <a:pt x="1001699" y="622299"/>
                  </a:lnTo>
                  <a:lnTo>
                    <a:pt x="994184" y="634999"/>
                  </a:lnTo>
                  <a:lnTo>
                    <a:pt x="986495" y="647699"/>
                  </a:lnTo>
                  <a:lnTo>
                    <a:pt x="1058189" y="647699"/>
                  </a:lnTo>
                  <a:lnTo>
                    <a:pt x="1064712" y="634999"/>
                  </a:lnTo>
                  <a:lnTo>
                    <a:pt x="1071148" y="622299"/>
                  </a:lnTo>
                  <a:lnTo>
                    <a:pt x="1078662" y="609599"/>
                  </a:lnTo>
                  <a:lnTo>
                    <a:pt x="1086351" y="596899"/>
                  </a:lnTo>
                  <a:lnTo>
                    <a:pt x="1093311" y="584199"/>
                  </a:lnTo>
                  <a:lnTo>
                    <a:pt x="1165442" y="584199"/>
                  </a:lnTo>
                  <a:lnTo>
                    <a:pt x="1148257" y="558799"/>
                  </a:lnTo>
                  <a:lnTo>
                    <a:pt x="1124893" y="533399"/>
                  </a:lnTo>
                  <a:lnTo>
                    <a:pt x="1093311" y="520699"/>
                  </a:lnTo>
                  <a:close/>
                </a:path>
                <a:path w="1548764" h="1485900">
                  <a:moveTo>
                    <a:pt x="1320839" y="520699"/>
                  </a:moveTo>
                  <a:lnTo>
                    <a:pt x="1265683" y="558799"/>
                  </a:lnTo>
                  <a:lnTo>
                    <a:pt x="1235688" y="609599"/>
                  </a:lnTo>
                  <a:lnTo>
                    <a:pt x="1229252" y="622299"/>
                  </a:lnTo>
                  <a:lnTo>
                    <a:pt x="1221738" y="634999"/>
                  </a:lnTo>
                  <a:lnTo>
                    <a:pt x="1214048" y="647699"/>
                  </a:lnTo>
                  <a:lnTo>
                    <a:pt x="1285742" y="647699"/>
                  </a:lnTo>
                  <a:lnTo>
                    <a:pt x="1292265" y="634999"/>
                  </a:lnTo>
                  <a:lnTo>
                    <a:pt x="1298693" y="622299"/>
                  </a:lnTo>
                  <a:lnTo>
                    <a:pt x="1306192" y="609599"/>
                  </a:lnTo>
                  <a:lnTo>
                    <a:pt x="1313871" y="596899"/>
                  </a:lnTo>
                  <a:lnTo>
                    <a:pt x="1320839" y="584199"/>
                  </a:lnTo>
                  <a:lnTo>
                    <a:pt x="1393097" y="584199"/>
                  </a:lnTo>
                  <a:lnTo>
                    <a:pt x="1376033" y="558799"/>
                  </a:lnTo>
                  <a:lnTo>
                    <a:pt x="1352680" y="533399"/>
                  </a:lnTo>
                  <a:lnTo>
                    <a:pt x="1320839" y="520699"/>
                  </a:lnTo>
                  <a:close/>
                </a:path>
                <a:path w="1548764" h="1485900">
                  <a:moveTo>
                    <a:pt x="1548677" y="520699"/>
                  </a:moveTo>
                  <a:lnTo>
                    <a:pt x="1493790" y="558799"/>
                  </a:lnTo>
                  <a:lnTo>
                    <a:pt x="1463577" y="609599"/>
                  </a:lnTo>
                  <a:lnTo>
                    <a:pt x="1457156" y="622299"/>
                  </a:lnTo>
                  <a:lnTo>
                    <a:pt x="1449702" y="634999"/>
                  </a:lnTo>
                  <a:lnTo>
                    <a:pt x="1442029" y="647699"/>
                  </a:lnTo>
                  <a:lnTo>
                    <a:pt x="1513632" y="647699"/>
                  </a:lnTo>
                  <a:lnTo>
                    <a:pt x="1520181" y="634999"/>
                  </a:lnTo>
                  <a:lnTo>
                    <a:pt x="1526582" y="622299"/>
                  </a:lnTo>
                  <a:lnTo>
                    <a:pt x="1534089" y="609599"/>
                  </a:lnTo>
                  <a:lnTo>
                    <a:pt x="1541765" y="596899"/>
                  </a:lnTo>
                  <a:lnTo>
                    <a:pt x="1548677" y="584199"/>
                  </a:lnTo>
                  <a:lnTo>
                    <a:pt x="1548677" y="520699"/>
                  </a:lnTo>
                  <a:close/>
                </a:path>
                <a:path w="1548764" h="1485900">
                  <a:moveTo>
                    <a:pt x="1106989" y="342899"/>
                  </a:moveTo>
                  <a:lnTo>
                    <a:pt x="1044816" y="342899"/>
                  </a:lnTo>
                  <a:lnTo>
                    <a:pt x="1044816" y="457199"/>
                  </a:lnTo>
                  <a:lnTo>
                    <a:pt x="1106989" y="457199"/>
                  </a:lnTo>
                  <a:lnTo>
                    <a:pt x="1106989" y="342899"/>
                  </a:lnTo>
                  <a:close/>
                </a:path>
                <a:path w="1548764" h="1485900">
                  <a:moveTo>
                    <a:pt x="727887" y="431799"/>
                  </a:moveTo>
                  <a:lnTo>
                    <a:pt x="378724" y="431799"/>
                  </a:lnTo>
                  <a:lnTo>
                    <a:pt x="435971" y="444499"/>
                  </a:lnTo>
                  <a:lnTo>
                    <a:pt x="670674" y="444499"/>
                  </a:lnTo>
                  <a:lnTo>
                    <a:pt x="727887" y="431799"/>
                  </a:lnTo>
                  <a:close/>
                </a:path>
                <a:path w="1548764" h="1485900">
                  <a:moveTo>
                    <a:pt x="217781" y="342899"/>
                  </a:moveTo>
                  <a:lnTo>
                    <a:pt x="61551" y="342899"/>
                  </a:lnTo>
                  <a:lnTo>
                    <a:pt x="93652" y="368299"/>
                  </a:lnTo>
                  <a:lnTo>
                    <a:pt x="131170" y="380999"/>
                  </a:lnTo>
                  <a:lnTo>
                    <a:pt x="173496" y="393699"/>
                  </a:lnTo>
                  <a:lnTo>
                    <a:pt x="220022" y="406399"/>
                  </a:lnTo>
                  <a:lnTo>
                    <a:pt x="270141" y="419099"/>
                  </a:lnTo>
                  <a:lnTo>
                    <a:pt x="323244" y="431799"/>
                  </a:lnTo>
                  <a:lnTo>
                    <a:pt x="783324" y="431799"/>
                  </a:lnTo>
                  <a:lnTo>
                    <a:pt x="836382" y="419099"/>
                  </a:lnTo>
                  <a:lnTo>
                    <a:pt x="886454" y="406399"/>
                  </a:lnTo>
                  <a:lnTo>
                    <a:pt x="932939" y="393699"/>
                  </a:lnTo>
                  <a:lnTo>
                    <a:pt x="975230" y="380999"/>
                  </a:lnTo>
                  <a:lnTo>
                    <a:pt x="399748" y="380999"/>
                  </a:lnTo>
                  <a:lnTo>
                    <a:pt x="332202" y="368299"/>
                  </a:lnTo>
                  <a:lnTo>
                    <a:pt x="271443" y="355599"/>
                  </a:lnTo>
                  <a:lnTo>
                    <a:pt x="217781" y="342899"/>
                  </a:lnTo>
                  <a:close/>
                </a:path>
                <a:path w="1548764" h="1485900">
                  <a:moveTo>
                    <a:pt x="928201" y="50799"/>
                  </a:moveTo>
                  <a:lnTo>
                    <a:pt x="553961" y="50799"/>
                  </a:lnTo>
                  <a:lnTo>
                    <a:pt x="625473" y="63499"/>
                  </a:lnTo>
                  <a:lnTo>
                    <a:pt x="692585" y="63499"/>
                  </a:lnTo>
                  <a:lnTo>
                    <a:pt x="754949" y="76199"/>
                  </a:lnTo>
                  <a:lnTo>
                    <a:pt x="812220" y="76199"/>
                  </a:lnTo>
                  <a:lnTo>
                    <a:pt x="864051" y="88899"/>
                  </a:lnTo>
                  <a:lnTo>
                    <a:pt x="910095" y="114299"/>
                  </a:lnTo>
                  <a:lnTo>
                    <a:pt x="950006" y="126999"/>
                  </a:lnTo>
                  <a:lnTo>
                    <a:pt x="983438" y="139699"/>
                  </a:lnTo>
                  <a:lnTo>
                    <a:pt x="1010043" y="165099"/>
                  </a:lnTo>
                  <a:lnTo>
                    <a:pt x="1029476" y="177799"/>
                  </a:lnTo>
                  <a:lnTo>
                    <a:pt x="1041390" y="203199"/>
                  </a:lnTo>
                  <a:lnTo>
                    <a:pt x="1045438" y="215899"/>
                  </a:lnTo>
                  <a:lnTo>
                    <a:pt x="1045438" y="241299"/>
                  </a:lnTo>
                  <a:lnTo>
                    <a:pt x="1040865" y="266699"/>
                  </a:lnTo>
                  <a:lnTo>
                    <a:pt x="1027350" y="279399"/>
                  </a:lnTo>
                  <a:lnTo>
                    <a:pt x="1005199" y="292099"/>
                  </a:lnTo>
                  <a:lnTo>
                    <a:pt x="974721" y="317499"/>
                  </a:lnTo>
                  <a:lnTo>
                    <a:pt x="936221" y="330199"/>
                  </a:lnTo>
                  <a:lnTo>
                    <a:pt x="890007" y="342899"/>
                  </a:lnTo>
                  <a:lnTo>
                    <a:pt x="836385" y="355599"/>
                  </a:lnTo>
                  <a:lnTo>
                    <a:pt x="775663" y="368299"/>
                  </a:lnTo>
                  <a:lnTo>
                    <a:pt x="708147" y="380999"/>
                  </a:lnTo>
                  <a:lnTo>
                    <a:pt x="975230" y="380999"/>
                  </a:lnTo>
                  <a:lnTo>
                    <a:pt x="1012724" y="368299"/>
                  </a:lnTo>
                  <a:lnTo>
                    <a:pt x="1044816" y="342899"/>
                  </a:lnTo>
                  <a:lnTo>
                    <a:pt x="1106989" y="342899"/>
                  </a:lnTo>
                  <a:lnTo>
                    <a:pt x="1106989" y="215899"/>
                  </a:lnTo>
                  <a:lnTo>
                    <a:pt x="1093156" y="165099"/>
                  </a:lnTo>
                  <a:lnTo>
                    <a:pt x="1053347" y="114299"/>
                  </a:lnTo>
                  <a:lnTo>
                    <a:pt x="1024492" y="101599"/>
                  </a:lnTo>
                  <a:lnTo>
                    <a:pt x="990094" y="76199"/>
                  </a:lnTo>
                  <a:lnTo>
                    <a:pt x="950469" y="63499"/>
                  </a:lnTo>
                  <a:lnTo>
                    <a:pt x="928201" y="50799"/>
                  </a:lnTo>
                  <a:close/>
                </a:path>
                <a:path w="1548764" h="1485900">
                  <a:moveTo>
                    <a:pt x="685022" y="0"/>
                  </a:moveTo>
                  <a:lnTo>
                    <a:pt x="421674" y="0"/>
                  </a:lnTo>
                  <a:lnTo>
                    <a:pt x="360683" y="12699"/>
                  </a:lnTo>
                  <a:lnTo>
                    <a:pt x="746031" y="12699"/>
                  </a:lnTo>
                  <a:lnTo>
                    <a:pt x="685022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82952" y="2987420"/>
              <a:ext cx="2836545" cy="1650364"/>
            </a:xfrm>
            <a:custGeom>
              <a:avLst/>
              <a:gdLst/>
              <a:ahLst/>
              <a:cxnLst/>
              <a:rect l="l" t="t" r="r" b="b"/>
              <a:pathLst>
                <a:path w="2836545" h="1650364">
                  <a:moveTo>
                    <a:pt x="369189" y="974979"/>
                  </a:moveTo>
                  <a:lnTo>
                    <a:pt x="350901" y="959739"/>
                  </a:lnTo>
                  <a:lnTo>
                    <a:pt x="277749" y="898779"/>
                  </a:lnTo>
                  <a:lnTo>
                    <a:pt x="277749" y="959739"/>
                  </a:lnTo>
                  <a:lnTo>
                    <a:pt x="0" y="959739"/>
                  </a:lnTo>
                  <a:lnTo>
                    <a:pt x="0" y="990219"/>
                  </a:lnTo>
                  <a:lnTo>
                    <a:pt x="277749" y="990219"/>
                  </a:lnTo>
                  <a:lnTo>
                    <a:pt x="277749" y="1051179"/>
                  </a:lnTo>
                  <a:lnTo>
                    <a:pt x="350901" y="990219"/>
                  </a:lnTo>
                  <a:lnTo>
                    <a:pt x="369189" y="974979"/>
                  </a:lnTo>
                  <a:close/>
                </a:path>
                <a:path w="2836545" h="1650364">
                  <a:moveTo>
                    <a:pt x="2835910" y="1607439"/>
                  </a:moveTo>
                  <a:lnTo>
                    <a:pt x="2829649" y="1597152"/>
                  </a:lnTo>
                  <a:lnTo>
                    <a:pt x="2774061" y="1505712"/>
                  </a:lnTo>
                  <a:lnTo>
                    <a:pt x="2754287" y="1563382"/>
                  </a:lnTo>
                  <a:lnTo>
                    <a:pt x="2264702" y="1395628"/>
                  </a:lnTo>
                  <a:lnTo>
                    <a:pt x="2266404" y="1390650"/>
                  </a:lnTo>
                  <a:lnTo>
                    <a:pt x="2284476" y="1337945"/>
                  </a:lnTo>
                  <a:lnTo>
                    <a:pt x="2173224" y="1380363"/>
                  </a:lnTo>
                  <a:lnTo>
                    <a:pt x="2235073" y="1482090"/>
                  </a:lnTo>
                  <a:lnTo>
                    <a:pt x="2254834" y="1424432"/>
                  </a:lnTo>
                  <a:lnTo>
                    <a:pt x="2744406" y="1592224"/>
                  </a:lnTo>
                  <a:lnTo>
                    <a:pt x="2724658" y="1649857"/>
                  </a:lnTo>
                  <a:lnTo>
                    <a:pt x="2835910" y="1607439"/>
                  </a:lnTo>
                  <a:close/>
                </a:path>
                <a:path w="2836545" h="1650364">
                  <a:moveTo>
                    <a:pt x="2836545" y="36195"/>
                  </a:moveTo>
                  <a:lnTo>
                    <a:pt x="2723261" y="0"/>
                  </a:lnTo>
                  <a:lnTo>
                    <a:pt x="2746171" y="56502"/>
                  </a:lnTo>
                  <a:lnTo>
                    <a:pt x="1788896" y="445262"/>
                  </a:lnTo>
                  <a:lnTo>
                    <a:pt x="1765935" y="388747"/>
                  </a:lnTo>
                  <a:lnTo>
                    <a:pt x="1709928" y="493776"/>
                  </a:lnTo>
                  <a:lnTo>
                    <a:pt x="1823339" y="529971"/>
                  </a:lnTo>
                  <a:lnTo>
                    <a:pt x="1802739" y="479298"/>
                  </a:lnTo>
                  <a:lnTo>
                    <a:pt x="1800402" y="473557"/>
                  </a:lnTo>
                  <a:lnTo>
                    <a:pt x="2757627" y="84747"/>
                  </a:lnTo>
                  <a:lnTo>
                    <a:pt x="2780538" y="141224"/>
                  </a:lnTo>
                  <a:lnTo>
                    <a:pt x="2828747" y="50800"/>
                  </a:lnTo>
                  <a:lnTo>
                    <a:pt x="2836545" y="36195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5196840" y="1783079"/>
            <a:ext cx="6715125" cy="3950335"/>
            <a:chOff x="5196840" y="1783079"/>
            <a:chExt cx="6715125" cy="3950335"/>
          </a:xfrm>
        </p:grpSpPr>
        <p:sp>
          <p:nvSpPr>
            <p:cNvPr id="10" name="object 10" descr=""/>
            <p:cNvSpPr/>
            <p:nvPr/>
          </p:nvSpPr>
          <p:spPr>
            <a:xfrm>
              <a:off x="5196840" y="1804415"/>
              <a:ext cx="3395979" cy="1676400"/>
            </a:xfrm>
            <a:custGeom>
              <a:avLst/>
              <a:gdLst/>
              <a:ahLst/>
              <a:cxnLst/>
              <a:rect l="l" t="t" r="r" b="b"/>
              <a:pathLst>
                <a:path w="3395979" h="1676400">
                  <a:moveTo>
                    <a:pt x="3116071" y="0"/>
                  </a:moveTo>
                  <a:lnTo>
                    <a:pt x="279400" y="0"/>
                  </a:lnTo>
                  <a:lnTo>
                    <a:pt x="234080" y="3656"/>
                  </a:lnTo>
                  <a:lnTo>
                    <a:pt x="191089" y="14244"/>
                  </a:lnTo>
                  <a:lnTo>
                    <a:pt x="151001" y="31186"/>
                  </a:lnTo>
                  <a:lnTo>
                    <a:pt x="114391" y="53908"/>
                  </a:lnTo>
                  <a:lnTo>
                    <a:pt x="81835" y="81835"/>
                  </a:lnTo>
                  <a:lnTo>
                    <a:pt x="53908" y="114391"/>
                  </a:lnTo>
                  <a:lnTo>
                    <a:pt x="31186" y="151001"/>
                  </a:lnTo>
                  <a:lnTo>
                    <a:pt x="14244" y="191089"/>
                  </a:lnTo>
                  <a:lnTo>
                    <a:pt x="3656" y="234080"/>
                  </a:lnTo>
                  <a:lnTo>
                    <a:pt x="0" y="279400"/>
                  </a:lnTo>
                  <a:lnTo>
                    <a:pt x="0" y="1397000"/>
                  </a:lnTo>
                  <a:lnTo>
                    <a:pt x="3656" y="1442319"/>
                  </a:lnTo>
                  <a:lnTo>
                    <a:pt x="14244" y="1485310"/>
                  </a:lnTo>
                  <a:lnTo>
                    <a:pt x="31186" y="1525398"/>
                  </a:lnTo>
                  <a:lnTo>
                    <a:pt x="53908" y="1562008"/>
                  </a:lnTo>
                  <a:lnTo>
                    <a:pt x="81835" y="1594564"/>
                  </a:lnTo>
                  <a:lnTo>
                    <a:pt x="114391" y="1622491"/>
                  </a:lnTo>
                  <a:lnTo>
                    <a:pt x="151001" y="1645213"/>
                  </a:lnTo>
                  <a:lnTo>
                    <a:pt x="191089" y="1662155"/>
                  </a:lnTo>
                  <a:lnTo>
                    <a:pt x="234080" y="1672743"/>
                  </a:lnTo>
                  <a:lnTo>
                    <a:pt x="279400" y="1676400"/>
                  </a:lnTo>
                  <a:lnTo>
                    <a:pt x="3116071" y="1676400"/>
                  </a:lnTo>
                  <a:lnTo>
                    <a:pt x="3161391" y="1672743"/>
                  </a:lnTo>
                  <a:lnTo>
                    <a:pt x="3204382" y="1662155"/>
                  </a:lnTo>
                  <a:lnTo>
                    <a:pt x="3244470" y="1645213"/>
                  </a:lnTo>
                  <a:lnTo>
                    <a:pt x="3281080" y="1622491"/>
                  </a:lnTo>
                  <a:lnTo>
                    <a:pt x="3313636" y="1594564"/>
                  </a:lnTo>
                  <a:lnTo>
                    <a:pt x="3341563" y="1562008"/>
                  </a:lnTo>
                  <a:lnTo>
                    <a:pt x="3364285" y="1525398"/>
                  </a:lnTo>
                  <a:lnTo>
                    <a:pt x="3381227" y="1485310"/>
                  </a:lnTo>
                  <a:lnTo>
                    <a:pt x="3391815" y="1442319"/>
                  </a:lnTo>
                  <a:lnTo>
                    <a:pt x="3395471" y="1397000"/>
                  </a:lnTo>
                  <a:lnTo>
                    <a:pt x="3395471" y="279400"/>
                  </a:lnTo>
                  <a:lnTo>
                    <a:pt x="3391815" y="234080"/>
                  </a:lnTo>
                  <a:lnTo>
                    <a:pt x="3381227" y="191089"/>
                  </a:lnTo>
                  <a:lnTo>
                    <a:pt x="3364285" y="151001"/>
                  </a:lnTo>
                  <a:lnTo>
                    <a:pt x="3341563" y="114391"/>
                  </a:lnTo>
                  <a:lnTo>
                    <a:pt x="3313636" y="81835"/>
                  </a:lnTo>
                  <a:lnTo>
                    <a:pt x="3281080" y="53908"/>
                  </a:lnTo>
                  <a:lnTo>
                    <a:pt x="3244470" y="31186"/>
                  </a:lnTo>
                  <a:lnTo>
                    <a:pt x="3204382" y="14244"/>
                  </a:lnTo>
                  <a:lnTo>
                    <a:pt x="3161391" y="3656"/>
                  </a:lnTo>
                  <a:lnTo>
                    <a:pt x="3116071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1076" y="2048509"/>
              <a:ext cx="2670682" cy="29629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7484" y="2377693"/>
              <a:ext cx="2252471" cy="29629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434" y="2711195"/>
              <a:ext cx="1266189" cy="29197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8172" y="3036061"/>
              <a:ext cx="1898014" cy="29260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196840" y="3816095"/>
              <a:ext cx="3395979" cy="1917700"/>
            </a:xfrm>
            <a:custGeom>
              <a:avLst/>
              <a:gdLst/>
              <a:ahLst/>
              <a:cxnLst/>
              <a:rect l="l" t="t" r="r" b="b"/>
              <a:pathLst>
                <a:path w="3395979" h="1917700">
                  <a:moveTo>
                    <a:pt x="3075940" y="0"/>
                  </a:moveTo>
                  <a:lnTo>
                    <a:pt x="319532" y="0"/>
                  </a:lnTo>
                  <a:lnTo>
                    <a:pt x="272300" y="3463"/>
                  </a:lnTo>
                  <a:lnTo>
                    <a:pt x="227225" y="13524"/>
                  </a:lnTo>
                  <a:lnTo>
                    <a:pt x="184800" y="29688"/>
                  </a:lnTo>
                  <a:lnTo>
                    <a:pt x="145518" y="51464"/>
                  </a:lnTo>
                  <a:lnTo>
                    <a:pt x="109872" y="78356"/>
                  </a:lnTo>
                  <a:lnTo>
                    <a:pt x="78356" y="109872"/>
                  </a:lnTo>
                  <a:lnTo>
                    <a:pt x="51464" y="145518"/>
                  </a:lnTo>
                  <a:lnTo>
                    <a:pt x="29688" y="184800"/>
                  </a:lnTo>
                  <a:lnTo>
                    <a:pt x="13524" y="227225"/>
                  </a:lnTo>
                  <a:lnTo>
                    <a:pt x="3463" y="272300"/>
                  </a:lnTo>
                  <a:lnTo>
                    <a:pt x="0" y="319531"/>
                  </a:lnTo>
                  <a:lnTo>
                    <a:pt x="0" y="1597659"/>
                  </a:lnTo>
                  <a:lnTo>
                    <a:pt x="3463" y="1644876"/>
                  </a:lnTo>
                  <a:lnTo>
                    <a:pt x="13524" y="1689942"/>
                  </a:lnTo>
                  <a:lnTo>
                    <a:pt x="29688" y="1732363"/>
                  </a:lnTo>
                  <a:lnTo>
                    <a:pt x="51464" y="1771645"/>
                  </a:lnTo>
                  <a:lnTo>
                    <a:pt x="78356" y="1807293"/>
                  </a:lnTo>
                  <a:lnTo>
                    <a:pt x="109872" y="1838814"/>
                  </a:lnTo>
                  <a:lnTo>
                    <a:pt x="145518" y="1865711"/>
                  </a:lnTo>
                  <a:lnTo>
                    <a:pt x="184800" y="1887492"/>
                  </a:lnTo>
                  <a:lnTo>
                    <a:pt x="227225" y="1903662"/>
                  </a:lnTo>
                  <a:lnTo>
                    <a:pt x="272300" y="1913727"/>
                  </a:lnTo>
                  <a:lnTo>
                    <a:pt x="319532" y="1917191"/>
                  </a:lnTo>
                  <a:lnTo>
                    <a:pt x="3075940" y="1917191"/>
                  </a:lnTo>
                  <a:lnTo>
                    <a:pt x="3123171" y="1913727"/>
                  </a:lnTo>
                  <a:lnTo>
                    <a:pt x="3168246" y="1903662"/>
                  </a:lnTo>
                  <a:lnTo>
                    <a:pt x="3210671" y="1887492"/>
                  </a:lnTo>
                  <a:lnTo>
                    <a:pt x="3249953" y="1865711"/>
                  </a:lnTo>
                  <a:lnTo>
                    <a:pt x="3285599" y="1838814"/>
                  </a:lnTo>
                  <a:lnTo>
                    <a:pt x="3317115" y="1807293"/>
                  </a:lnTo>
                  <a:lnTo>
                    <a:pt x="3344007" y="1771645"/>
                  </a:lnTo>
                  <a:lnTo>
                    <a:pt x="3365783" y="1732363"/>
                  </a:lnTo>
                  <a:lnTo>
                    <a:pt x="3381947" y="1689942"/>
                  </a:lnTo>
                  <a:lnTo>
                    <a:pt x="3392008" y="1644876"/>
                  </a:lnTo>
                  <a:lnTo>
                    <a:pt x="3395471" y="1597659"/>
                  </a:lnTo>
                  <a:lnTo>
                    <a:pt x="3395471" y="319531"/>
                  </a:lnTo>
                  <a:lnTo>
                    <a:pt x="3392008" y="272300"/>
                  </a:lnTo>
                  <a:lnTo>
                    <a:pt x="3381947" y="227225"/>
                  </a:lnTo>
                  <a:lnTo>
                    <a:pt x="3365783" y="184800"/>
                  </a:lnTo>
                  <a:lnTo>
                    <a:pt x="3344007" y="145518"/>
                  </a:lnTo>
                  <a:lnTo>
                    <a:pt x="3317115" y="109872"/>
                  </a:lnTo>
                  <a:lnTo>
                    <a:pt x="3285599" y="78356"/>
                  </a:lnTo>
                  <a:lnTo>
                    <a:pt x="3249953" y="51464"/>
                  </a:lnTo>
                  <a:lnTo>
                    <a:pt x="3210671" y="29688"/>
                  </a:lnTo>
                  <a:lnTo>
                    <a:pt x="3168246" y="13524"/>
                  </a:lnTo>
                  <a:lnTo>
                    <a:pt x="3123171" y="3463"/>
                  </a:lnTo>
                  <a:lnTo>
                    <a:pt x="307594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424" y="4075302"/>
              <a:ext cx="1935099" cy="21234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27929" y="4373117"/>
              <a:ext cx="2747137" cy="25184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54878" y="4678806"/>
              <a:ext cx="2275078" cy="26873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0654" y="4980558"/>
              <a:ext cx="2315845" cy="26873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4558" y="5278373"/>
              <a:ext cx="2312542" cy="25438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8579739" y="2633979"/>
              <a:ext cx="829310" cy="2362835"/>
            </a:xfrm>
            <a:custGeom>
              <a:avLst/>
              <a:gdLst/>
              <a:ahLst/>
              <a:cxnLst/>
              <a:rect l="l" t="t" r="r" b="b"/>
              <a:pathLst>
                <a:path w="829309" h="2362835">
                  <a:moveTo>
                    <a:pt x="752983" y="2081276"/>
                  </a:moveTo>
                  <a:lnTo>
                    <a:pt x="639953" y="2043938"/>
                  </a:lnTo>
                  <a:lnTo>
                    <a:pt x="662355" y="2100719"/>
                  </a:lnTo>
                  <a:lnTo>
                    <a:pt x="70993" y="2334260"/>
                  </a:lnTo>
                  <a:lnTo>
                    <a:pt x="82169" y="2362581"/>
                  </a:lnTo>
                  <a:lnTo>
                    <a:pt x="673544" y="2129040"/>
                  </a:lnTo>
                  <a:lnTo>
                    <a:pt x="695960" y="2185797"/>
                  </a:lnTo>
                  <a:lnTo>
                    <a:pt x="745426" y="2095119"/>
                  </a:lnTo>
                  <a:lnTo>
                    <a:pt x="752983" y="2081276"/>
                  </a:lnTo>
                  <a:close/>
                </a:path>
                <a:path w="829309" h="2362835">
                  <a:moveTo>
                    <a:pt x="828929" y="1065784"/>
                  </a:moveTo>
                  <a:lnTo>
                    <a:pt x="778662" y="1100213"/>
                  </a:lnTo>
                  <a:lnTo>
                    <a:pt x="25146" y="0"/>
                  </a:lnTo>
                  <a:lnTo>
                    <a:pt x="0" y="17272"/>
                  </a:lnTo>
                  <a:lnTo>
                    <a:pt x="753491" y="1117447"/>
                  </a:lnTo>
                  <a:lnTo>
                    <a:pt x="703199" y="1151890"/>
                  </a:lnTo>
                  <a:lnTo>
                    <a:pt x="817753" y="1184275"/>
                  </a:lnTo>
                  <a:lnTo>
                    <a:pt x="822858" y="1130046"/>
                  </a:lnTo>
                  <a:lnTo>
                    <a:pt x="828929" y="1065784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400032" y="3736847"/>
              <a:ext cx="2512060" cy="1399540"/>
            </a:xfrm>
            <a:custGeom>
              <a:avLst/>
              <a:gdLst/>
              <a:ahLst/>
              <a:cxnLst/>
              <a:rect l="l" t="t" r="r" b="b"/>
              <a:pathLst>
                <a:path w="2512059" h="1399539">
                  <a:moveTo>
                    <a:pt x="2278379" y="0"/>
                  </a:moveTo>
                  <a:lnTo>
                    <a:pt x="233172" y="0"/>
                  </a:lnTo>
                  <a:lnTo>
                    <a:pt x="186179" y="4737"/>
                  </a:lnTo>
                  <a:lnTo>
                    <a:pt x="142410" y="18323"/>
                  </a:lnTo>
                  <a:lnTo>
                    <a:pt x="102803" y="39821"/>
                  </a:lnTo>
                  <a:lnTo>
                    <a:pt x="68294" y="68294"/>
                  </a:lnTo>
                  <a:lnTo>
                    <a:pt x="39821" y="102803"/>
                  </a:lnTo>
                  <a:lnTo>
                    <a:pt x="18323" y="142410"/>
                  </a:lnTo>
                  <a:lnTo>
                    <a:pt x="4737" y="186179"/>
                  </a:lnTo>
                  <a:lnTo>
                    <a:pt x="0" y="233171"/>
                  </a:lnTo>
                  <a:lnTo>
                    <a:pt x="0" y="1165859"/>
                  </a:lnTo>
                  <a:lnTo>
                    <a:pt x="4737" y="1212852"/>
                  </a:lnTo>
                  <a:lnTo>
                    <a:pt x="18323" y="1256621"/>
                  </a:lnTo>
                  <a:lnTo>
                    <a:pt x="39821" y="1296228"/>
                  </a:lnTo>
                  <a:lnTo>
                    <a:pt x="68294" y="1330737"/>
                  </a:lnTo>
                  <a:lnTo>
                    <a:pt x="102803" y="1359210"/>
                  </a:lnTo>
                  <a:lnTo>
                    <a:pt x="142410" y="1380708"/>
                  </a:lnTo>
                  <a:lnTo>
                    <a:pt x="186179" y="1394294"/>
                  </a:lnTo>
                  <a:lnTo>
                    <a:pt x="233172" y="1399032"/>
                  </a:lnTo>
                  <a:lnTo>
                    <a:pt x="2278379" y="1399032"/>
                  </a:lnTo>
                  <a:lnTo>
                    <a:pt x="2325372" y="1394294"/>
                  </a:lnTo>
                  <a:lnTo>
                    <a:pt x="2369141" y="1380708"/>
                  </a:lnTo>
                  <a:lnTo>
                    <a:pt x="2408748" y="1359210"/>
                  </a:lnTo>
                  <a:lnTo>
                    <a:pt x="2443257" y="1330737"/>
                  </a:lnTo>
                  <a:lnTo>
                    <a:pt x="2471730" y="1296228"/>
                  </a:lnTo>
                  <a:lnTo>
                    <a:pt x="2493228" y="1256621"/>
                  </a:lnTo>
                  <a:lnTo>
                    <a:pt x="2506814" y="1212852"/>
                  </a:lnTo>
                  <a:lnTo>
                    <a:pt x="2511552" y="1165859"/>
                  </a:lnTo>
                  <a:lnTo>
                    <a:pt x="2511552" y="233171"/>
                  </a:lnTo>
                  <a:lnTo>
                    <a:pt x="2506814" y="186179"/>
                  </a:lnTo>
                  <a:lnTo>
                    <a:pt x="2493228" y="142410"/>
                  </a:lnTo>
                  <a:lnTo>
                    <a:pt x="2471730" y="102803"/>
                  </a:lnTo>
                  <a:lnTo>
                    <a:pt x="2443257" y="68294"/>
                  </a:lnTo>
                  <a:lnTo>
                    <a:pt x="2408748" y="39821"/>
                  </a:lnTo>
                  <a:lnTo>
                    <a:pt x="2369141" y="18323"/>
                  </a:lnTo>
                  <a:lnTo>
                    <a:pt x="2325372" y="4737"/>
                  </a:lnTo>
                  <a:lnTo>
                    <a:pt x="2278379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29952" y="3971544"/>
              <a:ext cx="1258824" cy="23012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9510" y="4629911"/>
              <a:ext cx="1200277" cy="23012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55022" y="4296409"/>
              <a:ext cx="1407541" cy="296290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9400032" y="1783079"/>
              <a:ext cx="2512060" cy="1402080"/>
            </a:xfrm>
            <a:custGeom>
              <a:avLst/>
              <a:gdLst/>
              <a:ahLst/>
              <a:cxnLst/>
              <a:rect l="l" t="t" r="r" b="b"/>
              <a:pathLst>
                <a:path w="2512059" h="1402080">
                  <a:moveTo>
                    <a:pt x="2277872" y="0"/>
                  </a:moveTo>
                  <a:lnTo>
                    <a:pt x="233679" y="0"/>
                  </a:lnTo>
                  <a:lnTo>
                    <a:pt x="186592" y="4748"/>
                  </a:lnTo>
                  <a:lnTo>
                    <a:pt x="142732" y="18367"/>
                  </a:lnTo>
                  <a:lnTo>
                    <a:pt x="103038" y="39915"/>
                  </a:lnTo>
                  <a:lnTo>
                    <a:pt x="68452" y="68453"/>
                  </a:lnTo>
                  <a:lnTo>
                    <a:pt x="39915" y="103038"/>
                  </a:lnTo>
                  <a:lnTo>
                    <a:pt x="18367" y="142732"/>
                  </a:lnTo>
                  <a:lnTo>
                    <a:pt x="4748" y="186592"/>
                  </a:lnTo>
                  <a:lnTo>
                    <a:pt x="0" y="233680"/>
                  </a:lnTo>
                  <a:lnTo>
                    <a:pt x="0" y="1168400"/>
                  </a:lnTo>
                  <a:lnTo>
                    <a:pt x="4748" y="1215487"/>
                  </a:lnTo>
                  <a:lnTo>
                    <a:pt x="18367" y="1259347"/>
                  </a:lnTo>
                  <a:lnTo>
                    <a:pt x="39915" y="1299041"/>
                  </a:lnTo>
                  <a:lnTo>
                    <a:pt x="68452" y="1333627"/>
                  </a:lnTo>
                  <a:lnTo>
                    <a:pt x="103038" y="1362164"/>
                  </a:lnTo>
                  <a:lnTo>
                    <a:pt x="142732" y="1383712"/>
                  </a:lnTo>
                  <a:lnTo>
                    <a:pt x="186592" y="1397331"/>
                  </a:lnTo>
                  <a:lnTo>
                    <a:pt x="233679" y="1402080"/>
                  </a:lnTo>
                  <a:lnTo>
                    <a:pt x="2277872" y="1402080"/>
                  </a:lnTo>
                  <a:lnTo>
                    <a:pt x="2324959" y="1397331"/>
                  </a:lnTo>
                  <a:lnTo>
                    <a:pt x="2368819" y="1383712"/>
                  </a:lnTo>
                  <a:lnTo>
                    <a:pt x="2408513" y="1362164"/>
                  </a:lnTo>
                  <a:lnTo>
                    <a:pt x="2443099" y="1333627"/>
                  </a:lnTo>
                  <a:lnTo>
                    <a:pt x="2471636" y="1299041"/>
                  </a:lnTo>
                  <a:lnTo>
                    <a:pt x="2493184" y="1259347"/>
                  </a:lnTo>
                  <a:lnTo>
                    <a:pt x="2506803" y="1215487"/>
                  </a:lnTo>
                  <a:lnTo>
                    <a:pt x="2511552" y="1168400"/>
                  </a:lnTo>
                  <a:lnTo>
                    <a:pt x="2511552" y="233680"/>
                  </a:lnTo>
                  <a:lnTo>
                    <a:pt x="2506803" y="186592"/>
                  </a:lnTo>
                  <a:lnTo>
                    <a:pt x="2493184" y="142732"/>
                  </a:lnTo>
                  <a:lnTo>
                    <a:pt x="2471636" y="103038"/>
                  </a:lnTo>
                  <a:lnTo>
                    <a:pt x="2443099" y="68453"/>
                  </a:lnTo>
                  <a:lnTo>
                    <a:pt x="2408513" y="39915"/>
                  </a:lnTo>
                  <a:lnTo>
                    <a:pt x="2368819" y="18367"/>
                  </a:lnTo>
                  <a:lnTo>
                    <a:pt x="2324959" y="4748"/>
                  </a:lnTo>
                  <a:lnTo>
                    <a:pt x="227787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08032" y="2019553"/>
              <a:ext cx="1514856" cy="29197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29952" y="2355722"/>
              <a:ext cx="1250315" cy="28498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577707" y="2423540"/>
              <a:ext cx="820419" cy="208915"/>
            </a:xfrm>
            <a:custGeom>
              <a:avLst/>
              <a:gdLst/>
              <a:ahLst/>
              <a:cxnLst/>
              <a:rect l="l" t="t" r="r" b="b"/>
              <a:pathLst>
                <a:path w="820420" h="208914">
                  <a:moveTo>
                    <a:pt x="727310" y="60241"/>
                  </a:moveTo>
                  <a:lnTo>
                    <a:pt x="0" y="178308"/>
                  </a:lnTo>
                  <a:lnTo>
                    <a:pt x="4825" y="208407"/>
                  </a:lnTo>
                  <a:lnTo>
                    <a:pt x="732186" y="90332"/>
                  </a:lnTo>
                  <a:lnTo>
                    <a:pt x="727310" y="60241"/>
                  </a:lnTo>
                  <a:close/>
                </a:path>
                <a:path w="820420" h="208914">
                  <a:moveTo>
                    <a:pt x="815312" y="57785"/>
                  </a:moveTo>
                  <a:lnTo>
                    <a:pt x="742442" y="57785"/>
                  </a:lnTo>
                  <a:lnTo>
                    <a:pt x="747268" y="87884"/>
                  </a:lnTo>
                  <a:lnTo>
                    <a:pt x="732186" y="90332"/>
                  </a:lnTo>
                  <a:lnTo>
                    <a:pt x="741934" y="150495"/>
                  </a:lnTo>
                  <a:lnTo>
                    <a:pt x="820039" y="60579"/>
                  </a:lnTo>
                  <a:lnTo>
                    <a:pt x="815312" y="57785"/>
                  </a:lnTo>
                  <a:close/>
                </a:path>
                <a:path w="820420" h="208914">
                  <a:moveTo>
                    <a:pt x="742442" y="57785"/>
                  </a:moveTo>
                  <a:lnTo>
                    <a:pt x="727310" y="60241"/>
                  </a:lnTo>
                  <a:lnTo>
                    <a:pt x="732186" y="90332"/>
                  </a:lnTo>
                  <a:lnTo>
                    <a:pt x="747268" y="87884"/>
                  </a:lnTo>
                  <a:lnTo>
                    <a:pt x="742442" y="57785"/>
                  </a:lnTo>
                  <a:close/>
                </a:path>
                <a:path w="820420" h="208914">
                  <a:moveTo>
                    <a:pt x="717550" y="0"/>
                  </a:moveTo>
                  <a:lnTo>
                    <a:pt x="727310" y="60241"/>
                  </a:lnTo>
                  <a:lnTo>
                    <a:pt x="742442" y="57785"/>
                  </a:lnTo>
                  <a:lnTo>
                    <a:pt x="815312" y="57785"/>
                  </a:lnTo>
                  <a:lnTo>
                    <a:pt x="717550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10878185" cy="141605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5190"/>
              </a:lnSpc>
              <a:spcBef>
                <a:spcPts val="750"/>
              </a:spcBef>
            </a:pPr>
            <a:r>
              <a:rPr dirty="0" spc="-50"/>
              <a:t>Loan</a:t>
            </a:r>
            <a:r>
              <a:rPr dirty="0" spc="-409"/>
              <a:t> </a:t>
            </a:r>
            <a:r>
              <a:rPr dirty="0" spc="-175"/>
              <a:t>sale</a:t>
            </a:r>
            <a:r>
              <a:rPr dirty="0" spc="-380"/>
              <a:t> </a:t>
            </a:r>
            <a:r>
              <a:rPr dirty="0" spc="-85"/>
              <a:t>ETLs</a:t>
            </a:r>
            <a:r>
              <a:rPr dirty="0" spc="-370"/>
              <a:t> </a:t>
            </a:r>
            <a:r>
              <a:rPr dirty="0" spc="-75"/>
              <a:t>from</a:t>
            </a:r>
            <a:r>
              <a:rPr dirty="0" spc="-380"/>
              <a:t> </a:t>
            </a:r>
            <a:r>
              <a:rPr dirty="0" spc="-150"/>
              <a:t>the</a:t>
            </a:r>
            <a:r>
              <a:rPr dirty="0" spc="-355"/>
              <a:t> </a:t>
            </a:r>
            <a:r>
              <a:rPr dirty="0" spc="-165"/>
              <a:t>data</a:t>
            </a:r>
            <a:r>
              <a:rPr dirty="0" spc="-380"/>
              <a:t> </a:t>
            </a:r>
            <a:r>
              <a:rPr dirty="0" spc="-345"/>
              <a:t>lake:</a:t>
            </a:r>
            <a:r>
              <a:rPr dirty="0" spc="-385"/>
              <a:t> </a:t>
            </a:r>
            <a:r>
              <a:rPr dirty="0" spc="140"/>
              <a:t>A</a:t>
            </a:r>
            <a:r>
              <a:rPr dirty="0" spc="-355"/>
              <a:t> </a:t>
            </a:r>
            <a:r>
              <a:rPr dirty="0" spc="-110"/>
              <a:t>closer </a:t>
            </a:r>
            <a:r>
              <a:rPr dirty="0" spc="-20"/>
              <a:t>look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43712" y="2289048"/>
            <a:ext cx="1993900" cy="1359535"/>
            <a:chOff x="743712" y="2289048"/>
            <a:chExt cx="1993900" cy="1359535"/>
          </a:xfrm>
        </p:grpSpPr>
        <p:sp>
          <p:nvSpPr>
            <p:cNvPr id="4" name="object 4" descr=""/>
            <p:cNvSpPr/>
            <p:nvPr/>
          </p:nvSpPr>
          <p:spPr>
            <a:xfrm>
              <a:off x="743712" y="2289048"/>
              <a:ext cx="1993900" cy="1359535"/>
            </a:xfrm>
            <a:custGeom>
              <a:avLst/>
              <a:gdLst/>
              <a:ahLst/>
              <a:cxnLst/>
              <a:rect l="l" t="t" r="r" b="b"/>
              <a:pathLst>
                <a:path w="1993900" h="1359535">
                  <a:moveTo>
                    <a:pt x="1766824" y="0"/>
                  </a:moveTo>
                  <a:lnTo>
                    <a:pt x="226568" y="0"/>
                  </a:lnTo>
                  <a:lnTo>
                    <a:pt x="180905" y="4604"/>
                  </a:lnTo>
                  <a:lnTo>
                    <a:pt x="138376" y="17809"/>
                  </a:lnTo>
                  <a:lnTo>
                    <a:pt x="99890" y="38703"/>
                  </a:lnTo>
                  <a:lnTo>
                    <a:pt x="66359" y="66373"/>
                  </a:lnTo>
                  <a:lnTo>
                    <a:pt x="38693" y="99907"/>
                  </a:lnTo>
                  <a:lnTo>
                    <a:pt x="17804" y="138392"/>
                  </a:lnTo>
                  <a:lnTo>
                    <a:pt x="4602" y="180916"/>
                  </a:lnTo>
                  <a:lnTo>
                    <a:pt x="0" y="226567"/>
                  </a:lnTo>
                  <a:lnTo>
                    <a:pt x="0" y="1132839"/>
                  </a:lnTo>
                  <a:lnTo>
                    <a:pt x="4602" y="1178491"/>
                  </a:lnTo>
                  <a:lnTo>
                    <a:pt x="17804" y="1221015"/>
                  </a:lnTo>
                  <a:lnTo>
                    <a:pt x="38693" y="1259500"/>
                  </a:lnTo>
                  <a:lnTo>
                    <a:pt x="66359" y="1293034"/>
                  </a:lnTo>
                  <a:lnTo>
                    <a:pt x="99890" y="1320704"/>
                  </a:lnTo>
                  <a:lnTo>
                    <a:pt x="138376" y="1341598"/>
                  </a:lnTo>
                  <a:lnTo>
                    <a:pt x="180905" y="1354803"/>
                  </a:lnTo>
                  <a:lnTo>
                    <a:pt x="226568" y="1359408"/>
                  </a:lnTo>
                  <a:lnTo>
                    <a:pt x="1766824" y="1359408"/>
                  </a:lnTo>
                  <a:lnTo>
                    <a:pt x="1812475" y="1354803"/>
                  </a:lnTo>
                  <a:lnTo>
                    <a:pt x="1854999" y="1341598"/>
                  </a:lnTo>
                  <a:lnTo>
                    <a:pt x="1893484" y="1320704"/>
                  </a:lnTo>
                  <a:lnTo>
                    <a:pt x="1927018" y="1293034"/>
                  </a:lnTo>
                  <a:lnTo>
                    <a:pt x="1954688" y="1259500"/>
                  </a:lnTo>
                  <a:lnTo>
                    <a:pt x="1975582" y="1221015"/>
                  </a:lnTo>
                  <a:lnTo>
                    <a:pt x="1988787" y="1178491"/>
                  </a:lnTo>
                  <a:lnTo>
                    <a:pt x="1993392" y="1132839"/>
                  </a:lnTo>
                  <a:lnTo>
                    <a:pt x="1993392" y="226567"/>
                  </a:lnTo>
                  <a:lnTo>
                    <a:pt x="1988787" y="180916"/>
                  </a:lnTo>
                  <a:lnTo>
                    <a:pt x="1975582" y="138392"/>
                  </a:lnTo>
                  <a:lnTo>
                    <a:pt x="1954688" y="99907"/>
                  </a:lnTo>
                  <a:lnTo>
                    <a:pt x="1927018" y="66373"/>
                  </a:lnTo>
                  <a:lnTo>
                    <a:pt x="1893484" y="38703"/>
                  </a:lnTo>
                  <a:lnTo>
                    <a:pt x="1854999" y="17809"/>
                  </a:lnTo>
                  <a:lnTo>
                    <a:pt x="1812475" y="4604"/>
                  </a:lnTo>
                  <a:lnTo>
                    <a:pt x="1766824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7434" y="2536190"/>
              <a:ext cx="357632" cy="2113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652" y="2851150"/>
              <a:ext cx="1367269" cy="288289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6918959" y="2737104"/>
            <a:ext cx="2435860" cy="512445"/>
            <a:chOff x="6918959" y="2737104"/>
            <a:chExt cx="2435860" cy="512445"/>
          </a:xfrm>
        </p:grpSpPr>
        <p:sp>
          <p:nvSpPr>
            <p:cNvPr id="8" name="object 8" descr=""/>
            <p:cNvSpPr/>
            <p:nvPr/>
          </p:nvSpPr>
          <p:spPr>
            <a:xfrm>
              <a:off x="6918959" y="2737104"/>
              <a:ext cx="2435860" cy="512445"/>
            </a:xfrm>
            <a:custGeom>
              <a:avLst/>
              <a:gdLst/>
              <a:ahLst/>
              <a:cxnLst/>
              <a:rect l="l" t="t" r="r" b="b"/>
              <a:pathLst>
                <a:path w="2435859" h="512444">
                  <a:moveTo>
                    <a:pt x="2350008" y="0"/>
                  </a:moveTo>
                  <a:lnTo>
                    <a:pt x="85344" y="0"/>
                  </a:lnTo>
                  <a:lnTo>
                    <a:pt x="52131" y="6709"/>
                  </a:lnTo>
                  <a:lnTo>
                    <a:pt x="25003" y="25003"/>
                  </a:lnTo>
                  <a:lnTo>
                    <a:pt x="6709" y="52131"/>
                  </a:lnTo>
                  <a:lnTo>
                    <a:pt x="0" y="85344"/>
                  </a:lnTo>
                  <a:lnTo>
                    <a:pt x="0" y="426720"/>
                  </a:lnTo>
                  <a:lnTo>
                    <a:pt x="6709" y="459932"/>
                  </a:lnTo>
                  <a:lnTo>
                    <a:pt x="25003" y="487060"/>
                  </a:lnTo>
                  <a:lnTo>
                    <a:pt x="52131" y="505354"/>
                  </a:lnTo>
                  <a:lnTo>
                    <a:pt x="85344" y="512063"/>
                  </a:lnTo>
                  <a:lnTo>
                    <a:pt x="2350008" y="512063"/>
                  </a:lnTo>
                  <a:lnTo>
                    <a:pt x="2383220" y="505354"/>
                  </a:lnTo>
                  <a:lnTo>
                    <a:pt x="2410348" y="487060"/>
                  </a:lnTo>
                  <a:lnTo>
                    <a:pt x="2428642" y="459932"/>
                  </a:lnTo>
                  <a:lnTo>
                    <a:pt x="2435352" y="426720"/>
                  </a:lnTo>
                  <a:lnTo>
                    <a:pt x="2435352" y="85344"/>
                  </a:lnTo>
                  <a:lnTo>
                    <a:pt x="2428642" y="52131"/>
                  </a:lnTo>
                  <a:lnTo>
                    <a:pt x="2410348" y="25003"/>
                  </a:lnTo>
                  <a:lnTo>
                    <a:pt x="2383220" y="6709"/>
                  </a:lnTo>
                  <a:lnTo>
                    <a:pt x="2350008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244" y="2939669"/>
              <a:ext cx="666369" cy="220979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6964680" y="3386328"/>
            <a:ext cx="2435860" cy="579120"/>
            <a:chOff x="6964680" y="3386328"/>
            <a:chExt cx="2435860" cy="579120"/>
          </a:xfrm>
        </p:grpSpPr>
        <p:sp>
          <p:nvSpPr>
            <p:cNvPr id="11" name="object 11" descr=""/>
            <p:cNvSpPr/>
            <p:nvPr/>
          </p:nvSpPr>
          <p:spPr>
            <a:xfrm>
              <a:off x="6964680" y="3386328"/>
              <a:ext cx="2435860" cy="579120"/>
            </a:xfrm>
            <a:custGeom>
              <a:avLst/>
              <a:gdLst/>
              <a:ahLst/>
              <a:cxnLst/>
              <a:rect l="l" t="t" r="r" b="b"/>
              <a:pathLst>
                <a:path w="2435859" h="579120">
                  <a:moveTo>
                    <a:pt x="2338831" y="0"/>
                  </a:moveTo>
                  <a:lnTo>
                    <a:pt x="96520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20"/>
                  </a:lnTo>
                  <a:lnTo>
                    <a:pt x="0" y="482600"/>
                  </a:lnTo>
                  <a:lnTo>
                    <a:pt x="7580" y="520184"/>
                  </a:lnTo>
                  <a:lnTo>
                    <a:pt x="28257" y="550862"/>
                  </a:lnTo>
                  <a:lnTo>
                    <a:pt x="58935" y="571539"/>
                  </a:lnTo>
                  <a:lnTo>
                    <a:pt x="96520" y="579120"/>
                  </a:lnTo>
                  <a:lnTo>
                    <a:pt x="2338831" y="579120"/>
                  </a:lnTo>
                  <a:lnTo>
                    <a:pt x="2376416" y="571539"/>
                  </a:lnTo>
                  <a:lnTo>
                    <a:pt x="2407094" y="550862"/>
                  </a:lnTo>
                  <a:lnTo>
                    <a:pt x="2427771" y="520184"/>
                  </a:lnTo>
                  <a:lnTo>
                    <a:pt x="2435352" y="482600"/>
                  </a:lnTo>
                  <a:lnTo>
                    <a:pt x="2435352" y="96520"/>
                  </a:lnTo>
                  <a:lnTo>
                    <a:pt x="2427771" y="58935"/>
                  </a:lnTo>
                  <a:lnTo>
                    <a:pt x="2407094" y="28257"/>
                  </a:lnTo>
                  <a:lnTo>
                    <a:pt x="2376416" y="7580"/>
                  </a:lnTo>
                  <a:lnTo>
                    <a:pt x="2338831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0966" y="3579241"/>
              <a:ext cx="1935099" cy="212344"/>
            </a:xfrm>
            <a:prstGeom prst="rect">
              <a:avLst/>
            </a:prstGeom>
          </p:spPr>
        </p:pic>
      </p:grpSp>
      <p:sp>
        <p:nvSpPr>
          <p:cNvPr id="13" name="object 13" descr=""/>
          <p:cNvSpPr/>
          <p:nvPr/>
        </p:nvSpPr>
        <p:spPr>
          <a:xfrm>
            <a:off x="2791967" y="2916935"/>
            <a:ext cx="554990" cy="152400"/>
          </a:xfrm>
          <a:custGeom>
            <a:avLst/>
            <a:gdLst/>
            <a:ahLst/>
            <a:cxnLst/>
            <a:rect l="l" t="t" r="r" b="b"/>
            <a:pathLst>
              <a:path w="554989" h="152400">
                <a:moveTo>
                  <a:pt x="463295" y="0"/>
                </a:moveTo>
                <a:lnTo>
                  <a:pt x="463295" y="152400"/>
                </a:lnTo>
                <a:lnTo>
                  <a:pt x="536447" y="91439"/>
                </a:lnTo>
                <a:lnTo>
                  <a:pt x="478535" y="91439"/>
                </a:lnTo>
                <a:lnTo>
                  <a:pt x="478535" y="60960"/>
                </a:lnTo>
                <a:lnTo>
                  <a:pt x="536447" y="60960"/>
                </a:lnTo>
                <a:lnTo>
                  <a:pt x="463295" y="0"/>
                </a:lnTo>
                <a:close/>
              </a:path>
              <a:path w="554989" h="152400">
                <a:moveTo>
                  <a:pt x="463295" y="60960"/>
                </a:moveTo>
                <a:lnTo>
                  <a:pt x="0" y="60960"/>
                </a:lnTo>
                <a:lnTo>
                  <a:pt x="0" y="91439"/>
                </a:lnTo>
                <a:lnTo>
                  <a:pt x="463295" y="91439"/>
                </a:lnTo>
                <a:lnTo>
                  <a:pt x="463295" y="60960"/>
                </a:lnTo>
                <a:close/>
              </a:path>
              <a:path w="554989" h="152400">
                <a:moveTo>
                  <a:pt x="536447" y="60960"/>
                </a:moveTo>
                <a:lnTo>
                  <a:pt x="478535" y="60960"/>
                </a:lnTo>
                <a:lnTo>
                  <a:pt x="478535" y="91439"/>
                </a:lnTo>
                <a:lnTo>
                  <a:pt x="536447" y="91439"/>
                </a:lnTo>
                <a:lnTo>
                  <a:pt x="554735" y="76200"/>
                </a:lnTo>
                <a:lnTo>
                  <a:pt x="536447" y="60960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864352" y="3639311"/>
            <a:ext cx="1012190" cy="152400"/>
          </a:xfrm>
          <a:custGeom>
            <a:avLst/>
            <a:gdLst/>
            <a:ahLst/>
            <a:cxnLst/>
            <a:rect l="l" t="t" r="r" b="b"/>
            <a:pathLst>
              <a:path w="1012190" h="152400">
                <a:moveTo>
                  <a:pt x="91439" y="0"/>
                </a:moveTo>
                <a:lnTo>
                  <a:pt x="0" y="76200"/>
                </a:lnTo>
                <a:lnTo>
                  <a:pt x="91439" y="152400"/>
                </a:lnTo>
                <a:lnTo>
                  <a:pt x="91439" y="91439"/>
                </a:lnTo>
                <a:lnTo>
                  <a:pt x="76200" y="91439"/>
                </a:lnTo>
                <a:lnTo>
                  <a:pt x="76200" y="60960"/>
                </a:lnTo>
                <a:lnTo>
                  <a:pt x="91439" y="60960"/>
                </a:lnTo>
                <a:lnTo>
                  <a:pt x="91439" y="0"/>
                </a:lnTo>
                <a:close/>
              </a:path>
              <a:path w="1012190" h="152400">
                <a:moveTo>
                  <a:pt x="920369" y="0"/>
                </a:moveTo>
                <a:lnTo>
                  <a:pt x="920369" y="152400"/>
                </a:lnTo>
                <a:lnTo>
                  <a:pt x="993521" y="91439"/>
                </a:lnTo>
                <a:lnTo>
                  <a:pt x="935608" y="91439"/>
                </a:lnTo>
                <a:lnTo>
                  <a:pt x="935608" y="60960"/>
                </a:lnTo>
                <a:lnTo>
                  <a:pt x="993521" y="60960"/>
                </a:lnTo>
                <a:lnTo>
                  <a:pt x="920369" y="0"/>
                </a:lnTo>
                <a:close/>
              </a:path>
              <a:path w="1012190" h="152400">
                <a:moveTo>
                  <a:pt x="91439" y="60960"/>
                </a:moveTo>
                <a:lnTo>
                  <a:pt x="76200" y="60960"/>
                </a:lnTo>
                <a:lnTo>
                  <a:pt x="76200" y="91439"/>
                </a:lnTo>
                <a:lnTo>
                  <a:pt x="91439" y="91439"/>
                </a:lnTo>
                <a:lnTo>
                  <a:pt x="91439" y="60960"/>
                </a:lnTo>
                <a:close/>
              </a:path>
              <a:path w="1012190" h="152400">
                <a:moveTo>
                  <a:pt x="920369" y="60960"/>
                </a:moveTo>
                <a:lnTo>
                  <a:pt x="91439" y="60960"/>
                </a:lnTo>
                <a:lnTo>
                  <a:pt x="91439" y="91439"/>
                </a:lnTo>
                <a:lnTo>
                  <a:pt x="920369" y="91439"/>
                </a:lnTo>
                <a:lnTo>
                  <a:pt x="920369" y="60960"/>
                </a:lnTo>
                <a:close/>
              </a:path>
              <a:path w="1012190" h="152400">
                <a:moveTo>
                  <a:pt x="993521" y="60960"/>
                </a:moveTo>
                <a:lnTo>
                  <a:pt x="935608" y="60960"/>
                </a:lnTo>
                <a:lnTo>
                  <a:pt x="935608" y="91439"/>
                </a:lnTo>
                <a:lnTo>
                  <a:pt x="993521" y="91439"/>
                </a:lnTo>
                <a:lnTo>
                  <a:pt x="1011808" y="76200"/>
                </a:lnTo>
                <a:lnTo>
                  <a:pt x="993521" y="60960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4352544" y="5269991"/>
            <a:ext cx="3221990" cy="899160"/>
            <a:chOff x="4352544" y="5269991"/>
            <a:chExt cx="3221990" cy="899160"/>
          </a:xfrm>
        </p:grpSpPr>
        <p:sp>
          <p:nvSpPr>
            <p:cNvPr id="16" name="object 16" descr=""/>
            <p:cNvSpPr/>
            <p:nvPr/>
          </p:nvSpPr>
          <p:spPr>
            <a:xfrm>
              <a:off x="4352544" y="5269991"/>
              <a:ext cx="3221990" cy="899160"/>
            </a:xfrm>
            <a:custGeom>
              <a:avLst/>
              <a:gdLst/>
              <a:ahLst/>
              <a:cxnLst/>
              <a:rect l="l" t="t" r="r" b="b"/>
              <a:pathLst>
                <a:path w="3221990" h="899160">
                  <a:moveTo>
                    <a:pt x="3071876" y="0"/>
                  </a:moveTo>
                  <a:lnTo>
                    <a:pt x="149859" y="0"/>
                  </a:lnTo>
                  <a:lnTo>
                    <a:pt x="102477" y="7636"/>
                  </a:lnTo>
                  <a:lnTo>
                    <a:pt x="61337" y="28903"/>
                  </a:lnTo>
                  <a:lnTo>
                    <a:pt x="28903" y="61337"/>
                  </a:lnTo>
                  <a:lnTo>
                    <a:pt x="7636" y="102477"/>
                  </a:lnTo>
                  <a:lnTo>
                    <a:pt x="0" y="149860"/>
                  </a:lnTo>
                  <a:lnTo>
                    <a:pt x="0" y="749300"/>
                  </a:lnTo>
                  <a:lnTo>
                    <a:pt x="7636" y="796667"/>
                  </a:lnTo>
                  <a:lnTo>
                    <a:pt x="28903" y="837805"/>
                  </a:lnTo>
                  <a:lnTo>
                    <a:pt x="61337" y="870245"/>
                  </a:lnTo>
                  <a:lnTo>
                    <a:pt x="102477" y="891520"/>
                  </a:lnTo>
                  <a:lnTo>
                    <a:pt x="149859" y="899160"/>
                  </a:lnTo>
                  <a:lnTo>
                    <a:pt x="3071876" y="899160"/>
                  </a:lnTo>
                  <a:lnTo>
                    <a:pt x="3119258" y="891520"/>
                  </a:lnTo>
                  <a:lnTo>
                    <a:pt x="3160398" y="870245"/>
                  </a:lnTo>
                  <a:lnTo>
                    <a:pt x="3192832" y="837805"/>
                  </a:lnTo>
                  <a:lnTo>
                    <a:pt x="3214099" y="796667"/>
                  </a:lnTo>
                  <a:lnTo>
                    <a:pt x="3221735" y="749300"/>
                  </a:lnTo>
                  <a:lnTo>
                    <a:pt x="3221735" y="149860"/>
                  </a:lnTo>
                  <a:lnTo>
                    <a:pt x="3214099" y="102477"/>
                  </a:lnTo>
                  <a:lnTo>
                    <a:pt x="3192832" y="61337"/>
                  </a:lnTo>
                  <a:lnTo>
                    <a:pt x="3160398" y="28903"/>
                  </a:lnTo>
                  <a:lnTo>
                    <a:pt x="3119258" y="7636"/>
                  </a:lnTo>
                  <a:lnTo>
                    <a:pt x="3071876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6422" y="5807366"/>
              <a:ext cx="2623693" cy="29626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0222" y="5482462"/>
              <a:ext cx="1258824" cy="230111"/>
            </a:xfrm>
            <a:prstGeom prst="rect">
              <a:avLst/>
            </a:prstGeom>
          </p:spPr>
        </p:pic>
      </p:grpSp>
      <p:grpSp>
        <p:nvGrpSpPr>
          <p:cNvPr id="19" name="object 19" descr=""/>
          <p:cNvGrpSpPr/>
          <p:nvPr/>
        </p:nvGrpSpPr>
        <p:grpSpPr>
          <a:xfrm>
            <a:off x="1405127" y="5269991"/>
            <a:ext cx="2512060" cy="899160"/>
            <a:chOff x="1405127" y="5269991"/>
            <a:chExt cx="2512060" cy="899160"/>
          </a:xfrm>
        </p:grpSpPr>
        <p:sp>
          <p:nvSpPr>
            <p:cNvPr id="20" name="object 20" descr=""/>
            <p:cNvSpPr/>
            <p:nvPr/>
          </p:nvSpPr>
          <p:spPr>
            <a:xfrm>
              <a:off x="1405127" y="5269991"/>
              <a:ext cx="2512060" cy="899160"/>
            </a:xfrm>
            <a:custGeom>
              <a:avLst/>
              <a:gdLst/>
              <a:ahLst/>
              <a:cxnLst/>
              <a:rect l="l" t="t" r="r" b="b"/>
              <a:pathLst>
                <a:path w="2512060" h="899160">
                  <a:moveTo>
                    <a:pt x="2361692" y="0"/>
                  </a:moveTo>
                  <a:lnTo>
                    <a:pt x="149859" y="0"/>
                  </a:lnTo>
                  <a:lnTo>
                    <a:pt x="102477" y="7636"/>
                  </a:lnTo>
                  <a:lnTo>
                    <a:pt x="61337" y="28903"/>
                  </a:lnTo>
                  <a:lnTo>
                    <a:pt x="28903" y="61337"/>
                  </a:lnTo>
                  <a:lnTo>
                    <a:pt x="7636" y="102477"/>
                  </a:lnTo>
                  <a:lnTo>
                    <a:pt x="0" y="149860"/>
                  </a:lnTo>
                  <a:lnTo>
                    <a:pt x="0" y="749300"/>
                  </a:lnTo>
                  <a:lnTo>
                    <a:pt x="7636" y="796667"/>
                  </a:lnTo>
                  <a:lnTo>
                    <a:pt x="28903" y="837805"/>
                  </a:lnTo>
                  <a:lnTo>
                    <a:pt x="61337" y="870245"/>
                  </a:lnTo>
                  <a:lnTo>
                    <a:pt x="102477" y="891520"/>
                  </a:lnTo>
                  <a:lnTo>
                    <a:pt x="149859" y="899160"/>
                  </a:lnTo>
                  <a:lnTo>
                    <a:pt x="2361692" y="899160"/>
                  </a:lnTo>
                  <a:lnTo>
                    <a:pt x="2409074" y="891520"/>
                  </a:lnTo>
                  <a:lnTo>
                    <a:pt x="2450214" y="870245"/>
                  </a:lnTo>
                  <a:lnTo>
                    <a:pt x="2482648" y="837805"/>
                  </a:lnTo>
                  <a:lnTo>
                    <a:pt x="2503915" y="796667"/>
                  </a:lnTo>
                  <a:lnTo>
                    <a:pt x="2511552" y="749300"/>
                  </a:lnTo>
                  <a:lnTo>
                    <a:pt x="2511552" y="149860"/>
                  </a:lnTo>
                  <a:lnTo>
                    <a:pt x="2503915" y="102477"/>
                  </a:lnTo>
                  <a:lnTo>
                    <a:pt x="2482648" y="61337"/>
                  </a:lnTo>
                  <a:lnTo>
                    <a:pt x="2450214" y="28903"/>
                  </a:lnTo>
                  <a:lnTo>
                    <a:pt x="2409074" y="7636"/>
                  </a:lnTo>
                  <a:lnTo>
                    <a:pt x="2361692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3381" y="5482462"/>
              <a:ext cx="1514856" cy="29198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5301" y="5818644"/>
              <a:ext cx="1250314" cy="284988"/>
            </a:xfrm>
            <a:prstGeom prst="rect">
              <a:avLst/>
            </a:prstGeom>
          </p:spPr>
        </p:pic>
      </p:grpSp>
      <p:sp>
        <p:nvSpPr>
          <p:cNvPr id="23" name="object 23" descr=""/>
          <p:cNvSpPr/>
          <p:nvPr/>
        </p:nvSpPr>
        <p:spPr>
          <a:xfrm>
            <a:off x="5864352" y="2950464"/>
            <a:ext cx="1000125" cy="152400"/>
          </a:xfrm>
          <a:custGeom>
            <a:avLst/>
            <a:gdLst/>
            <a:ahLst/>
            <a:cxnLst/>
            <a:rect l="l" t="t" r="r" b="b"/>
            <a:pathLst>
              <a:path w="1000125" h="152400">
                <a:moveTo>
                  <a:pt x="91439" y="0"/>
                </a:moveTo>
                <a:lnTo>
                  <a:pt x="0" y="76200"/>
                </a:lnTo>
                <a:lnTo>
                  <a:pt x="91439" y="152400"/>
                </a:lnTo>
                <a:lnTo>
                  <a:pt x="91439" y="91439"/>
                </a:lnTo>
                <a:lnTo>
                  <a:pt x="76200" y="91439"/>
                </a:lnTo>
                <a:lnTo>
                  <a:pt x="76200" y="60960"/>
                </a:lnTo>
                <a:lnTo>
                  <a:pt x="91439" y="60960"/>
                </a:lnTo>
                <a:lnTo>
                  <a:pt x="91439" y="0"/>
                </a:lnTo>
                <a:close/>
              </a:path>
              <a:path w="1000125" h="152400">
                <a:moveTo>
                  <a:pt x="908557" y="0"/>
                </a:moveTo>
                <a:lnTo>
                  <a:pt x="908557" y="152400"/>
                </a:lnTo>
                <a:lnTo>
                  <a:pt x="981710" y="91439"/>
                </a:lnTo>
                <a:lnTo>
                  <a:pt x="923798" y="91439"/>
                </a:lnTo>
                <a:lnTo>
                  <a:pt x="923798" y="60960"/>
                </a:lnTo>
                <a:lnTo>
                  <a:pt x="981710" y="60960"/>
                </a:lnTo>
                <a:lnTo>
                  <a:pt x="908557" y="0"/>
                </a:lnTo>
                <a:close/>
              </a:path>
              <a:path w="1000125" h="152400">
                <a:moveTo>
                  <a:pt x="91439" y="60960"/>
                </a:moveTo>
                <a:lnTo>
                  <a:pt x="76200" y="60960"/>
                </a:lnTo>
                <a:lnTo>
                  <a:pt x="76200" y="91439"/>
                </a:lnTo>
                <a:lnTo>
                  <a:pt x="91439" y="91439"/>
                </a:lnTo>
                <a:lnTo>
                  <a:pt x="91439" y="60960"/>
                </a:lnTo>
                <a:close/>
              </a:path>
              <a:path w="1000125" h="152400">
                <a:moveTo>
                  <a:pt x="908557" y="60960"/>
                </a:moveTo>
                <a:lnTo>
                  <a:pt x="91439" y="60960"/>
                </a:lnTo>
                <a:lnTo>
                  <a:pt x="91439" y="91439"/>
                </a:lnTo>
                <a:lnTo>
                  <a:pt x="908557" y="91439"/>
                </a:lnTo>
                <a:lnTo>
                  <a:pt x="908557" y="60960"/>
                </a:lnTo>
                <a:close/>
              </a:path>
              <a:path w="1000125" h="152400">
                <a:moveTo>
                  <a:pt x="981710" y="60960"/>
                </a:moveTo>
                <a:lnTo>
                  <a:pt x="923798" y="60960"/>
                </a:lnTo>
                <a:lnTo>
                  <a:pt x="923798" y="91439"/>
                </a:lnTo>
                <a:lnTo>
                  <a:pt x="981710" y="91439"/>
                </a:lnTo>
                <a:lnTo>
                  <a:pt x="999998" y="76200"/>
                </a:lnTo>
                <a:lnTo>
                  <a:pt x="981710" y="60960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2487167" y="2259365"/>
            <a:ext cx="3371850" cy="2920365"/>
            <a:chOff x="2487167" y="2259365"/>
            <a:chExt cx="3371850" cy="2920365"/>
          </a:xfrm>
        </p:grpSpPr>
        <p:sp>
          <p:nvSpPr>
            <p:cNvPr id="25" name="object 25" descr=""/>
            <p:cNvSpPr/>
            <p:nvPr/>
          </p:nvSpPr>
          <p:spPr>
            <a:xfrm>
              <a:off x="3463489" y="2259365"/>
              <a:ext cx="2219960" cy="2146300"/>
            </a:xfrm>
            <a:custGeom>
              <a:avLst/>
              <a:gdLst/>
              <a:ahLst/>
              <a:cxnLst/>
              <a:rect l="l" t="t" r="r" b="b"/>
              <a:pathLst>
                <a:path w="2219960" h="2146300">
                  <a:moveTo>
                    <a:pt x="1050174" y="2133600"/>
                  </a:moveTo>
                  <a:lnTo>
                    <a:pt x="536533" y="2133599"/>
                  </a:lnTo>
                  <a:lnTo>
                    <a:pt x="583743" y="2146300"/>
                  </a:lnTo>
                  <a:lnTo>
                    <a:pt x="1002964" y="2146300"/>
                  </a:lnTo>
                  <a:lnTo>
                    <a:pt x="1050174" y="2133600"/>
                  </a:lnTo>
                  <a:close/>
                </a:path>
                <a:path w="2219960" h="2146300">
                  <a:moveTo>
                    <a:pt x="1052240" y="12700"/>
                  </a:moveTo>
                  <a:lnTo>
                    <a:pt x="534067" y="12699"/>
                  </a:lnTo>
                  <a:lnTo>
                    <a:pt x="475210" y="25399"/>
                  </a:lnTo>
                  <a:lnTo>
                    <a:pt x="419026" y="38099"/>
                  </a:lnTo>
                  <a:lnTo>
                    <a:pt x="365670" y="50799"/>
                  </a:lnTo>
                  <a:lnTo>
                    <a:pt x="315298" y="63499"/>
                  </a:lnTo>
                  <a:lnTo>
                    <a:pt x="268065" y="76199"/>
                  </a:lnTo>
                  <a:lnTo>
                    <a:pt x="224126" y="88899"/>
                  </a:lnTo>
                  <a:lnTo>
                    <a:pt x="183635" y="114299"/>
                  </a:lnTo>
                  <a:lnTo>
                    <a:pt x="146748" y="126999"/>
                  </a:lnTo>
                  <a:lnTo>
                    <a:pt x="113620" y="152399"/>
                  </a:lnTo>
                  <a:lnTo>
                    <a:pt x="84406" y="177799"/>
                  </a:lnTo>
                  <a:lnTo>
                    <a:pt x="59262" y="190499"/>
                  </a:lnTo>
                  <a:lnTo>
                    <a:pt x="21799" y="241299"/>
                  </a:lnTo>
                  <a:lnTo>
                    <a:pt x="2473" y="292099"/>
                  </a:lnTo>
                  <a:lnTo>
                    <a:pt x="0" y="317499"/>
                  </a:lnTo>
                  <a:lnTo>
                    <a:pt x="0" y="1828799"/>
                  </a:lnTo>
                  <a:lnTo>
                    <a:pt x="3355" y="1866899"/>
                  </a:lnTo>
                  <a:lnTo>
                    <a:pt x="13326" y="1904999"/>
                  </a:lnTo>
                  <a:lnTo>
                    <a:pt x="52545" y="1955799"/>
                  </a:lnTo>
                  <a:lnTo>
                    <a:pt x="81509" y="1981199"/>
                  </a:lnTo>
                  <a:lnTo>
                    <a:pt x="116519" y="2019299"/>
                  </a:lnTo>
                  <a:lnTo>
                    <a:pt x="157433" y="2031999"/>
                  </a:lnTo>
                  <a:lnTo>
                    <a:pt x="204108" y="2057399"/>
                  </a:lnTo>
                  <a:lnTo>
                    <a:pt x="256403" y="2082799"/>
                  </a:lnTo>
                  <a:lnTo>
                    <a:pt x="314174" y="2095499"/>
                  </a:lnTo>
                  <a:lnTo>
                    <a:pt x="377281" y="2108199"/>
                  </a:lnTo>
                  <a:lnTo>
                    <a:pt x="445579" y="2120899"/>
                  </a:lnTo>
                  <a:lnTo>
                    <a:pt x="490408" y="2133599"/>
                  </a:lnTo>
                  <a:lnTo>
                    <a:pt x="1096299" y="2133600"/>
                  </a:lnTo>
                  <a:lnTo>
                    <a:pt x="1141128" y="2120900"/>
                  </a:lnTo>
                  <a:lnTo>
                    <a:pt x="1209520" y="2108200"/>
                  </a:lnTo>
                  <a:lnTo>
                    <a:pt x="1272687" y="2095500"/>
                  </a:lnTo>
                  <a:lnTo>
                    <a:pt x="1330492" y="2082800"/>
                  </a:lnTo>
                  <a:lnTo>
                    <a:pt x="1382797" y="2057400"/>
                  </a:lnTo>
                  <a:lnTo>
                    <a:pt x="592237" y="2057400"/>
                  </a:lnTo>
                  <a:lnTo>
                    <a:pt x="547115" y="2044699"/>
                  </a:lnTo>
                  <a:lnTo>
                    <a:pt x="502912" y="2044699"/>
                  </a:lnTo>
                  <a:lnTo>
                    <a:pt x="459837" y="2031999"/>
                  </a:lnTo>
                  <a:lnTo>
                    <a:pt x="387595" y="2019299"/>
                  </a:lnTo>
                  <a:lnTo>
                    <a:pt x="321833" y="2006599"/>
                  </a:lnTo>
                  <a:lnTo>
                    <a:pt x="263089" y="1981199"/>
                  </a:lnTo>
                  <a:lnTo>
                    <a:pt x="211905" y="1968499"/>
                  </a:lnTo>
                  <a:lnTo>
                    <a:pt x="168817" y="1943099"/>
                  </a:lnTo>
                  <a:lnTo>
                    <a:pt x="134367" y="1917699"/>
                  </a:lnTo>
                  <a:lnTo>
                    <a:pt x="93531" y="1866899"/>
                  </a:lnTo>
                  <a:lnTo>
                    <a:pt x="88224" y="1828799"/>
                  </a:lnTo>
                  <a:lnTo>
                    <a:pt x="88224" y="1523999"/>
                  </a:lnTo>
                  <a:lnTo>
                    <a:pt x="315270" y="1523999"/>
                  </a:lnTo>
                  <a:lnTo>
                    <a:pt x="268071" y="1511299"/>
                  </a:lnTo>
                  <a:lnTo>
                    <a:pt x="226266" y="1498599"/>
                  </a:lnTo>
                  <a:lnTo>
                    <a:pt x="189897" y="1485899"/>
                  </a:lnTo>
                  <a:lnTo>
                    <a:pt x="159007" y="1473199"/>
                  </a:lnTo>
                  <a:lnTo>
                    <a:pt x="133639" y="1447799"/>
                  </a:lnTo>
                  <a:lnTo>
                    <a:pt x="113834" y="1435099"/>
                  </a:lnTo>
                  <a:lnTo>
                    <a:pt x="99634" y="1422399"/>
                  </a:lnTo>
                  <a:lnTo>
                    <a:pt x="91084" y="1409699"/>
                  </a:lnTo>
                  <a:lnTo>
                    <a:pt x="88224" y="1396999"/>
                  </a:lnTo>
                  <a:lnTo>
                    <a:pt x="88224" y="1015999"/>
                  </a:lnTo>
                  <a:lnTo>
                    <a:pt x="333061" y="1015999"/>
                  </a:lnTo>
                  <a:lnTo>
                    <a:pt x="283277" y="1003299"/>
                  </a:lnTo>
                  <a:lnTo>
                    <a:pt x="238787" y="990599"/>
                  </a:lnTo>
                  <a:lnTo>
                    <a:pt x="199743" y="977899"/>
                  </a:lnTo>
                  <a:lnTo>
                    <a:pt x="166293" y="952499"/>
                  </a:lnTo>
                  <a:lnTo>
                    <a:pt x="138589" y="939799"/>
                  </a:lnTo>
                  <a:lnTo>
                    <a:pt x="101016" y="914399"/>
                  </a:lnTo>
                  <a:lnTo>
                    <a:pt x="88224" y="876299"/>
                  </a:lnTo>
                  <a:lnTo>
                    <a:pt x="88224" y="507999"/>
                  </a:lnTo>
                  <a:lnTo>
                    <a:pt x="325783" y="507999"/>
                  </a:lnTo>
                  <a:lnTo>
                    <a:pt x="277651" y="495299"/>
                  </a:lnTo>
                  <a:lnTo>
                    <a:pt x="234641" y="482599"/>
                  </a:lnTo>
                  <a:lnTo>
                    <a:pt x="196898" y="457199"/>
                  </a:lnTo>
                  <a:lnTo>
                    <a:pt x="164565" y="444499"/>
                  </a:lnTo>
                  <a:lnTo>
                    <a:pt x="137788" y="431799"/>
                  </a:lnTo>
                  <a:lnTo>
                    <a:pt x="116710" y="419099"/>
                  </a:lnTo>
                  <a:lnTo>
                    <a:pt x="101476" y="393699"/>
                  </a:lnTo>
                  <a:lnTo>
                    <a:pt x="92230" y="380999"/>
                  </a:lnTo>
                  <a:lnTo>
                    <a:pt x="89115" y="368299"/>
                  </a:lnTo>
                  <a:lnTo>
                    <a:pt x="89115" y="317499"/>
                  </a:lnTo>
                  <a:lnTo>
                    <a:pt x="92023" y="304799"/>
                  </a:lnTo>
                  <a:lnTo>
                    <a:pt x="100629" y="279399"/>
                  </a:lnTo>
                  <a:lnTo>
                    <a:pt x="114758" y="266699"/>
                  </a:lnTo>
                  <a:lnTo>
                    <a:pt x="134234" y="241299"/>
                  </a:lnTo>
                  <a:lnTo>
                    <a:pt x="158882" y="228599"/>
                  </a:lnTo>
                  <a:lnTo>
                    <a:pt x="188524" y="203199"/>
                  </a:lnTo>
                  <a:lnTo>
                    <a:pt x="222986" y="190499"/>
                  </a:lnTo>
                  <a:lnTo>
                    <a:pt x="262093" y="177799"/>
                  </a:lnTo>
                  <a:lnTo>
                    <a:pt x="305667" y="152399"/>
                  </a:lnTo>
                  <a:lnTo>
                    <a:pt x="353533" y="139699"/>
                  </a:lnTo>
                  <a:lnTo>
                    <a:pt x="405517" y="126999"/>
                  </a:lnTo>
                  <a:lnTo>
                    <a:pt x="461441" y="114299"/>
                  </a:lnTo>
                  <a:lnTo>
                    <a:pt x="521130" y="114299"/>
                  </a:lnTo>
                  <a:lnTo>
                    <a:pt x="584408" y="101599"/>
                  </a:lnTo>
                  <a:lnTo>
                    <a:pt x="651100" y="101599"/>
                  </a:lnTo>
                  <a:lnTo>
                    <a:pt x="721030" y="88900"/>
                  </a:lnTo>
                  <a:lnTo>
                    <a:pt x="1362358" y="88900"/>
                  </a:lnTo>
                  <a:lnTo>
                    <a:pt x="1318385" y="76200"/>
                  </a:lnTo>
                  <a:lnTo>
                    <a:pt x="1271119" y="63500"/>
                  </a:lnTo>
                  <a:lnTo>
                    <a:pt x="1220716" y="50800"/>
                  </a:lnTo>
                  <a:lnTo>
                    <a:pt x="1167331" y="38100"/>
                  </a:lnTo>
                  <a:lnTo>
                    <a:pt x="1111121" y="25400"/>
                  </a:lnTo>
                  <a:lnTo>
                    <a:pt x="1052240" y="12700"/>
                  </a:lnTo>
                  <a:close/>
                </a:path>
                <a:path w="2219960" h="2146300">
                  <a:moveTo>
                    <a:pt x="1586707" y="1790700"/>
                  </a:moveTo>
                  <a:lnTo>
                    <a:pt x="1497591" y="1790700"/>
                  </a:lnTo>
                  <a:lnTo>
                    <a:pt x="1498482" y="1828800"/>
                  </a:lnTo>
                  <a:lnTo>
                    <a:pt x="1493176" y="1866900"/>
                  </a:lnTo>
                  <a:lnTo>
                    <a:pt x="1452340" y="1917700"/>
                  </a:lnTo>
                  <a:lnTo>
                    <a:pt x="1417889" y="1943100"/>
                  </a:lnTo>
                  <a:lnTo>
                    <a:pt x="1374802" y="1968500"/>
                  </a:lnTo>
                  <a:lnTo>
                    <a:pt x="1323617" y="1981200"/>
                  </a:lnTo>
                  <a:lnTo>
                    <a:pt x="1264874" y="2006600"/>
                  </a:lnTo>
                  <a:lnTo>
                    <a:pt x="1199112" y="2019300"/>
                  </a:lnTo>
                  <a:lnTo>
                    <a:pt x="1126869" y="2032000"/>
                  </a:lnTo>
                  <a:lnTo>
                    <a:pt x="1084045" y="2044700"/>
                  </a:lnTo>
                  <a:lnTo>
                    <a:pt x="1039926" y="2044700"/>
                  </a:lnTo>
                  <a:lnTo>
                    <a:pt x="994720" y="2057400"/>
                  </a:lnTo>
                  <a:lnTo>
                    <a:pt x="1382797" y="2057400"/>
                  </a:lnTo>
                  <a:lnTo>
                    <a:pt x="1429464" y="2032000"/>
                  </a:lnTo>
                  <a:lnTo>
                    <a:pt x="1470355" y="2019300"/>
                  </a:lnTo>
                  <a:lnTo>
                    <a:pt x="1505334" y="1981200"/>
                  </a:lnTo>
                  <a:lnTo>
                    <a:pt x="1534261" y="1955800"/>
                  </a:lnTo>
                  <a:lnTo>
                    <a:pt x="1557000" y="1930400"/>
                  </a:lnTo>
                  <a:lnTo>
                    <a:pt x="1573412" y="1905000"/>
                  </a:lnTo>
                  <a:lnTo>
                    <a:pt x="1583360" y="1866900"/>
                  </a:lnTo>
                  <a:lnTo>
                    <a:pt x="1586707" y="1828800"/>
                  </a:lnTo>
                  <a:lnTo>
                    <a:pt x="1586707" y="1790700"/>
                  </a:lnTo>
                  <a:close/>
                </a:path>
                <a:path w="2219960" h="2146300">
                  <a:moveTo>
                    <a:pt x="914774" y="1447800"/>
                  </a:moveTo>
                  <a:lnTo>
                    <a:pt x="914774" y="1536700"/>
                  </a:lnTo>
                  <a:lnTo>
                    <a:pt x="924751" y="1549400"/>
                  </a:lnTo>
                  <a:lnTo>
                    <a:pt x="935772" y="1562100"/>
                  </a:lnTo>
                  <a:lnTo>
                    <a:pt x="946542" y="1587500"/>
                  </a:lnTo>
                  <a:lnTo>
                    <a:pt x="955767" y="1600200"/>
                  </a:lnTo>
                  <a:lnTo>
                    <a:pt x="973715" y="1638300"/>
                  </a:lnTo>
                  <a:lnTo>
                    <a:pt x="998431" y="1676400"/>
                  </a:lnTo>
                  <a:lnTo>
                    <a:pt x="1032337" y="1701800"/>
                  </a:lnTo>
                  <a:lnTo>
                    <a:pt x="1077856" y="1714500"/>
                  </a:lnTo>
                  <a:lnTo>
                    <a:pt x="1123124" y="1701800"/>
                  </a:lnTo>
                  <a:lnTo>
                    <a:pt x="1156612" y="1676400"/>
                  </a:lnTo>
                  <a:lnTo>
                    <a:pt x="1181244" y="1638300"/>
                  </a:lnTo>
                  <a:lnTo>
                    <a:pt x="1187477" y="1625600"/>
                  </a:lnTo>
                  <a:lnTo>
                    <a:pt x="1067691" y="1625600"/>
                  </a:lnTo>
                  <a:lnTo>
                    <a:pt x="1056691" y="1600200"/>
                  </a:lnTo>
                  <a:lnTo>
                    <a:pt x="1046025" y="1587500"/>
                  </a:lnTo>
                  <a:lnTo>
                    <a:pt x="1036862" y="1562100"/>
                  </a:lnTo>
                  <a:lnTo>
                    <a:pt x="1018099" y="1524000"/>
                  </a:lnTo>
                  <a:lnTo>
                    <a:pt x="993363" y="1485900"/>
                  </a:lnTo>
                  <a:lnTo>
                    <a:pt x="959854" y="1460500"/>
                  </a:lnTo>
                  <a:lnTo>
                    <a:pt x="914774" y="1447800"/>
                  </a:lnTo>
                  <a:close/>
                </a:path>
                <a:path w="2219960" h="2146300">
                  <a:moveTo>
                    <a:pt x="1350559" y="1536700"/>
                  </a:moveTo>
                  <a:lnTo>
                    <a:pt x="1240938" y="1536700"/>
                  </a:lnTo>
                  <a:lnTo>
                    <a:pt x="1250914" y="1549400"/>
                  </a:lnTo>
                  <a:lnTo>
                    <a:pt x="1261936" y="1562100"/>
                  </a:lnTo>
                  <a:lnTo>
                    <a:pt x="1272706" y="1587500"/>
                  </a:lnTo>
                  <a:lnTo>
                    <a:pt x="1281931" y="1600200"/>
                  </a:lnTo>
                  <a:lnTo>
                    <a:pt x="1300631" y="1638300"/>
                  </a:lnTo>
                  <a:lnTo>
                    <a:pt x="1325264" y="1676400"/>
                  </a:lnTo>
                  <a:lnTo>
                    <a:pt x="1358752" y="1701800"/>
                  </a:lnTo>
                  <a:lnTo>
                    <a:pt x="1404020" y="1714500"/>
                  </a:lnTo>
                  <a:lnTo>
                    <a:pt x="1449288" y="1701800"/>
                  </a:lnTo>
                  <a:lnTo>
                    <a:pt x="1482776" y="1676400"/>
                  </a:lnTo>
                  <a:lnTo>
                    <a:pt x="1507408" y="1638300"/>
                  </a:lnTo>
                  <a:lnTo>
                    <a:pt x="1513641" y="1625600"/>
                  </a:lnTo>
                  <a:lnTo>
                    <a:pt x="1394043" y="1625600"/>
                  </a:lnTo>
                  <a:lnTo>
                    <a:pt x="1383022" y="1600200"/>
                  </a:lnTo>
                  <a:lnTo>
                    <a:pt x="1372251" y="1587500"/>
                  </a:lnTo>
                  <a:lnTo>
                    <a:pt x="1363026" y="1562100"/>
                  </a:lnTo>
                  <a:lnTo>
                    <a:pt x="1350559" y="1536700"/>
                  </a:lnTo>
                  <a:close/>
                </a:path>
                <a:path w="2219960" h="2146300">
                  <a:moveTo>
                    <a:pt x="1676723" y="1536700"/>
                  </a:moveTo>
                  <a:lnTo>
                    <a:pt x="1567102" y="1536700"/>
                  </a:lnTo>
                  <a:lnTo>
                    <a:pt x="1577078" y="1549400"/>
                  </a:lnTo>
                  <a:lnTo>
                    <a:pt x="1588100" y="1562100"/>
                  </a:lnTo>
                  <a:lnTo>
                    <a:pt x="1598870" y="1587500"/>
                  </a:lnTo>
                  <a:lnTo>
                    <a:pt x="1608095" y="1600200"/>
                  </a:lnTo>
                  <a:lnTo>
                    <a:pt x="1626795" y="1638300"/>
                  </a:lnTo>
                  <a:lnTo>
                    <a:pt x="1651427" y="1676400"/>
                  </a:lnTo>
                  <a:lnTo>
                    <a:pt x="1684916" y="1701800"/>
                  </a:lnTo>
                  <a:lnTo>
                    <a:pt x="1730184" y="1714500"/>
                  </a:lnTo>
                  <a:lnTo>
                    <a:pt x="1775452" y="1701800"/>
                  </a:lnTo>
                  <a:lnTo>
                    <a:pt x="1808940" y="1676400"/>
                  </a:lnTo>
                  <a:lnTo>
                    <a:pt x="1833572" y="1638300"/>
                  </a:lnTo>
                  <a:lnTo>
                    <a:pt x="1839805" y="1625600"/>
                  </a:lnTo>
                  <a:lnTo>
                    <a:pt x="1720207" y="1625600"/>
                  </a:lnTo>
                  <a:lnTo>
                    <a:pt x="1709186" y="1600200"/>
                  </a:lnTo>
                  <a:lnTo>
                    <a:pt x="1698415" y="1587500"/>
                  </a:lnTo>
                  <a:lnTo>
                    <a:pt x="1689190" y="1562100"/>
                  </a:lnTo>
                  <a:lnTo>
                    <a:pt x="1676723" y="1536700"/>
                  </a:lnTo>
                  <a:close/>
                </a:path>
                <a:path w="2219960" h="2146300">
                  <a:moveTo>
                    <a:pt x="2002927" y="1536700"/>
                  </a:moveTo>
                  <a:lnTo>
                    <a:pt x="1893228" y="1536700"/>
                  </a:lnTo>
                  <a:lnTo>
                    <a:pt x="1903216" y="1549400"/>
                  </a:lnTo>
                  <a:lnTo>
                    <a:pt x="1914231" y="1562100"/>
                  </a:lnTo>
                  <a:lnTo>
                    <a:pt x="1925002" y="1587500"/>
                  </a:lnTo>
                  <a:lnTo>
                    <a:pt x="1934259" y="1600200"/>
                  </a:lnTo>
                  <a:lnTo>
                    <a:pt x="1953092" y="1638300"/>
                  </a:lnTo>
                  <a:lnTo>
                    <a:pt x="1977981" y="1676400"/>
                  </a:lnTo>
                  <a:lnTo>
                    <a:pt x="2011643" y="1701800"/>
                  </a:lnTo>
                  <a:lnTo>
                    <a:pt x="2056793" y="1714500"/>
                  </a:lnTo>
                  <a:lnTo>
                    <a:pt x="2101885" y="1701800"/>
                  </a:lnTo>
                  <a:lnTo>
                    <a:pt x="2135419" y="1676400"/>
                  </a:lnTo>
                  <a:lnTo>
                    <a:pt x="2160181" y="1638300"/>
                  </a:lnTo>
                  <a:lnTo>
                    <a:pt x="2166440" y="1625600"/>
                  </a:lnTo>
                  <a:lnTo>
                    <a:pt x="2046643" y="1625600"/>
                  </a:lnTo>
                  <a:lnTo>
                    <a:pt x="2035605" y="1600200"/>
                  </a:lnTo>
                  <a:lnTo>
                    <a:pt x="2024811" y="1587500"/>
                  </a:lnTo>
                  <a:lnTo>
                    <a:pt x="2015391" y="1562100"/>
                  </a:lnTo>
                  <a:lnTo>
                    <a:pt x="2002927" y="1536700"/>
                  </a:lnTo>
                  <a:close/>
                </a:path>
                <a:path w="2219960" h="2146300">
                  <a:moveTo>
                    <a:pt x="315270" y="1523999"/>
                  </a:moveTo>
                  <a:lnTo>
                    <a:pt x="88224" y="1523999"/>
                  </a:lnTo>
                  <a:lnTo>
                    <a:pt x="120171" y="1549399"/>
                  </a:lnTo>
                  <a:lnTo>
                    <a:pt x="156220" y="1562099"/>
                  </a:lnTo>
                  <a:lnTo>
                    <a:pt x="196053" y="1587499"/>
                  </a:lnTo>
                  <a:lnTo>
                    <a:pt x="239352" y="1600199"/>
                  </a:lnTo>
                  <a:lnTo>
                    <a:pt x="285801" y="1612899"/>
                  </a:lnTo>
                  <a:lnTo>
                    <a:pt x="335080" y="1625599"/>
                  </a:lnTo>
                  <a:lnTo>
                    <a:pt x="386874" y="1625599"/>
                  </a:lnTo>
                  <a:lnTo>
                    <a:pt x="496731" y="1650999"/>
                  </a:lnTo>
                  <a:lnTo>
                    <a:pt x="554160" y="1650999"/>
                  </a:lnTo>
                  <a:lnTo>
                    <a:pt x="612832" y="1663700"/>
                  </a:lnTo>
                  <a:lnTo>
                    <a:pt x="793131" y="1663700"/>
                  </a:lnTo>
                  <a:lnTo>
                    <a:pt x="793131" y="1574800"/>
                  </a:lnTo>
                  <a:lnTo>
                    <a:pt x="630690" y="1574800"/>
                  </a:lnTo>
                  <a:lnTo>
                    <a:pt x="557158" y="1562099"/>
                  </a:lnTo>
                  <a:lnTo>
                    <a:pt x="488807" y="1562099"/>
                  </a:lnTo>
                  <a:lnTo>
                    <a:pt x="425681" y="1549399"/>
                  </a:lnTo>
                  <a:lnTo>
                    <a:pt x="367821" y="1536699"/>
                  </a:lnTo>
                  <a:lnTo>
                    <a:pt x="315270" y="1523999"/>
                  </a:lnTo>
                  <a:close/>
                </a:path>
                <a:path w="2219960" h="2146300">
                  <a:moveTo>
                    <a:pt x="1240938" y="1447800"/>
                  </a:moveTo>
                  <a:lnTo>
                    <a:pt x="1195670" y="1460500"/>
                  </a:lnTo>
                  <a:lnTo>
                    <a:pt x="1162182" y="1485900"/>
                  </a:lnTo>
                  <a:lnTo>
                    <a:pt x="1137549" y="1524000"/>
                  </a:lnTo>
                  <a:lnTo>
                    <a:pt x="1118849" y="1562100"/>
                  </a:lnTo>
                  <a:lnTo>
                    <a:pt x="1109687" y="1587500"/>
                  </a:lnTo>
                  <a:lnTo>
                    <a:pt x="1099021" y="1600200"/>
                  </a:lnTo>
                  <a:lnTo>
                    <a:pt x="1088020" y="1625600"/>
                  </a:lnTo>
                  <a:lnTo>
                    <a:pt x="1187477" y="1625600"/>
                  </a:lnTo>
                  <a:lnTo>
                    <a:pt x="1199944" y="1600200"/>
                  </a:lnTo>
                  <a:lnTo>
                    <a:pt x="1209169" y="1587500"/>
                  </a:lnTo>
                  <a:lnTo>
                    <a:pt x="1219940" y="1562100"/>
                  </a:lnTo>
                  <a:lnTo>
                    <a:pt x="1230961" y="1549400"/>
                  </a:lnTo>
                  <a:lnTo>
                    <a:pt x="1240938" y="1536700"/>
                  </a:lnTo>
                  <a:lnTo>
                    <a:pt x="1350559" y="1536700"/>
                  </a:lnTo>
                  <a:lnTo>
                    <a:pt x="1344326" y="1524000"/>
                  </a:lnTo>
                  <a:lnTo>
                    <a:pt x="1319694" y="1485900"/>
                  </a:lnTo>
                  <a:lnTo>
                    <a:pt x="1286206" y="1460500"/>
                  </a:lnTo>
                  <a:lnTo>
                    <a:pt x="1240938" y="1447800"/>
                  </a:lnTo>
                  <a:close/>
                </a:path>
                <a:path w="2219960" h="2146300">
                  <a:moveTo>
                    <a:pt x="1567102" y="1447800"/>
                  </a:moveTo>
                  <a:lnTo>
                    <a:pt x="1521834" y="1460500"/>
                  </a:lnTo>
                  <a:lnTo>
                    <a:pt x="1488345" y="1485900"/>
                  </a:lnTo>
                  <a:lnTo>
                    <a:pt x="1463713" y="1524000"/>
                  </a:lnTo>
                  <a:lnTo>
                    <a:pt x="1445013" y="1562100"/>
                  </a:lnTo>
                  <a:lnTo>
                    <a:pt x="1435788" y="1587500"/>
                  </a:lnTo>
                  <a:lnTo>
                    <a:pt x="1425018" y="1600200"/>
                  </a:lnTo>
                  <a:lnTo>
                    <a:pt x="1413996" y="1625600"/>
                  </a:lnTo>
                  <a:lnTo>
                    <a:pt x="1513641" y="1625600"/>
                  </a:lnTo>
                  <a:lnTo>
                    <a:pt x="1526108" y="1600200"/>
                  </a:lnTo>
                  <a:lnTo>
                    <a:pt x="1535333" y="1587500"/>
                  </a:lnTo>
                  <a:lnTo>
                    <a:pt x="1546104" y="1562100"/>
                  </a:lnTo>
                  <a:lnTo>
                    <a:pt x="1557125" y="1549400"/>
                  </a:lnTo>
                  <a:lnTo>
                    <a:pt x="1567102" y="1536700"/>
                  </a:lnTo>
                  <a:lnTo>
                    <a:pt x="1676723" y="1536700"/>
                  </a:lnTo>
                  <a:lnTo>
                    <a:pt x="1670490" y="1524000"/>
                  </a:lnTo>
                  <a:lnTo>
                    <a:pt x="1645858" y="1485900"/>
                  </a:lnTo>
                  <a:lnTo>
                    <a:pt x="1612370" y="1460500"/>
                  </a:lnTo>
                  <a:lnTo>
                    <a:pt x="1567102" y="1447800"/>
                  </a:lnTo>
                  <a:close/>
                </a:path>
                <a:path w="2219960" h="2146300">
                  <a:moveTo>
                    <a:pt x="1893228" y="1447800"/>
                  </a:moveTo>
                  <a:lnTo>
                    <a:pt x="1847982" y="1460500"/>
                  </a:lnTo>
                  <a:lnTo>
                    <a:pt x="1814505" y="1485900"/>
                  </a:lnTo>
                  <a:lnTo>
                    <a:pt x="1789877" y="1524000"/>
                  </a:lnTo>
                  <a:lnTo>
                    <a:pt x="1771177" y="1562100"/>
                  </a:lnTo>
                  <a:lnTo>
                    <a:pt x="1761952" y="1587500"/>
                  </a:lnTo>
                  <a:lnTo>
                    <a:pt x="1751181" y="1600200"/>
                  </a:lnTo>
                  <a:lnTo>
                    <a:pt x="1740160" y="1625600"/>
                  </a:lnTo>
                  <a:lnTo>
                    <a:pt x="1839805" y="1625600"/>
                  </a:lnTo>
                  <a:lnTo>
                    <a:pt x="1852272" y="1600200"/>
                  </a:lnTo>
                  <a:lnTo>
                    <a:pt x="1861486" y="1587500"/>
                  </a:lnTo>
                  <a:lnTo>
                    <a:pt x="1872235" y="1562100"/>
                  </a:lnTo>
                  <a:lnTo>
                    <a:pt x="1883242" y="1549400"/>
                  </a:lnTo>
                  <a:lnTo>
                    <a:pt x="1893228" y="1536700"/>
                  </a:lnTo>
                  <a:lnTo>
                    <a:pt x="2002927" y="1536700"/>
                  </a:lnTo>
                  <a:lnTo>
                    <a:pt x="1996695" y="1524000"/>
                  </a:lnTo>
                  <a:lnTo>
                    <a:pt x="1972063" y="1485900"/>
                  </a:lnTo>
                  <a:lnTo>
                    <a:pt x="1938555" y="1460500"/>
                  </a:lnTo>
                  <a:lnTo>
                    <a:pt x="1893228" y="1447800"/>
                  </a:lnTo>
                  <a:close/>
                </a:path>
                <a:path w="2219960" h="2146300">
                  <a:moveTo>
                    <a:pt x="2219801" y="1447800"/>
                  </a:moveTo>
                  <a:lnTo>
                    <a:pt x="2174581" y="1460500"/>
                  </a:lnTo>
                  <a:lnTo>
                    <a:pt x="2141128" y="1485900"/>
                  </a:lnTo>
                  <a:lnTo>
                    <a:pt x="2116517" y="1524000"/>
                  </a:lnTo>
                  <a:lnTo>
                    <a:pt x="2097824" y="1562100"/>
                  </a:lnTo>
                  <a:lnTo>
                    <a:pt x="2088619" y="1587500"/>
                  </a:lnTo>
                  <a:lnTo>
                    <a:pt x="2077935" y="1600200"/>
                  </a:lnTo>
                  <a:lnTo>
                    <a:pt x="2066938" y="1625600"/>
                  </a:lnTo>
                  <a:lnTo>
                    <a:pt x="2166440" y="1625600"/>
                  </a:lnTo>
                  <a:lnTo>
                    <a:pt x="2178956" y="1600200"/>
                  </a:lnTo>
                  <a:lnTo>
                    <a:pt x="2188132" y="1587500"/>
                  </a:lnTo>
                  <a:lnTo>
                    <a:pt x="2198891" y="1562100"/>
                  </a:lnTo>
                  <a:lnTo>
                    <a:pt x="2209894" y="1549400"/>
                  </a:lnTo>
                  <a:lnTo>
                    <a:pt x="2219801" y="1536700"/>
                  </a:lnTo>
                  <a:lnTo>
                    <a:pt x="2219801" y="1447800"/>
                  </a:lnTo>
                  <a:close/>
                </a:path>
                <a:path w="2219960" h="2146300">
                  <a:moveTo>
                    <a:pt x="914774" y="1104900"/>
                  </a:moveTo>
                  <a:lnTo>
                    <a:pt x="914774" y="1193800"/>
                  </a:lnTo>
                  <a:lnTo>
                    <a:pt x="924750" y="1206500"/>
                  </a:lnTo>
                  <a:lnTo>
                    <a:pt x="935772" y="1219200"/>
                  </a:lnTo>
                  <a:lnTo>
                    <a:pt x="946542" y="1244600"/>
                  </a:lnTo>
                  <a:lnTo>
                    <a:pt x="955767" y="1257300"/>
                  </a:lnTo>
                  <a:lnTo>
                    <a:pt x="973715" y="1295400"/>
                  </a:lnTo>
                  <a:lnTo>
                    <a:pt x="998431" y="1333500"/>
                  </a:lnTo>
                  <a:lnTo>
                    <a:pt x="1032337" y="1358900"/>
                  </a:lnTo>
                  <a:lnTo>
                    <a:pt x="1077856" y="1371600"/>
                  </a:lnTo>
                  <a:lnTo>
                    <a:pt x="1123124" y="1358900"/>
                  </a:lnTo>
                  <a:lnTo>
                    <a:pt x="1156612" y="1333500"/>
                  </a:lnTo>
                  <a:lnTo>
                    <a:pt x="1181244" y="1295400"/>
                  </a:lnTo>
                  <a:lnTo>
                    <a:pt x="1187477" y="1282700"/>
                  </a:lnTo>
                  <a:lnTo>
                    <a:pt x="1067691" y="1282700"/>
                  </a:lnTo>
                  <a:lnTo>
                    <a:pt x="1056691" y="1257300"/>
                  </a:lnTo>
                  <a:lnTo>
                    <a:pt x="1046025" y="1244600"/>
                  </a:lnTo>
                  <a:lnTo>
                    <a:pt x="1036862" y="1219200"/>
                  </a:lnTo>
                  <a:lnTo>
                    <a:pt x="1018099" y="1181100"/>
                  </a:lnTo>
                  <a:lnTo>
                    <a:pt x="993363" y="1143000"/>
                  </a:lnTo>
                  <a:lnTo>
                    <a:pt x="959854" y="1117600"/>
                  </a:lnTo>
                  <a:lnTo>
                    <a:pt x="914774" y="1104900"/>
                  </a:lnTo>
                  <a:close/>
                </a:path>
                <a:path w="2219960" h="2146300">
                  <a:moveTo>
                    <a:pt x="1350559" y="1193800"/>
                  </a:moveTo>
                  <a:lnTo>
                    <a:pt x="1240938" y="1193800"/>
                  </a:lnTo>
                  <a:lnTo>
                    <a:pt x="1250914" y="1206500"/>
                  </a:lnTo>
                  <a:lnTo>
                    <a:pt x="1261936" y="1219200"/>
                  </a:lnTo>
                  <a:lnTo>
                    <a:pt x="1272706" y="1244600"/>
                  </a:lnTo>
                  <a:lnTo>
                    <a:pt x="1281931" y="1257300"/>
                  </a:lnTo>
                  <a:lnTo>
                    <a:pt x="1300631" y="1295400"/>
                  </a:lnTo>
                  <a:lnTo>
                    <a:pt x="1325263" y="1333500"/>
                  </a:lnTo>
                  <a:lnTo>
                    <a:pt x="1358752" y="1358900"/>
                  </a:lnTo>
                  <a:lnTo>
                    <a:pt x="1404020" y="1371600"/>
                  </a:lnTo>
                  <a:lnTo>
                    <a:pt x="1449288" y="1358900"/>
                  </a:lnTo>
                  <a:lnTo>
                    <a:pt x="1482776" y="1333500"/>
                  </a:lnTo>
                  <a:lnTo>
                    <a:pt x="1507408" y="1295400"/>
                  </a:lnTo>
                  <a:lnTo>
                    <a:pt x="1513641" y="1282700"/>
                  </a:lnTo>
                  <a:lnTo>
                    <a:pt x="1394043" y="1282700"/>
                  </a:lnTo>
                  <a:lnTo>
                    <a:pt x="1383022" y="1270000"/>
                  </a:lnTo>
                  <a:lnTo>
                    <a:pt x="1372251" y="1244600"/>
                  </a:lnTo>
                  <a:lnTo>
                    <a:pt x="1363026" y="1219200"/>
                  </a:lnTo>
                  <a:lnTo>
                    <a:pt x="1350559" y="1193800"/>
                  </a:lnTo>
                  <a:close/>
                </a:path>
                <a:path w="2219960" h="2146300">
                  <a:moveTo>
                    <a:pt x="1676723" y="1193800"/>
                  </a:moveTo>
                  <a:lnTo>
                    <a:pt x="1567102" y="1193800"/>
                  </a:lnTo>
                  <a:lnTo>
                    <a:pt x="1577078" y="1206500"/>
                  </a:lnTo>
                  <a:lnTo>
                    <a:pt x="1588099" y="1219200"/>
                  </a:lnTo>
                  <a:lnTo>
                    <a:pt x="1598870" y="1244600"/>
                  </a:lnTo>
                  <a:lnTo>
                    <a:pt x="1608095" y="1257300"/>
                  </a:lnTo>
                  <a:lnTo>
                    <a:pt x="1626795" y="1295400"/>
                  </a:lnTo>
                  <a:lnTo>
                    <a:pt x="1651427" y="1333500"/>
                  </a:lnTo>
                  <a:lnTo>
                    <a:pt x="1684915" y="1358900"/>
                  </a:lnTo>
                  <a:lnTo>
                    <a:pt x="1730184" y="1371600"/>
                  </a:lnTo>
                  <a:lnTo>
                    <a:pt x="1775452" y="1358900"/>
                  </a:lnTo>
                  <a:lnTo>
                    <a:pt x="1808940" y="1333500"/>
                  </a:lnTo>
                  <a:lnTo>
                    <a:pt x="1833572" y="1295400"/>
                  </a:lnTo>
                  <a:lnTo>
                    <a:pt x="1839805" y="1282700"/>
                  </a:lnTo>
                  <a:lnTo>
                    <a:pt x="1720207" y="1282700"/>
                  </a:lnTo>
                  <a:lnTo>
                    <a:pt x="1709186" y="1270000"/>
                  </a:lnTo>
                  <a:lnTo>
                    <a:pt x="1698415" y="1244600"/>
                  </a:lnTo>
                  <a:lnTo>
                    <a:pt x="1689190" y="1219200"/>
                  </a:lnTo>
                  <a:lnTo>
                    <a:pt x="1676723" y="1193800"/>
                  </a:lnTo>
                  <a:close/>
                </a:path>
                <a:path w="2219960" h="2146300">
                  <a:moveTo>
                    <a:pt x="2002927" y="1193800"/>
                  </a:moveTo>
                  <a:lnTo>
                    <a:pt x="1893228" y="1193800"/>
                  </a:lnTo>
                  <a:lnTo>
                    <a:pt x="1903216" y="1206500"/>
                  </a:lnTo>
                  <a:lnTo>
                    <a:pt x="1914231" y="1219200"/>
                  </a:lnTo>
                  <a:lnTo>
                    <a:pt x="1925002" y="1244600"/>
                  </a:lnTo>
                  <a:lnTo>
                    <a:pt x="1934259" y="1257300"/>
                  </a:lnTo>
                  <a:lnTo>
                    <a:pt x="1953091" y="1295400"/>
                  </a:lnTo>
                  <a:lnTo>
                    <a:pt x="1977981" y="1333500"/>
                  </a:lnTo>
                  <a:lnTo>
                    <a:pt x="2011643" y="1358900"/>
                  </a:lnTo>
                  <a:lnTo>
                    <a:pt x="2056793" y="1371600"/>
                  </a:lnTo>
                  <a:lnTo>
                    <a:pt x="2101885" y="1358900"/>
                  </a:lnTo>
                  <a:lnTo>
                    <a:pt x="2135419" y="1333500"/>
                  </a:lnTo>
                  <a:lnTo>
                    <a:pt x="2160181" y="1295400"/>
                  </a:lnTo>
                  <a:lnTo>
                    <a:pt x="2166440" y="1282700"/>
                  </a:lnTo>
                  <a:lnTo>
                    <a:pt x="2046643" y="1282700"/>
                  </a:lnTo>
                  <a:lnTo>
                    <a:pt x="2035605" y="1270000"/>
                  </a:lnTo>
                  <a:lnTo>
                    <a:pt x="2024811" y="1244600"/>
                  </a:lnTo>
                  <a:lnTo>
                    <a:pt x="2015391" y="1219200"/>
                  </a:lnTo>
                  <a:lnTo>
                    <a:pt x="2002927" y="1193800"/>
                  </a:lnTo>
                  <a:close/>
                </a:path>
                <a:path w="2219960" h="2146300">
                  <a:moveTo>
                    <a:pt x="1240938" y="1104900"/>
                  </a:moveTo>
                  <a:lnTo>
                    <a:pt x="1195670" y="1117600"/>
                  </a:lnTo>
                  <a:lnTo>
                    <a:pt x="1162181" y="1143000"/>
                  </a:lnTo>
                  <a:lnTo>
                    <a:pt x="1137549" y="1181100"/>
                  </a:lnTo>
                  <a:lnTo>
                    <a:pt x="1118849" y="1219200"/>
                  </a:lnTo>
                  <a:lnTo>
                    <a:pt x="1109687" y="1244600"/>
                  </a:lnTo>
                  <a:lnTo>
                    <a:pt x="1099021" y="1270000"/>
                  </a:lnTo>
                  <a:lnTo>
                    <a:pt x="1088020" y="1282700"/>
                  </a:lnTo>
                  <a:lnTo>
                    <a:pt x="1187477" y="1282700"/>
                  </a:lnTo>
                  <a:lnTo>
                    <a:pt x="1199944" y="1257300"/>
                  </a:lnTo>
                  <a:lnTo>
                    <a:pt x="1209169" y="1244600"/>
                  </a:lnTo>
                  <a:lnTo>
                    <a:pt x="1219940" y="1219200"/>
                  </a:lnTo>
                  <a:lnTo>
                    <a:pt x="1230961" y="1206500"/>
                  </a:lnTo>
                  <a:lnTo>
                    <a:pt x="1240938" y="1193800"/>
                  </a:lnTo>
                  <a:lnTo>
                    <a:pt x="1350559" y="1193800"/>
                  </a:lnTo>
                  <a:lnTo>
                    <a:pt x="1344326" y="1181100"/>
                  </a:lnTo>
                  <a:lnTo>
                    <a:pt x="1319694" y="1143000"/>
                  </a:lnTo>
                  <a:lnTo>
                    <a:pt x="1286206" y="1117600"/>
                  </a:lnTo>
                  <a:lnTo>
                    <a:pt x="1240938" y="1104900"/>
                  </a:lnTo>
                  <a:close/>
                </a:path>
                <a:path w="2219960" h="2146300">
                  <a:moveTo>
                    <a:pt x="1567102" y="1104900"/>
                  </a:moveTo>
                  <a:lnTo>
                    <a:pt x="1521833" y="1117600"/>
                  </a:lnTo>
                  <a:lnTo>
                    <a:pt x="1488345" y="1143000"/>
                  </a:lnTo>
                  <a:lnTo>
                    <a:pt x="1463713" y="1181100"/>
                  </a:lnTo>
                  <a:lnTo>
                    <a:pt x="1445013" y="1219200"/>
                  </a:lnTo>
                  <a:lnTo>
                    <a:pt x="1435788" y="1244600"/>
                  </a:lnTo>
                  <a:lnTo>
                    <a:pt x="1425018" y="1270000"/>
                  </a:lnTo>
                  <a:lnTo>
                    <a:pt x="1413996" y="1282700"/>
                  </a:lnTo>
                  <a:lnTo>
                    <a:pt x="1513641" y="1282700"/>
                  </a:lnTo>
                  <a:lnTo>
                    <a:pt x="1526108" y="1257300"/>
                  </a:lnTo>
                  <a:lnTo>
                    <a:pt x="1535333" y="1244600"/>
                  </a:lnTo>
                  <a:lnTo>
                    <a:pt x="1546104" y="1219200"/>
                  </a:lnTo>
                  <a:lnTo>
                    <a:pt x="1557125" y="1206500"/>
                  </a:lnTo>
                  <a:lnTo>
                    <a:pt x="1567102" y="1193800"/>
                  </a:lnTo>
                  <a:lnTo>
                    <a:pt x="1676723" y="1193800"/>
                  </a:lnTo>
                  <a:lnTo>
                    <a:pt x="1670490" y="1181100"/>
                  </a:lnTo>
                  <a:lnTo>
                    <a:pt x="1645858" y="1143000"/>
                  </a:lnTo>
                  <a:lnTo>
                    <a:pt x="1612370" y="1117600"/>
                  </a:lnTo>
                  <a:lnTo>
                    <a:pt x="1567102" y="1104900"/>
                  </a:lnTo>
                  <a:close/>
                </a:path>
                <a:path w="2219960" h="2146300">
                  <a:moveTo>
                    <a:pt x="1893228" y="1104900"/>
                  </a:moveTo>
                  <a:lnTo>
                    <a:pt x="1847982" y="1117600"/>
                  </a:lnTo>
                  <a:lnTo>
                    <a:pt x="1814505" y="1143000"/>
                  </a:lnTo>
                  <a:lnTo>
                    <a:pt x="1789877" y="1181100"/>
                  </a:lnTo>
                  <a:lnTo>
                    <a:pt x="1771177" y="1219200"/>
                  </a:lnTo>
                  <a:lnTo>
                    <a:pt x="1761952" y="1244600"/>
                  </a:lnTo>
                  <a:lnTo>
                    <a:pt x="1751181" y="1257300"/>
                  </a:lnTo>
                  <a:lnTo>
                    <a:pt x="1740160" y="1282700"/>
                  </a:lnTo>
                  <a:lnTo>
                    <a:pt x="1839805" y="1282700"/>
                  </a:lnTo>
                  <a:lnTo>
                    <a:pt x="1852272" y="1257300"/>
                  </a:lnTo>
                  <a:lnTo>
                    <a:pt x="1861486" y="1244600"/>
                  </a:lnTo>
                  <a:lnTo>
                    <a:pt x="1872235" y="1219200"/>
                  </a:lnTo>
                  <a:lnTo>
                    <a:pt x="1883242" y="1206500"/>
                  </a:lnTo>
                  <a:lnTo>
                    <a:pt x="1893228" y="1193800"/>
                  </a:lnTo>
                  <a:lnTo>
                    <a:pt x="2002927" y="1193800"/>
                  </a:lnTo>
                  <a:lnTo>
                    <a:pt x="1996695" y="1181100"/>
                  </a:lnTo>
                  <a:lnTo>
                    <a:pt x="1972063" y="1143000"/>
                  </a:lnTo>
                  <a:lnTo>
                    <a:pt x="1938555" y="1117600"/>
                  </a:lnTo>
                  <a:lnTo>
                    <a:pt x="1893228" y="1104900"/>
                  </a:lnTo>
                  <a:close/>
                </a:path>
                <a:path w="2219960" h="2146300">
                  <a:moveTo>
                    <a:pt x="2219801" y="1104900"/>
                  </a:moveTo>
                  <a:lnTo>
                    <a:pt x="2174581" y="1117600"/>
                  </a:lnTo>
                  <a:lnTo>
                    <a:pt x="2141128" y="1143000"/>
                  </a:lnTo>
                  <a:lnTo>
                    <a:pt x="2116517" y="1181100"/>
                  </a:lnTo>
                  <a:lnTo>
                    <a:pt x="2097823" y="1219200"/>
                  </a:lnTo>
                  <a:lnTo>
                    <a:pt x="2088619" y="1244600"/>
                  </a:lnTo>
                  <a:lnTo>
                    <a:pt x="2077935" y="1270000"/>
                  </a:lnTo>
                  <a:lnTo>
                    <a:pt x="2066938" y="1282700"/>
                  </a:lnTo>
                  <a:lnTo>
                    <a:pt x="2166440" y="1282700"/>
                  </a:lnTo>
                  <a:lnTo>
                    <a:pt x="2178956" y="1257300"/>
                  </a:lnTo>
                  <a:lnTo>
                    <a:pt x="2188132" y="1244600"/>
                  </a:lnTo>
                  <a:lnTo>
                    <a:pt x="2198891" y="1219200"/>
                  </a:lnTo>
                  <a:lnTo>
                    <a:pt x="2209894" y="1206500"/>
                  </a:lnTo>
                  <a:lnTo>
                    <a:pt x="2219801" y="1193800"/>
                  </a:lnTo>
                  <a:lnTo>
                    <a:pt x="2219801" y="1104900"/>
                  </a:lnTo>
                  <a:close/>
                </a:path>
                <a:path w="2219960" h="2146300">
                  <a:moveTo>
                    <a:pt x="333061" y="1015999"/>
                  </a:moveTo>
                  <a:lnTo>
                    <a:pt x="88224" y="1015999"/>
                  </a:lnTo>
                  <a:lnTo>
                    <a:pt x="119215" y="1028699"/>
                  </a:lnTo>
                  <a:lnTo>
                    <a:pt x="154056" y="1054099"/>
                  </a:lnTo>
                  <a:lnTo>
                    <a:pt x="192440" y="1066799"/>
                  </a:lnTo>
                  <a:lnTo>
                    <a:pt x="234058" y="1079499"/>
                  </a:lnTo>
                  <a:lnTo>
                    <a:pt x="278602" y="1092199"/>
                  </a:lnTo>
                  <a:lnTo>
                    <a:pt x="325764" y="1104899"/>
                  </a:lnTo>
                  <a:lnTo>
                    <a:pt x="426710" y="1130299"/>
                  </a:lnTo>
                  <a:lnTo>
                    <a:pt x="479878" y="1130299"/>
                  </a:lnTo>
                  <a:lnTo>
                    <a:pt x="534431" y="1142999"/>
                  </a:lnTo>
                  <a:lnTo>
                    <a:pt x="590061" y="1142999"/>
                  </a:lnTo>
                  <a:lnTo>
                    <a:pt x="646460" y="1155700"/>
                  </a:lnTo>
                  <a:lnTo>
                    <a:pt x="817192" y="1155700"/>
                  </a:lnTo>
                  <a:lnTo>
                    <a:pt x="817192" y="1066800"/>
                  </a:lnTo>
                  <a:lnTo>
                    <a:pt x="656148" y="1066800"/>
                  </a:lnTo>
                  <a:lnTo>
                    <a:pt x="582142" y="1054099"/>
                  </a:lnTo>
                  <a:lnTo>
                    <a:pt x="512680" y="1054099"/>
                  </a:lnTo>
                  <a:lnTo>
                    <a:pt x="447913" y="1041399"/>
                  </a:lnTo>
                  <a:lnTo>
                    <a:pt x="387989" y="1028699"/>
                  </a:lnTo>
                  <a:lnTo>
                    <a:pt x="333061" y="1015999"/>
                  </a:lnTo>
                  <a:close/>
                </a:path>
                <a:path w="2219960" h="2146300">
                  <a:moveTo>
                    <a:pt x="914774" y="762000"/>
                  </a:moveTo>
                  <a:lnTo>
                    <a:pt x="914774" y="850900"/>
                  </a:lnTo>
                  <a:lnTo>
                    <a:pt x="924750" y="863600"/>
                  </a:lnTo>
                  <a:lnTo>
                    <a:pt x="935772" y="876300"/>
                  </a:lnTo>
                  <a:lnTo>
                    <a:pt x="946542" y="901700"/>
                  </a:lnTo>
                  <a:lnTo>
                    <a:pt x="955767" y="914400"/>
                  </a:lnTo>
                  <a:lnTo>
                    <a:pt x="973715" y="952500"/>
                  </a:lnTo>
                  <a:lnTo>
                    <a:pt x="998431" y="990600"/>
                  </a:lnTo>
                  <a:lnTo>
                    <a:pt x="1032337" y="1028700"/>
                  </a:lnTo>
                  <a:lnTo>
                    <a:pt x="1077856" y="1041400"/>
                  </a:lnTo>
                  <a:lnTo>
                    <a:pt x="1123124" y="1028700"/>
                  </a:lnTo>
                  <a:lnTo>
                    <a:pt x="1156612" y="990600"/>
                  </a:lnTo>
                  <a:lnTo>
                    <a:pt x="1181244" y="952500"/>
                  </a:lnTo>
                  <a:lnTo>
                    <a:pt x="1187477" y="939800"/>
                  </a:lnTo>
                  <a:lnTo>
                    <a:pt x="1067691" y="939800"/>
                  </a:lnTo>
                  <a:lnTo>
                    <a:pt x="1056691" y="927100"/>
                  </a:lnTo>
                  <a:lnTo>
                    <a:pt x="1046025" y="901700"/>
                  </a:lnTo>
                  <a:lnTo>
                    <a:pt x="1036862" y="876300"/>
                  </a:lnTo>
                  <a:lnTo>
                    <a:pt x="1018099" y="838200"/>
                  </a:lnTo>
                  <a:lnTo>
                    <a:pt x="993363" y="800100"/>
                  </a:lnTo>
                  <a:lnTo>
                    <a:pt x="959854" y="774700"/>
                  </a:lnTo>
                  <a:lnTo>
                    <a:pt x="914774" y="762000"/>
                  </a:lnTo>
                  <a:close/>
                </a:path>
                <a:path w="2219960" h="2146300">
                  <a:moveTo>
                    <a:pt x="1350559" y="850900"/>
                  </a:moveTo>
                  <a:lnTo>
                    <a:pt x="1240938" y="850900"/>
                  </a:lnTo>
                  <a:lnTo>
                    <a:pt x="1250914" y="863600"/>
                  </a:lnTo>
                  <a:lnTo>
                    <a:pt x="1261935" y="876300"/>
                  </a:lnTo>
                  <a:lnTo>
                    <a:pt x="1272706" y="901700"/>
                  </a:lnTo>
                  <a:lnTo>
                    <a:pt x="1281931" y="914400"/>
                  </a:lnTo>
                  <a:lnTo>
                    <a:pt x="1300631" y="952500"/>
                  </a:lnTo>
                  <a:lnTo>
                    <a:pt x="1325263" y="990600"/>
                  </a:lnTo>
                  <a:lnTo>
                    <a:pt x="1358751" y="1028700"/>
                  </a:lnTo>
                  <a:lnTo>
                    <a:pt x="1404020" y="1041400"/>
                  </a:lnTo>
                  <a:lnTo>
                    <a:pt x="1449288" y="1028700"/>
                  </a:lnTo>
                  <a:lnTo>
                    <a:pt x="1482776" y="990600"/>
                  </a:lnTo>
                  <a:lnTo>
                    <a:pt x="1507408" y="952500"/>
                  </a:lnTo>
                  <a:lnTo>
                    <a:pt x="1513641" y="939800"/>
                  </a:lnTo>
                  <a:lnTo>
                    <a:pt x="1394043" y="939800"/>
                  </a:lnTo>
                  <a:lnTo>
                    <a:pt x="1383022" y="927100"/>
                  </a:lnTo>
                  <a:lnTo>
                    <a:pt x="1372251" y="901700"/>
                  </a:lnTo>
                  <a:lnTo>
                    <a:pt x="1363026" y="876300"/>
                  </a:lnTo>
                  <a:lnTo>
                    <a:pt x="1350559" y="850900"/>
                  </a:lnTo>
                  <a:close/>
                </a:path>
                <a:path w="2219960" h="2146300">
                  <a:moveTo>
                    <a:pt x="1675165" y="850900"/>
                  </a:moveTo>
                  <a:lnTo>
                    <a:pt x="1567101" y="850900"/>
                  </a:lnTo>
                  <a:lnTo>
                    <a:pt x="1577078" y="863600"/>
                  </a:lnTo>
                  <a:lnTo>
                    <a:pt x="1588099" y="876300"/>
                  </a:lnTo>
                  <a:lnTo>
                    <a:pt x="1598870" y="901700"/>
                  </a:lnTo>
                  <a:lnTo>
                    <a:pt x="1608095" y="914400"/>
                  </a:lnTo>
                  <a:lnTo>
                    <a:pt x="1626795" y="952500"/>
                  </a:lnTo>
                  <a:lnTo>
                    <a:pt x="1651427" y="990600"/>
                  </a:lnTo>
                  <a:lnTo>
                    <a:pt x="1684915" y="1028700"/>
                  </a:lnTo>
                  <a:lnTo>
                    <a:pt x="1730183" y="1041400"/>
                  </a:lnTo>
                  <a:lnTo>
                    <a:pt x="1775452" y="1028700"/>
                  </a:lnTo>
                  <a:lnTo>
                    <a:pt x="1808940" y="990600"/>
                  </a:lnTo>
                  <a:lnTo>
                    <a:pt x="1833572" y="952500"/>
                  </a:lnTo>
                  <a:lnTo>
                    <a:pt x="1839805" y="939800"/>
                  </a:lnTo>
                  <a:lnTo>
                    <a:pt x="1720207" y="939800"/>
                  </a:lnTo>
                  <a:lnTo>
                    <a:pt x="1709186" y="927100"/>
                  </a:lnTo>
                  <a:lnTo>
                    <a:pt x="1698415" y="901700"/>
                  </a:lnTo>
                  <a:lnTo>
                    <a:pt x="1689190" y="889000"/>
                  </a:lnTo>
                  <a:lnTo>
                    <a:pt x="1675165" y="850900"/>
                  </a:lnTo>
                  <a:close/>
                </a:path>
                <a:path w="2219960" h="2146300">
                  <a:moveTo>
                    <a:pt x="2002997" y="850900"/>
                  </a:moveTo>
                  <a:lnTo>
                    <a:pt x="1893228" y="850900"/>
                  </a:lnTo>
                  <a:lnTo>
                    <a:pt x="1903216" y="863600"/>
                  </a:lnTo>
                  <a:lnTo>
                    <a:pt x="1914231" y="876300"/>
                  </a:lnTo>
                  <a:lnTo>
                    <a:pt x="1925002" y="901700"/>
                  </a:lnTo>
                  <a:lnTo>
                    <a:pt x="1934259" y="914400"/>
                  </a:lnTo>
                  <a:lnTo>
                    <a:pt x="1953091" y="952500"/>
                  </a:lnTo>
                  <a:lnTo>
                    <a:pt x="1977981" y="990600"/>
                  </a:lnTo>
                  <a:lnTo>
                    <a:pt x="2011643" y="1028700"/>
                  </a:lnTo>
                  <a:lnTo>
                    <a:pt x="2101885" y="1028700"/>
                  </a:lnTo>
                  <a:lnTo>
                    <a:pt x="2135419" y="990600"/>
                  </a:lnTo>
                  <a:lnTo>
                    <a:pt x="2160181" y="952500"/>
                  </a:lnTo>
                  <a:lnTo>
                    <a:pt x="2166440" y="939800"/>
                  </a:lnTo>
                  <a:lnTo>
                    <a:pt x="2046643" y="939800"/>
                  </a:lnTo>
                  <a:lnTo>
                    <a:pt x="2035605" y="927100"/>
                  </a:lnTo>
                  <a:lnTo>
                    <a:pt x="2024811" y="901700"/>
                  </a:lnTo>
                  <a:lnTo>
                    <a:pt x="2015391" y="876300"/>
                  </a:lnTo>
                  <a:lnTo>
                    <a:pt x="2002997" y="850900"/>
                  </a:lnTo>
                  <a:close/>
                </a:path>
                <a:path w="2219960" h="2146300">
                  <a:moveTo>
                    <a:pt x="1240938" y="762000"/>
                  </a:moveTo>
                  <a:lnTo>
                    <a:pt x="1195669" y="774700"/>
                  </a:lnTo>
                  <a:lnTo>
                    <a:pt x="1162181" y="800100"/>
                  </a:lnTo>
                  <a:lnTo>
                    <a:pt x="1137549" y="838200"/>
                  </a:lnTo>
                  <a:lnTo>
                    <a:pt x="1118849" y="876300"/>
                  </a:lnTo>
                  <a:lnTo>
                    <a:pt x="1109687" y="901700"/>
                  </a:lnTo>
                  <a:lnTo>
                    <a:pt x="1099021" y="927100"/>
                  </a:lnTo>
                  <a:lnTo>
                    <a:pt x="1088020" y="939800"/>
                  </a:lnTo>
                  <a:lnTo>
                    <a:pt x="1187477" y="939800"/>
                  </a:lnTo>
                  <a:lnTo>
                    <a:pt x="1199944" y="914400"/>
                  </a:lnTo>
                  <a:lnTo>
                    <a:pt x="1209169" y="901700"/>
                  </a:lnTo>
                  <a:lnTo>
                    <a:pt x="1219940" y="876300"/>
                  </a:lnTo>
                  <a:lnTo>
                    <a:pt x="1230961" y="863600"/>
                  </a:lnTo>
                  <a:lnTo>
                    <a:pt x="1240938" y="850900"/>
                  </a:lnTo>
                  <a:lnTo>
                    <a:pt x="1350559" y="850900"/>
                  </a:lnTo>
                  <a:lnTo>
                    <a:pt x="1344326" y="838200"/>
                  </a:lnTo>
                  <a:lnTo>
                    <a:pt x="1319694" y="800100"/>
                  </a:lnTo>
                  <a:lnTo>
                    <a:pt x="1286206" y="774700"/>
                  </a:lnTo>
                  <a:lnTo>
                    <a:pt x="1240938" y="762000"/>
                  </a:lnTo>
                  <a:close/>
                </a:path>
                <a:path w="2219960" h="2146300">
                  <a:moveTo>
                    <a:pt x="1567101" y="762000"/>
                  </a:moveTo>
                  <a:lnTo>
                    <a:pt x="1521708" y="774700"/>
                  </a:lnTo>
                  <a:lnTo>
                    <a:pt x="1488011" y="800100"/>
                  </a:lnTo>
                  <a:lnTo>
                    <a:pt x="1463337" y="838200"/>
                  </a:lnTo>
                  <a:lnTo>
                    <a:pt x="1445013" y="876300"/>
                  </a:lnTo>
                  <a:lnTo>
                    <a:pt x="1435788" y="901700"/>
                  </a:lnTo>
                  <a:lnTo>
                    <a:pt x="1425017" y="927100"/>
                  </a:lnTo>
                  <a:lnTo>
                    <a:pt x="1413996" y="939800"/>
                  </a:lnTo>
                  <a:lnTo>
                    <a:pt x="1513641" y="939800"/>
                  </a:lnTo>
                  <a:lnTo>
                    <a:pt x="1526108" y="914400"/>
                  </a:lnTo>
                  <a:lnTo>
                    <a:pt x="1535333" y="901700"/>
                  </a:lnTo>
                  <a:lnTo>
                    <a:pt x="1546104" y="876300"/>
                  </a:lnTo>
                  <a:lnTo>
                    <a:pt x="1557125" y="863600"/>
                  </a:lnTo>
                  <a:lnTo>
                    <a:pt x="1567101" y="850900"/>
                  </a:lnTo>
                  <a:lnTo>
                    <a:pt x="1675165" y="850900"/>
                  </a:lnTo>
                  <a:lnTo>
                    <a:pt x="1670490" y="838200"/>
                  </a:lnTo>
                  <a:lnTo>
                    <a:pt x="1645858" y="800100"/>
                  </a:lnTo>
                  <a:lnTo>
                    <a:pt x="1612370" y="774700"/>
                  </a:lnTo>
                  <a:lnTo>
                    <a:pt x="1567101" y="762000"/>
                  </a:lnTo>
                  <a:close/>
                </a:path>
                <a:path w="2219960" h="2146300">
                  <a:moveTo>
                    <a:pt x="1893228" y="762000"/>
                  </a:moveTo>
                  <a:lnTo>
                    <a:pt x="1847606" y="774700"/>
                  </a:lnTo>
                  <a:lnTo>
                    <a:pt x="1814170" y="800100"/>
                  </a:lnTo>
                  <a:lnTo>
                    <a:pt x="1789751" y="838200"/>
                  </a:lnTo>
                  <a:lnTo>
                    <a:pt x="1771177" y="889000"/>
                  </a:lnTo>
                  <a:lnTo>
                    <a:pt x="1761952" y="901700"/>
                  </a:lnTo>
                  <a:lnTo>
                    <a:pt x="1751181" y="927100"/>
                  </a:lnTo>
                  <a:lnTo>
                    <a:pt x="1740160" y="939800"/>
                  </a:lnTo>
                  <a:lnTo>
                    <a:pt x="1839805" y="939800"/>
                  </a:lnTo>
                  <a:lnTo>
                    <a:pt x="1852272" y="914400"/>
                  </a:lnTo>
                  <a:lnTo>
                    <a:pt x="1861486" y="901700"/>
                  </a:lnTo>
                  <a:lnTo>
                    <a:pt x="1872235" y="876300"/>
                  </a:lnTo>
                  <a:lnTo>
                    <a:pt x="1883242" y="863600"/>
                  </a:lnTo>
                  <a:lnTo>
                    <a:pt x="1893228" y="850900"/>
                  </a:lnTo>
                  <a:lnTo>
                    <a:pt x="2002997" y="850900"/>
                  </a:lnTo>
                  <a:lnTo>
                    <a:pt x="1996799" y="838200"/>
                  </a:lnTo>
                  <a:lnTo>
                    <a:pt x="1972342" y="800100"/>
                  </a:lnTo>
                  <a:lnTo>
                    <a:pt x="1938868" y="774700"/>
                  </a:lnTo>
                  <a:lnTo>
                    <a:pt x="1893228" y="762000"/>
                  </a:lnTo>
                  <a:close/>
                </a:path>
                <a:path w="2219960" h="2146300">
                  <a:moveTo>
                    <a:pt x="2219801" y="762000"/>
                  </a:moveTo>
                  <a:lnTo>
                    <a:pt x="2174581" y="774700"/>
                  </a:lnTo>
                  <a:lnTo>
                    <a:pt x="2141128" y="800100"/>
                  </a:lnTo>
                  <a:lnTo>
                    <a:pt x="2116517" y="838200"/>
                  </a:lnTo>
                  <a:lnTo>
                    <a:pt x="2097823" y="876300"/>
                  </a:lnTo>
                  <a:lnTo>
                    <a:pt x="2088619" y="901700"/>
                  </a:lnTo>
                  <a:lnTo>
                    <a:pt x="2077935" y="927100"/>
                  </a:lnTo>
                  <a:lnTo>
                    <a:pt x="2066937" y="939800"/>
                  </a:lnTo>
                  <a:lnTo>
                    <a:pt x="2166440" y="939800"/>
                  </a:lnTo>
                  <a:lnTo>
                    <a:pt x="2178956" y="914400"/>
                  </a:lnTo>
                  <a:lnTo>
                    <a:pt x="2188132" y="901700"/>
                  </a:lnTo>
                  <a:lnTo>
                    <a:pt x="2198891" y="876300"/>
                  </a:lnTo>
                  <a:lnTo>
                    <a:pt x="2209894" y="863600"/>
                  </a:lnTo>
                  <a:lnTo>
                    <a:pt x="2219801" y="850900"/>
                  </a:lnTo>
                  <a:lnTo>
                    <a:pt x="2219801" y="762000"/>
                  </a:lnTo>
                  <a:close/>
                </a:path>
                <a:path w="2219960" h="2146300">
                  <a:moveTo>
                    <a:pt x="1586707" y="508000"/>
                  </a:moveTo>
                  <a:lnTo>
                    <a:pt x="1497591" y="508000"/>
                  </a:lnTo>
                  <a:lnTo>
                    <a:pt x="1497591" y="660400"/>
                  </a:lnTo>
                  <a:lnTo>
                    <a:pt x="1586707" y="660400"/>
                  </a:lnTo>
                  <a:lnTo>
                    <a:pt x="1586707" y="508000"/>
                  </a:lnTo>
                  <a:close/>
                </a:path>
                <a:path w="2219960" h="2146300">
                  <a:moveTo>
                    <a:pt x="1016224" y="635000"/>
                  </a:moveTo>
                  <a:lnTo>
                    <a:pt x="569959" y="634999"/>
                  </a:lnTo>
                  <a:lnTo>
                    <a:pt x="624901" y="647699"/>
                  </a:lnTo>
                  <a:lnTo>
                    <a:pt x="961313" y="647700"/>
                  </a:lnTo>
                  <a:lnTo>
                    <a:pt x="1016224" y="635000"/>
                  </a:lnTo>
                  <a:close/>
                </a:path>
                <a:path w="2219960" h="2146300">
                  <a:moveTo>
                    <a:pt x="1122781" y="622300"/>
                  </a:moveTo>
                  <a:lnTo>
                    <a:pt x="463323" y="622299"/>
                  </a:lnTo>
                  <a:lnTo>
                    <a:pt x="516013" y="634999"/>
                  </a:lnTo>
                  <a:lnTo>
                    <a:pt x="1070132" y="635000"/>
                  </a:lnTo>
                  <a:lnTo>
                    <a:pt x="1122781" y="622300"/>
                  </a:lnTo>
                  <a:close/>
                </a:path>
                <a:path w="2219960" h="2146300">
                  <a:moveTo>
                    <a:pt x="325783" y="507999"/>
                  </a:moveTo>
                  <a:lnTo>
                    <a:pt x="88224" y="507999"/>
                  </a:lnTo>
                  <a:lnTo>
                    <a:pt x="117993" y="520699"/>
                  </a:lnTo>
                  <a:lnTo>
                    <a:pt x="151342" y="546099"/>
                  </a:lnTo>
                  <a:lnTo>
                    <a:pt x="188013" y="558799"/>
                  </a:lnTo>
                  <a:lnTo>
                    <a:pt x="227746" y="571499"/>
                  </a:lnTo>
                  <a:lnTo>
                    <a:pt x="270285" y="584199"/>
                  </a:lnTo>
                  <a:lnTo>
                    <a:pt x="315370" y="596899"/>
                  </a:lnTo>
                  <a:lnTo>
                    <a:pt x="362743" y="609599"/>
                  </a:lnTo>
                  <a:lnTo>
                    <a:pt x="412147" y="622299"/>
                  </a:lnTo>
                  <a:lnTo>
                    <a:pt x="1173913" y="622300"/>
                  </a:lnTo>
                  <a:lnTo>
                    <a:pt x="1223272" y="609600"/>
                  </a:lnTo>
                  <a:lnTo>
                    <a:pt x="1270602" y="596900"/>
                  </a:lnTo>
                  <a:lnTo>
                    <a:pt x="1315646" y="584200"/>
                  </a:lnTo>
                  <a:lnTo>
                    <a:pt x="1358147" y="571500"/>
                  </a:lnTo>
                  <a:lnTo>
                    <a:pt x="1397849" y="558800"/>
                  </a:lnTo>
                  <a:lnTo>
                    <a:pt x="638233" y="558799"/>
                  </a:lnTo>
                  <a:lnTo>
                    <a:pt x="566653" y="546099"/>
                  </a:lnTo>
                  <a:lnTo>
                    <a:pt x="499473" y="546099"/>
                  </a:lnTo>
                  <a:lnTo>
                    <a:pt x="436839" y="533399"/>
                  </a:lnTo>
                  <a:lnTo>
                    <a:pt x="378894" y="520699"/>
                  </a:lnTo>
                  <a:lnTo>
                    <a:pt x="325783" y="507999"/>
                  </a:lnTo>
                  <a:close/>
                </a:path>
                <a:path w="2219960" h="2146300">
                  <a:moveTo>
                    <a:pt x="1362358" y="88900"/>
                  </a:moveTo>
                  <a:lnTo>
                    <a:pt x="867009" y="88900"/>
                  </a:lnTo>
                  <a:lnTo>
                    <a:pt x="936926" y="101600"/>
                  </a:lnTo>
                  <a:lnTo>
                    <a:pt x="1003598" y="101600"/>
                  </a:lnTo>
                  <a:lnTo>
                    <a:pt x="1066851" y="114300"/>
                  </a:lnTo>
                  <a:lnTo>
                    <a:pt x="1126509" y="114300"/>
                  </a:lnTo>
                  <a:lnTo>
                    <a:pt x="1182399" y="127000"/>
                  </a:lnTo>
                  <a:lnTo>
                    <a:pt x="1234345" y="139700"/>
                  </a:lnTo>
                  <a:lnTo>
                    <a:pt x="1282173" y="152400"/>
                  </a:lnTo>
                  <a:lnTo>
                    <a:pt x="1325708" y="177800"/>
                  </a:lnTo>
                  <a:lnTo>
                    <a:pt x="1364776" y="190500"/>
                  </a:lnTo>
                  <a:lnTo>
                    <a:pt x="1399201" y="203200"/>
                  </a:lnTo>
                  <a:lnTo>
                    <a:pt x="1428809" y="228600"/>
                  </a:lnTo>
                  <a:lnTo>
                    <a:pt x="1453425" y="241300"/>
                  </a:lnTo>
                  <a:lnTo>
                    <a:pt x="1472876" y="266700"/>
                  </a:lnTo>
                  <a:lnTo>
                    <a:pt x="1486985" y="279400"/>
                  </a:lnTo>
                  <a:lnTo>
                    <a:pt x="1495579" y="304800"/>
                  </a:lnTo>
                  <a:lnTo>
                    <a:pt x="1498482" y="317500"/>
                  </a:lnTo>
                  <a:lnTo>
                    <a:pt x="1498482" y="368300"/>
                  </a:lnTo>
                  <a:lnTo>
                    <a:pt x="1495373" y="381000"/>
                  </a:lnTo>
                  <a:lnTo>
                    <a:pt x="1486141" y="393700"/>
                  </a:lnTo>
                  <a:lnTo>
                    <a:pt x="1470929" y="419100"/>
                  </a:lnTo>
                  <a:lnTo>
                    <a:pt x="1449879" y="431800"/>
                  </a:lnTo>
                  <a:lnTo>
                    <a:pt x="1423136" y="444500"/>
                  </a:lnTo>
                  <a:lnTo>
                    <a:pt x="1390841" y="457200"/>
                  </a:lnTo>
                  <a:lnTo>
                    <a:pt x="1353138" y="482600"/>
                  </a:lnTo>
                  <a:lnTo>
                    <a:pt x="1310169" y="495300"/>
                  </a:lnTo>
                  <a:lnTo>
                    <a:pt x="1262078" y="508000"/>
                  </a:lnTo>
                  <a:lnTo>
                    <a:pt x="1209008" y="520700"/>
                  </a:lnTo>
                  <a:lnTo>
                    <a:pt x="1151101" y="533400"/>
                  </a:lnTo>
                  <a:lnTo>
                    <a:pt x="1088501" y="546100"/>
                  </a:lnTo>
                  <a:lnTo>
                    <a:pt x="1021350" y="546100"/>
                  </a:lnTo>
                  <a:lnTo>
                    <a:pt x="949791" y="558800"/>
                  </a:lnTo>
                  <a:lnTo>
                    <a:pt x="1397849" y="558800"/>
                  </a:lnTo>
                  <a:lnTo>
                    <a:pt x="1434495" y="546100"/>
                  </a:lnTo>
                  <a:lnTo>
                    <a:pt x="1467828" y="520700"/>
                  </a:lnTo>
                  <a:lnTo>
                    <a:pt x="1497591" y="508000"/>
                  </a:lnTo>
                  <a:lnTo>
                    <a:pt x="1586707" y="508000"/>
                  </a:lnTo>
                  <a:lnTo>
                    <a:pt x="1586707" y="317500"/>
                  </a:lnTo>
                  <a:lnTo>
                    <a:pt x="1584230" y="292100"/>
                  </a:lnTo>
                  <a:lnTo>
                    <a:pt x="1564880" y="241300"/>
                  </a:lnTo>
                  <a:lnTo>
                    <a:pt x="1527375" y="190500"/>
                  </a:lnTo>
                  <a:lnTo>
                    <a:pt x="1502204" y="177800"/>
                  </a:lnTo>
                  <a:lnTo>
                    <a:pt x="1472960" y="152400"/>
                  </a:lnTo>
                  <a:lnTo>
                    <a:pt x="1439801" y="127000"/>
                  </a:lnTo>
                  <a:lnTo>
                    <a:pt x="1402882" y="114300"/>
                  </a:lnTo>
                  <a:lnTo>
                    <a:pt x="1362358" y="88900"/>
                  </a:lnTo>
                  <a:close/>
                </a:path>
                <a:path w="2219960" h="2146300">
                  <a:moveTo>
                    <a:pt x="861134" y="0"/>
                  </a:moveTo>
                  <a:lnTo>
                    <a:pt x="725130" y="0"/>
                  </a:lnTo>
                  <a:lnTo>
                    <a:pt x="659182" y="12699"/>
                  </a:lnTo>
                  <a:lnTo>
                    <a:pt x="927091" y="12700"/>
                  </a:lnTo>
                  <a:lnTo>
                    <a:pt x="861134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487168" y="4436998"/>
              <a:ext cx="3371850" cy="742950"/>
            </a:xfrm>
            <a:custGeom>
              <a:avLst/>
              <a:gdLst/>
              <a:ahLst/>
              <a:cxnLst/>
              <a:rect l="l" t="t" r="r" b="b"/>
              <a:pathLst>
                <a:path w="3371850" h="742950">
                  <a:moveTo>
                    <a:pt x="970026" y="10033"/>
                  </a:moveTo>
                  <a:lnTo>
                    <a:pt x="851154" y="3810"/>
                  </a:lnTo>
                  <a:lnTo>
                    <a:pt x="887717" y="52705"/>
                  </a:lnTo>
                  <a:lnTo>
                    <a:pt x="64058" y="669518"/>
                  </a:lnTo>
                  <a:lnTo>
                    <a:pt x="27559" y="620776"/>
                  </a:lnTo>
                  <a:lnTo>
                    <a:pt x="0" y="736600"/>
                  </a:lnTo>
                  <a:lnTo>
                    <a:pt x="118872" y="742696"/>
                  </a:lnTo>
                  <a:lnTo>
                    <a:pt x="89192" y="703072"/>
                  </a:lnTo>
                  <a:lnTo>
                    <a:pt x="82334" y="693915"/>
                  </a:lnTo>
                  <a:lnTo>
                    <a:pt x="905979" y="77101"/>
                  </a:lnTo>
                  <a:lnTo>
                    <a:pt x="942467" y="125857"/>
                  </a:lnTo>
                  <a:lnTo>
                    <a:pt x="962037" y="43561"/>
                  </a:lnTo>
                  <a:lnTo>
                    <a:pt x="970026" y="10033"/>
                  </a:lnTo>
                  <a:close/>
                </a:path>
                <a:path w="3371850" h="742950">
                  <a:moveTo>
                    <a:pt x="3371342" y="709168"/>
                  </a:moveTo>
                  <a:lnTo>
                    <a:pt x="3362833" y="677926"/>
                  </a:lnTo>
                  <a:lnTo>
                    <a:pt x="3340100" y="594360"/>
                  </a:lnTo>
                  <a:lnTo>
                    <a:pt x="3305137" y="644309"/>
                  </a:lnTo>
                  <a:lnTo>
                    <a:pt x="2455011" y="49936"/>
                  </a:lnTo>
                  <a:lnTo>
                    <a:pt x="2461158" y="41148"/>
                  </a:lnTo>
                  <a:lnTo>
                    <a:pt x="2489962" y="0"/>
                  </a:lnTo>
                  <a:lnTo>
                    <a:pt x="2371344" y="10033"/>
                  </a:lnTo>
                  <a:lnTo>
                    <a:pt x="2402586" y="124841"/>
                  </a:lnTo>
                  <a:lnTo>
                    <a:pt x="2437536" y="74891"/>
                  </a:lnTo>
                  <a:lnTo>
                    <a:pt x="3287725" y="669201"/>
                  </a:lnTo>
                  <a:lnTo>
                    <a:pt x="3252724" y="719201"/>
                  </a:lnTo>
                  <a:lnTo>
                    <a:pt x="3371342" y="709168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904488" y="0"/>
            <a:ext cx="4383405" cy="6858000"/>
            <a:chOff x="3904488" y="0"/>
            <a:chExt cx="43834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4488" y="0"/>
              <a:ext cx="4383023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9640" y="996695"/>
              <a:ext cx="2712720" cy="478536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739640" y="2212848"/>
              <a:ext cx="1969135" cy="243840"/>
            </a:xfrm>
            <a:custGeom>
              <a:avLst/>
              <a:gdLst/>
              <a:ahLst/>
              <a:cxnLst/>
              <a:rect l="l" t="t" r="r" b="b"/>
              <a:pathLst>
                <a:path w="1969134" h="243839">
                  <a:moveTo>
                    <a:pt x="1969008" y="0"/>
                  </a:moveTo>
                  <a:lnTo>
                    <a:pt x="0" y="0"/>
                  </a:lnTo>
                  <a:lnTo>
                    <a:pt x="0" y="243839"/>
                  </a:lnTo>
                  <a:lnTo>
                    <a:pt x="1969008" y="243839"/>
                  </a:lnTo>
                  <a:lnTo>
                    <a:pt x="1969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1120838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Loan</a:t>
            </a:r>
            <a:r>
              <a:rPr dirty="0" spc="-380"/>
              <a:t> </a:t>
            </a:r>
            <a:r>
              <a:rPr dirty="0" spc="-175"/>
              <a:t>sale</a:t>
            </a:r>
            <a:r>
              <a:rPr dirty="0" spc="-355"/>
              <a:t> </a:t>
            </a:r>
            <a:r>
              <a:rPr dirty="0" spc="-85"/>
              <a:t>ETLs</a:t>
            </a:r>
            <a:r>
              <a:rPr dirty="0" spc="-340"/>
              <a:t> </a:t>
            </a:r>
            <a:r>
              <a:rPr dirty="0" spc="-75"/>
              <a:t>from</a:t>
            </a:r>
            <a:r>
              <a:rPr dirty="0" spc="-355"/>
              <a:t> </a:t>
            </a:r>
            <a:r>
              <a:rPr dirty="0" spc="-150"/>
              <a:t>the</a:t>
            </a:r>
            <a:r>
              <a:rPr dirty="0" spc="-325"/>
              <a:t> </a:t>
            </a:r>
            <a:r>
              <a:rPr dirty="0" spc="-165"/>
              <a:t>data</a:t>
            </a:r>
            <a:r>
              <a:rPr dirty="0" spc="-355"/>
              <a:t> </a:t>
            </a:r>
            <a:r>
              <a:rPr dirty="0"/>
              <a:t>lake—</a:t>
            </a:r>
            <a:r>
              <a:rPr dirty="0" spc="140"/>
              <a:t>A</a:t>
            </a:r>
            <a:r>
              <a:rPr dirty="0" spc="-350"/>
              <a:t> </a:t>
            </a:r>
            <a:r>
              <a:rPr dirty="0" spc="-95"/>
              <a:t>closer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966038"/>
            <a:ext cx="113030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65">
                <a:solidFill>
                  <a:srgbClr val="EFEFEF"/>
                </a:solidFill>
                <a:latin typeface="Trebuchet MS"/>
                <a:cs typeface="Trebuchet MS"/>
              </a:rPr>
              <a:t>look</a:t>
            </a:r>
            <a:endParaRPr sz="48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7192" y="2673095"/>
            <a:ext cx="1246631" cy="132892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2066" y="4092066"/>
            <a:ext cx="917448" cy="17919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90734" y="4351020"/>
            <a:ext cx="926084" cy="19456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2032" y="2913888"/>
            <a:ext cx="710184" cy="7101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78626" y="3750183"/>
            <a:ext cx="804291" cy="191008"/>
          </a:xfrm>
          <a:prstGeom prst="rect">
            <a:avLst/>
          </a:prstGeom>
        </p:spPr>
      </p:pic>
      <p:sp>
        <p:nvSpPr>
          <p:cNvPr id="9" name="object 9" descr=""/>
          <p:cNvSpPr/>
          <p:nvPr/>
        </p:nvSpPr>
        <p:spPr>
          <a:xfrm>
            <a:off x="6380429" y="1188706"/>
            <a:ext cx="653415" cy="710565"/>
          </a:xfrm>
          <a:custGeom>
            <a:avLst/>
            <a:gdLst/>
            <a:ahLst/>
            <a:cxnLst/>
            <a:rect l="l" t="t" r="r" b="b"/>
            <a:pathLst>
              <a:path w="653415" h="710564">
                <a:moveTo>
                  <a:pt x="85217" y="0"/>
                </a:moveTo>
                <a:lnTo>
                  <a:pt x="44589" y="0"/>
                </a:lnTo>
                <a:lnTo>
                  <a:pt x="27266" y="3568"/>
                </a:lnTo>
                <a:lnTo>
                  <a:pt x="13106" y="13119"/>
                </a:lnTo>
                <a:lnTo>
                  <a:pt x="3543" y="27279"/>
                </a:lnTo>
                <a:lnTo>
                  <a:pt x="0" y="44615"/>
                </a:lnTo>
                <a:lnTo>
                  <a:pt x="0" y="665683"/>
                </a:lnTo>
                <a:lnTo>
                  <a:pt x="3479" y="682917"/>
                </a:lnTo>
                <a:lnTo>
                  <a:pt x="12979" y="697001"/>
                </a:lnTo>
                <a:lnTo>
                  <a:pt x="27063" y="706501"/>
                </a:lnTo>
                <a:lnTo>
                  <a:pt x="44310" y="709980"/>
                </a:lnTo>
                <a:lnTo>
                  <a:pt x="85217" y="709980"/>
                </a:lnTo>
                <a:lnTo>
                  <a:pt x="85217" y="681583"/>
                </a:lnTo>
                <a:lnTo>
                  <a:pt x="35648" y="681583"/>
                </a:lnTo>
                <a:lnTo>
                  <a:pt x="28409" y="674331"/>
                </a:lnTo>
                <a:lnTo>
                  <a:pt x="28486" y="35623"/>
                </a:lnTo>
                <a:lnTo>
                  <a:pt x="35623" y="28524"/>
                </a:lnTo>
                <a:lnTo>
                  <a:pt x="85217" y="28397"/>
                </a:lnTo>
                <a:lnTo>
                  <a:pt x="85217" y="0"/>
                </a:lnTo>
                <a:close/>
              </a:path>
              <a:path w="653415" h="710564">
                <a:moveTo>
                  <a:pt x="540397" y="233730"/>
                </a:moveTo>
                <a:lnTo>
                  <a:pt x="525716" y="215138"/>
                </a:lnTo>
                <a:lnTo>
                  <a:pt x="519709" y="207518"/>
                </a:lnTo>
                <a:lnTo>
                  <a:pt x="508685" y="204266"/>
                </a:lnTo>
                <a:lnTo>
                  <a:pt x="508685" y="233718"/>
                </a:lnTo>
                <a:lnTo>
                  <a:pt x="493560" y="239903"/>
                </a:lnTo>
                <a:lnTo>
                  <a:pt x="491070" y="240487"/>
                </a:lnTo>
                <a:lnTo>
                  <a:pt x="491070" y="268439"/>
                </a:lnTo>
                <a:lnTo>
                  <a:pt x="399224" y="449567"/>
                </a:lnTo>
                <a:lnTo>
                  <a:pt x="397675" y="453732"/>
                </a:lnTo>
                <a:lnTo>
                  <a:pt x="397662" y="500392"/>
                </a:lnTo>
                <a:lnTo>
                  <a:pt x="390740" y="503161"/>
                </a:lnTo>
                <a:lnTo>
                  <a:pt x="383463" y="504075"/>
                </a:lnTo>
                <a:lnTo>
                  <a:pt x="376186" y="503161"/>
                </a:lnTo>
                <a:lnTo>
                  <a:pt x="369265" y="500392"/>
                </a:lnTo>
                <a:lnTo>
                  <a:pt x="369265" y="456526"/>
                </a:lnTo>
                <a:lnTo>
                  <a:pt x="368706" y="452120"/>
                </a:lnTo>
                <a:lnTo>
                  <a:pt x="275285" y="267906"/>
                </a:lnTo>
                <a:lnTo>
                  <a:pt x="296316" y="274129"/>
                </a:lnTo>
                <a:lnTo>
                  <a:pt x="348792" y="279819"/>
                </a:lnTo>
                <a:lnTo>
                  <a:pt x="384175" y="280873"/>
                </a:lnTo>
                <a:lnTo>
                  <a:pt x="419544" y="279806"/>
                </a:lnTo>
                <a:lnTo>
                  <a:pt x="472033" y="274078"/>
                </a:lnTo>
                <a:lnTo>
                  <a:pt x="491070" y="268439"/>
                </a:lnTo>
                <a:lnTo>
                  <a:pt x="491070" y="240487"/>
                </a:lnTo>
                <a:lnTo>
                  <a:pt x="467487" y="245986"/>
                </a:lnTo>
                <a:lnTo>
                  <a:pt x="430898" y="250634"/>
                </a:lnTo>
                <a:lnTo>
                  <a:pt x="384175" y="252476"/>
                </a:lnTo>
                <a:lnTo>
                  <a:pt x="337464" y="250634"/>
                </a:lnTo>
                <a:lnTo>
                  <a:pt x="300913" y="245986"/>
                </a:lnTo>
                <a:lnTo>
                  <a:pt x="274840" y="239903"/>
                </a:lnTo>
                <a:lnTo>
                  <a:pt x="259613" y="233730"/>
                </a:lnTo>
                <a:lnTo>
                  <a:pt x="274828" y="227660"/>
                </a:lnTo>
                <a:lnTo>
                  <a:pt x="300863" y="221615"/>
                </a:lnTo>
                <a:lnTo>
                  <a:pt x="337413" y="216979"/>
                </a:lnTo>
                <a:lnTo>
                  <a:pt x="384175" y="215138"/>
                </a:lnTo>
                <a:lnTo>
                  <a:pt x="430961" y="216979"/>
                </a:lnTo>
                <a:lnTo>
                  <a:pt x="467537" y="221615"/>
                </a:lnTo>
                <a:lnTo>
                  <a:pt x="493585" y="227660"/>
                </a:lnTo>
                <a:lnTo>
                  <a:pt x="508685" y="233718"/>
                </a:lnTo>
                <a:lnTo>
                  <a:pt x="508685" y="204266"/>
                </a:lnTo>
                <a:lnTo>
                  <a:pt x="472186" y="193459"/>
                </a:lnTo>
                <a:lnTo>
                  <a:pt x="419722" y="187794"/>
                </a:lnTo>
                <a:lnTo>
                  <a:pt x="384175" y="186740"/>
                </a:lnTo>
                <a:lnTo>
                  <a:pt x="348615" y="187769"/>
                </a:lnTo>
                <a:lnTo>
                  <a:pt x="296151" y="193408"/>
                </a:lnTo>
                <a:lnTo>
                  <a:pt x="248640" y="207467"/>
                </a:lnTo>
                <a:lnTo>
                  <a:pt x="227952" y="233730"/>
                </a:lnTo>
                <a:lnTo>
                  <a:pt x="231152" y="237794"/>
                </a:lnTo>
                <a:lnTo>
                  <a:pt x="228803" y="238988"/>
                </a:lnTo>
                <a:lnTo>
                  <a:pt x="340283" y="459930"/>
                </a:lnTo>
                <a:lnTo>
                  <a:pt x="340296" y="513740"/>
                </a:lnTo>
                <a:lnTo>
                  <a:pt x="342760" y="518236"/>
                </a:lnTo>
                <a:lnTo>
                  <a:pt x="355320" y="525627"/>
                </a:lnTo>
                <a:lnTo>
                  <a:pt x="364337" y="529196"/>
                </a:lnTo>
                <a:lnTo>
                  <a:pt x="373761" y="531495"/>
                </a:lnTo>
                <a:lnTo>
                  <a:pt x="383463" y="532485"/>
                </a:lnTo>
                <a:lnTo>
                  <a:pt x="393141" y="531558"/>
                </a:lnTo>
                <a:lnTo>
                  <a:pt x="426072" y="459359"/>
                </a:lnTo>
                <a:lnTo>
                  <a:pt x="538124" y="238417"/>
                </a:lnTo>
                <a:lnTo>
                  <a:pt x="537095" y="237896"/>
                </a:lnTo>
                <a:lnTo>
                  <a:pt x="540397" y="233730"/>
                </a:lnTo>
                <a:close/>
              </a:path>
              <a:path w="653415" h="710564">
                <a:moveTo>
                  <a:pt x="582295" y="624789"/>
                </a:moveTo>
                <a:lnTo>
                  <a:pt x="198831" y="624789"/>
                </a:lnTo>
                <a:lnTo>
                  <a:pt x="198831" y="653186"/>
                </a:lnTo>
                <a:lnTo>
                  <a:pt x="582295" y="653186"/>
                </a:lnTo>
                <a:lnTo>
                  <a:pt x="582295" y="624789"/>
                </a:lnTo>
                <a:close/>
              </a:path>
              <a:path w="653415" h="710564">
                <a:moveTo>
                  <a:pt x="582295" y="567982"/>
                </a:moveTo>
                <a:lnTo>
                  <a:pt x="198831" y="567982"/>
                </a:lnTo>
                <a:lnTo>
                  <a:pt x="198831" y="596379"/>
                </a:lnTo>
                <a:lnTo>
                  <a:pt x="582295" y="596379"/>
                </a:lnTo>
                <a:lnTo>
                  <a:pt x="582295" y="567982"/>
                </a:lnTo>
                <a:close/>
              </a:path>
              <a:path w="653415" h="710564">
                <a:moveTo>
                  <a:pt x="582295" y="127812"/>
                </a:moveTo>
                <a:lnTo>
                  <a:pt x="198831" y="127812"/>
                </a:lnTo>
                <a:lnTo>
                  <a:pt x="198831" y="156210"/>
                </a:lnTo>
                <a:lnTo>
                  <a:pt x="582295" y="156210"/>
                </a:lnTo>
                <a:lnTo>
                  <a:pt x="582295" y="127812"/>
                </a:lnTo>
                <a:close/>
              </a:path>
              <a:path w="653415" h="710564">
                <a:moveTo>
                  <a:pt x="582295" y="71005"/>
                </a:moveTo>
                <a:lnTo>
                  <a:pt x="198831" y="71005"/>
                </a:lnTo>
                <a:lnTo>
                  <a:pt x="198831" y="99402"/>
                </a:lnTo>
                <a:lnTo>
                  <a:pt x="582295" y="99402"/>
                </a:lnTo>
                <a:lnTo>
                  <a:pt x="582295" y="71005"/>
                </a:lnTo>
                <a:close/>
              </a:path>
              <a:path w="653415" h="710564">
                <a:moveTo>
                  <a:pt x="653313" y="6388"/>
                </a:moveTo>
                <a:lnTo>
                  <a:pt x="646976" y="0"/>
                </a:lnTo>
                <a:lnTo>
                  <a:pt x="624903" y="0"/>
                </a:lnTo>
                <a:lnTo>
                  <a:pt x="624903" y="28397"/>
                </a:lnTo>
                <a:lnTo>
                  <a:pt x="624903" y="681583"/>
                </a:lnTo>
                <a:lnTo>
                  <a:pt x="142024" y="681583"/>
                </a:lnTo>
                <a:lnTo>
                  <a:pt x="142024" y="28397"/>
                </a:lnTo>
                <a:lnTo>
                  <a:pt x="624903" y="28397"/>
                </a:lnTo>
                <a:lnTo>
                  <a:pt x="624903" y="0"/>
                </a:lnTo>
                <a:lnTo>
                  <a:pt x="119976" y="0"/>
                </a:lnTo>
                <a:lnTo>
                  <a:pt x="113614" y="6388"/>
                </a:lnTo>
                <a:lnTo>
                  <a:pt x="113614" y="703618"/>
                </a:lnTo>
                <a:lnTo>
                  <a:pt x="119976" y="709980"/>
                </a:lnTo>
                <a:lnTo>
                  <a:pt x="646976" y="709980"/>
                </a:lnTo>
                <a:lnTo>
                  <a:pt x="653313" y="703618"/>
                </a:lnTo>
                <a:lnTo>
                  <a:pt x="653313" y="681583"/>
                </a:lnTo>
                <a:lnTo>
                  <a:pt x="653313" y="28397"/>
                </a:lnTo>
                <a:lnTo>
                  <a:pt x="653313" y="6388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653530" y="2442972"/>
            <a:ext cx="113664" cy="365760"/>
          </a:xfrm>
          <a:custGeom>
            <a:avLst/>
            <a:gdLst/>
            <a:ahLst/>
            <a:cxnLst/>
            <a:rect l="l" t="t" r="r" b="b"/>
            <a:pathLst>
              <a:path w="113665" h="365760">
                <a:moveTo>
                  <a:pt x="56642" y="42436"/>
                </a:moveTo>
                <a:lnTo>
                  <a:pt x="45974" y="60724"/>
                </a:lnTo>
                <a:lnTo>
                  <a:pt x="45974" y="365251"/>
                </a:lnTo>
                <a:lnTo>
                  <a:pt x="67310" y="365251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5" h="365760">
                <a:moveTo>
                  <a:pt x="56642" y="0"/>
                </a:moveTo>
                <a:lnTo>
                  <a:pt x="2921" y="91948"/>
                </a:lnTo>
                <a:lnTo>
                  <a:pt x="0" y="97027"/>
                </a:lnTo>
                <a:lnTo>
                  <a:pt x="1777" y="103504"/>
                </a:lnTo>
                <a:lnTo>
                  <a:pt x="6858" y="106552"/>
                </a:lnTo>
                <a:lnTo>
                  <a:pt x="11938" y="109474"/>
                </a:lnTo>
                <a:lnTo>
                  <a:pt x="18415" y="107823"/>
                </a:lnTo>
                <a:lnTo>
                  <a:pt x="21463" y="102742"/>
                </a:lnTo>
                <a:lnTo>
                  <a:pt x="45974" y="60724"/>
                </a:lnTo>
                <a:lnTo>
                  <a:pt x="45974" y="21081"/>
                </a:lnTo>
                <a:lnTo>
                  <a:pt x="68959" y="21081"/>
                </a:lnTo>
                <a:lnTo>
                  <a:pt x="56642" y="0"/>
                </a:lnTo>
                <a:close/>
              </a:path>
              <a:path w="113665" h="365760">
                <a:moveTo>
                  <a:pt x="68959" y="21081"/>
                </a:moveTo>
                <a:lnTo>
                  <a:pt x="67310" y="21081"/>
                </a:lnTo>
                <a:lnTo>
                  <a:pt x="67310" y="60724"/>
                </a:lnTo>
                <a:lnTo>
                  <a:pt x="91821" y="102742"/>
                </a:lnTo>
                <a:lnTo>
                  <a:pt x="94869" y="107823"/>
                </a:lnTo>
                <a:lnTo>
                  <a:pt x="101346" y="109474"/>
                </a:lnTo>
                <a:lnTo>
                  <a:pt x="106425" y="106552"/>
                </a:lnTo>
                <a:lnTo>
                  <a:pt x="111505" y="103504"/>
                </a:lnTo>
                <a:lnTo>
                  <a:pt x="113284" y="97027"/>
                </a:lnTo>
                <a:lnTo>
                  <a:pt x="110363" y="91948"/>
                </a:lnTo>
                <a:lnTo>
                  <a:pt x="68959" y="21081"/>
                </a:lnTo>
                <a:close/>
              </a:path>
              <a:path w="113665" h="365760">
                <a:moveTo>
                  <a:pt x="67310" y="21081"/>
                </a:moveTo>
                <a:lnTo>
                  <a:pt x="45974" y="21081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2"/>
                </a:lnTo>
                <a:lnTo>
                  <a:pt x="67310" y="26542"/>
                </a:lnTo>
                <a:lnTo>
                  <a:pt x="67310" y="21081"/>
                </a:lnTo>
                <a:close/>
              </a:path>
              <a:path w="113665" h="365760">
                <a:moveTo>
                  <a:pt x="67310" y="26542"/>
                </a:moveTo>
                <a:lnTo>
                  <a:pt x="65913" y="26542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2"/>
                </a:lnTo>
                <a:close/>
              </a:path>
              <a:path w="113665" h="365760">
                <a:moveTo>
                  <a:pt x="65913" y="26542"/>
                </a:moveTo>
                <a:lnTo>
                  <a:pt x="47371" y="26542"/>
                </a:lnTo>
                <a:lnTo>
                  <a:pt x="56642" y="42436"/>
                </a:lnTo>
                <a:lnTo>
                  <a:pt x="65913" y="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36413" y="2046604"/>
            <a:ext cx="2676652" cy="24231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33868" y="3390391"/>
            <a:ext cx="917448" cy="17907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43519" y="3649217"/>
            <a:ext cx="926083" cy="194563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60716" y="3935221"/>
            <a:ext cx="1073911" cy="231266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865632" y="2764535"/>
            <a:ext cx="2461260" cy="1009015"/>
            <a:chOff x="865632" y="2764535"/>
            <a:chExt cx="2461260" cy="1009015"/>
          </a:xfrm>
        </p:grpSpPr>
        <p:sp>
          <p:nvSpPr>
            <p:cNvPr id="16" name="object 16" descr=""/>
            <p:cNvSpPr/>
            <p:nvPr/>
          </p:nvSpPr>
          <p:spPr>
            <a:xfrm>
              <a:off x="865632" y="2764535"/>
              <a:ext cx="1731645" cy="1009015"/>
            </a:xfrm>
            <a:custGeom>
              <a:avLst/>
              <a:gdLst/>
              <a:ahLst/>
              <a:cxnLst/>
              <a:rect l="l" t="t" r="r" b="b"/>
              <a:pathLst>
                <a:path w="1731645" h="1009014">
                  <a:moveTo>
                    <a:pt x="1563116" y="0"/>
                  </a:moveTo>
                  <a:lnTo>
                    <a:pt x="168148" y="0"/>
                  </a:lnTo>
                  <a:lnTo>
                    <a:pt x="123448" y="6008"/>
                  </a:lnTo>
                  <a:lnTo>
                    <a:pt x="83281" y="22963"/>
                  </a:lnTo>
                  <a:lnTo>
                    <a:pt x="49250" y="49260"/>
                  </a:lnTo>
                  <a:lnTo>
                    <a:pt x="22957" y="83293"/>
                  </a:lnTo>
                  <a:lnTo>
                    <a:pt x="6006" y="123457"/>
                  </a:lnTo>
                  <a:lnTo>
                    <a:pt x="0" y="168148"/>
                  </a:lnTo>
                  <a:lnTo>
                    <a:pt x="0" y="840739"/>
                  </a:lnTo>
                  <a:lnTo>
                    <a:pt x="6006" y="885430"/>
                  </a:lnTo>
                  <a:lnTo>
                    <a:pt x="22957" y="925594"/>
                  </a:lnTo>
                  <a:lnTo>
                    <a:pt x="49250" y="959627"/>
                  </a:lnTo>
                  <a:lnTo>
                    <a:pt x="83281" y="985924"/>
                  </a:lnTo>
                  <a:lnTo>
                    <a:pt x="123448" y="1002879"/>
                  </a:lnTo>
                  <a:lnTo>
                    <a:pt x="168148" y="1008888"/>
                  </a:lnTo>
                  <a:lnTo>
                    <a:pt x="1563116" y="1008888"/>
                  </a:lnTo>
                  <a:lnTo>
                    <a:pt x="1607806" y="1002879"/>
                  </a:lnTo>
                  <a:lnTo>
                    <a:pt x="1647970" y="985924"/>
                  </a:lnTo>
                  <a:lnTo>
                    <a:pt x="1682003" y="959627"/>
                  </a:lnTo>
                  <a:lnTo>
                    <a:pt x="1708300" y="925594"/>
                  </a:lnTo>
                  <a:lnTo>
                    <a:pt x="1725255" y="885430"/>
                  </a:lnTo>
                  <a:lnTo>
                    <a:pt x="1731264" y="840739"/>
                  </a:lnTo>
                  <a:lnTo>
                    <a:pt x="1731264" y="168148"/>
                  </a:lnTo>
                  <a:lnTo>
                    <a:pt x="1725255" y="123457"/>
                  </a:lnTo>
                  <a:lnTo>
                    <a:pt x="1708300" y="83293"/>
                  </a:lnTo>
                  <a:lnTo>
                    <a:pt x="1682003" y="49260"/>
                  </a:lnTo>
                  <a:lnTo>
                    <a:pt x="1647970" y="22963"/>
                  </a:lnTo>
                  <a:lnTo>
                    <a:pt x="1607806" y="6008"/>
                  </a:lnTo>
                  <a:lnTo>
                    <a:pt x="1563116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2954" y="2980689"/>
              <a:ext cx="896112" cy="24231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7170" y="3266947"/>
              <a:ext cx="501523" cy="17906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2598420" y="3212337"/>
              <a:ext cx="728345" cy="113664"/>
            </a:xfrm>
            <a:custGeom>
              <a:avLst/>
              <a:gdLst/>
              <a:ahLst/>
              <a:cxnLst/>
              <a:rect l="l" t="t" r="r" b="b"/>
              <a:pathLst>
                <a:path w="728345" h="113664">
                  <a:moveTo>
                    <a:pt x="685781" y="56641"/>
                  </a:moveTo>
                  <a:lnTo>
                    <a:pt x="625475" y="91821"/>
                  </a:lnTo>
                  <a:lnTo>
                    <a:pt x="620394" y="94869"/>
                  </a:lnTo>
                  <a:lnTo>
                    <a:pt x="618617" y="101346"/>
                  </a:lnTo>
                  <a:lnTo>
                    <a:pt x="621665" y="106425"/>
                  </a:lnTo>
                  <a:lnTo>
                    <a:pt x="624586" y="111506"/>
                  </a:lnTo>
                  <a:lnTo>
                    <a:pt x="631190" y="113284"/>
                  </a:lnTo>
                  <a:lnTo>
                    <a:pt x="709958" y="67310"/>
                  </a:lnTo>
                  <a:lnTo>
                    <a:pt x="707008" y="67310"/>
                  </a:lnTo>
                  <a:lnTo>
                    <a:pt x="707008" y="65912"/>
                  </a:lnTo>
                  <a:lnTo>
                    <a:pt x="701675" y="65912"/>
                  </a:lnTo>
                  <a:lnTo>
                    <a:pt x="685781" y="56641"/>
                  </a:lnTo>
                  <a:close/>
                </a:path>
                <a:path w="728345" h="113664">
                  <a:moveTo>
                    <a:pt x="667493" y="45974"/>
                  </a:moveTo>
                  <a:lnTo>
                    <a:pt x="0" y="45974"/>
                  </a:lnTo>
                  <a:lnTo>
                    <a:pt x="0" y="67310"/>
                  </a:lnTo>
                  <a:lnTo>
                    <a:pt x="667493" y="67310"/>
                  </a:lnTo>
                  <a:lnTo>
                    <a:pt x="685781" y="56641"/>
                  </a:lnTo>
                  <a:lnTo>
                    <a:pt x="667493" y="45974"/>
                  </a:lnTo>
                  <a:close/>
                </a:path>
                <a:path w="728345" h="113664">
                  <a:moveTo>
                    <a:pt x="709958" y="45974"/>
                  </a:moveTo>
                  <a:lnTo>
                    <a:pt x="707008" y="45974"/>
                  </a:lnTo>
                  <a:lnTo>
                    <a:pt x="707008" y="67310"/>
                  </a:lnTo>
                  <a:lnTo>
                    <a:pt x="709958" y="67310"/>
                  </a:lnTo>
                  <a:lnTo>
                    <a:pt x="728218" y="56641"/>
                  </a:lnTo>
                  <a:lnTo>
                    <a:pt x="709958" y="45974"/>
                  </a:lnTo>
                  <a:close/>
                </a:path>
                <a:path w="728345" h="113664">
                  <a:moveTo>
                    <a:pt x="701675" y="47371"/>
                  </a:moveTo>
                  <a:lnTo>
                    <a:pt x="685781" y="56641"/>
                  </a:lnTo>
                  <a:lnTo>
                    <a:pt x="701675" y="65912"/>
                  </a:lnTo>
                  <a:lnTo>
                    <a:pt x="701675" y="47371"/>
                  </a:lnTo>
                  <a:close/>
                </a:path>
                <a:path w="728345" h="113664">
                  <a:moveTo>
                    <a:pt x="707008" y="47371"/>
                  </a:moveTo>
                  <a:lnTo>
                    <a:pt x="701675" y="47371"/>
                  </a:lnTo>
                  <a:lnTo>
                    <a:pt x="701675" y="65912"/>
                  </a:lnTo>
                  <a:lnTo>
                    <a:pt x="707008" y="65912"/>
                  </a:lnTo>
                  <a:lnTo>
                    <a:pt x="707008" y="47371"/>
                  </a:lnTo>
                  <a:close/>
                </a:path>
                <a:path w="728345" h="113664">
                  <a:moveTo>
                    <a:pt x="631190" y="0"/>
                  </a:moveTo>
                  <a:lnTo>
                    <a:pt x="624586" y="1777"/>
                  </a:lnTo>
                  <a:lnTo>
                    <a:pt x="621665" y="6858"/>
                  </a:lnTo>
                  <a:lnTo>
                    <a:pt x="618617" y="11937"/>
                  </a:lnTo>
                  <a:lnTo>
                    <a:pt x="620394" y="18414"/>
                  </a:lnTo>
                  <a:lnTo>
                    <a:pt x="625475" y="21462"/>
                  </a:lnTo>
                  <a:lnTo>
                    <a:pt x="685781" y="56641"/>
                  </a:lnTo>
                  <a:lnTo>
                    <a:pt x="701675" y="47371"/>
                  </a:lnTo>
                  <a:lnTo>
                    <a:pt x="707008" y="47371"/>
                  </a:lnTo>
                  <a:lnTo>
                    <a:pt x="707008" y="45974"/>
                  </a:lnTo>
                  <a:lnTo>
                    <a:pt x="709958" y="45974"/>
                  </a:lnTo>
                  <a:lnTo>
                    <a:pt x="631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468623" y="2673095"/>
            <a:ext cx="1109472" cy="1112520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400805" y="3883659"/>
            <a:ext cx="1278382" cy="18351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529584" y="4146422"/>
            <a:ext cx="1035557" cy="242824"/>
          </a:xfrm>
          <a:prstGeom prst="rect">
            <a:avLst/>
          </a:prstGeom>
        </p:spPr>
      </p:pic>
      <p:sp>
        <p:nvSpPr>
          <p:cNvPr id="23" name="object 23" descr=""/>
          <p:cNvSpPr/>
          <p:nvPr/>
        </p:nvSpPr>
        <p:spPr>
          <a:xfrm>
            <a:off x="4640579" y="3212338"/>
            <a:ext cx="1563370" cy="113664"/>
          </a:xfrm>
          <a:custGeom>
            <a:avLst/>
            <a:gdLst/>
            <a:ahLst/>
            <a:cxnLst/>
            <a:rect l="l" t="t" r="r" b="b"/>
            <a:pathLst>
              <a:path w="1563370" h="113664">
                <a:moveTo>
                  <a:pt x="1520552" y="56641"/>
                </a:moveTo>
                <a:lnTo>
                  <a:pt x="1460246" y="91821"/>
                </a:lnTo>
                <a:lnTo>
                  <a:pt x="1455166" y="94869"/>
                </a:lnTo>
                <a:lnTo>
                  <a:pt x="1453388" y="101346"/>
                </a:lnTo>
                <a:lnTo>
                  <a:pt x="1456436" y="106425"/>
                </a:lnTo>
                <a:lnTo>
                  <a:pt x="1459357" y="111506"/>
                </a:lnTo>
                <a:lnTo>
                  <a:pt x="1465961" y="113284"/>
                </a:lnTo>
                <a:lnTo>
                  <a:pt x="1544729" y="67310"/>
                </a:lnTo>
                <a:lnTo>
                  <a:pt x="1541780" y="67310"/>
                </a:lnTo>
                <a:lnTo>
                  <a:pt x="1541780" y="65912"/>
                </a:lnTo>
                <a:lnTo>
                  <a:pt x="1536446" y="65912"/>
                </a:lnTo>
                <a:lnTo>
                  <a:pt x="1520552" y="56641"/>
                </a:lnTo>
                <a:close/>
              </a:path>
              <a:path w="1563370" h="113664">
                <a:moveTo>
                  <a:pt x="1502264" y="45974"/>
                </a:moveTo>
                <a:lnTo>
                  <a:pt x="0" y="45974"/>
                </a:lnTo>
                <a:lnTo>
                  <a:pt x="0" y="67310"/>
                </a:lnTo>
                <a:lnTo>
                  <a:pt x="1502264" y="67310"/>
                </a:lnTo>
                <a:lnTo>
                  <a:pt x="1520552" y="56641"/>
                </a:lnTo>
                <a:lnTo>
                  <a:pt x="1502264" y="45974"/>
                </a:lnTo>
                <a:close/>
              </a:path>
              <a:path w="1563370" h="113664">
                <a:moveTo>
                  <a:pt x="1544729" y="45974"/>
                </a:moveTo>
                <a:lnTo>
                  <a:pt x="1541780" y="45974"/>
                </a:lnTo>
                <a:lnTo>
                  <a:pt x="1541780" y="67310"/>
                </a:lnTo>
                <a:lnTo>
                  <a:pt x="1544729" y="67310"/>
                </a:lnTo>
                <a:lnTo>
                  <a:pt x="1562989" y="56641"/>
                </a:lnTo>
                <a:lnTo>
                  <a:pt x="1544729" y="45974"/>
                </a:lnTo>
                <a:close/>
              </a:path>
              <a:path w="1563370" h="113664">
                <a:moveTo>
                  <a:pt x="1536446" y="47371"/>
                </a:moveTo>
                <a:lnTo>
                  <a:pt x="1520552" y="56641"/>
                </a:lnTo>
                <a:lnTo>
                  <a:pt x="1536446" y="65912"/>
                </a:lnTo>
                <a:lnTo>
                  <a:pt x="1536446" y="47371"/>
                </a:lnTo>
                <a:close/>
              </a:path>
              <a:path w="1563370" h="113664">
                <a:moveTo>
                  <a:pt x="1541780" y="47371"/>
                </a:moveTo>
                <a:lnTo>
                  <a:pt x="1536446" y="47371"/>
                </a:lnTo>
                <a:lnTo>
                  <a:pt x="1536446" y="65912"/>
                </a:lnTo>
                <a:lnTo>
                  <a:pt x="1541780" y="65912"/>
                </a:lnTo>
                <a:lnTo>
                  <a:pt x="1541780" y="47371"/>
                </a:lnTo>
                <a:close/>
              </a:path>
              <a:path w="1563370" h="113664">
                <a:moveTo>
                  <a:pt x="1465961" y="0"/>
                </a:moveTo>
                <a:lnTo>
                  <a:pt x="1459357" y="1777"/>
                </a:lnTo>
                <a:lnTo>
                  <a:pt x="1456436" y="6858"/>
                </a:lnTo>
                <a:lnTo>
                  <a:pt x="1453388" y="11937"/>
                </a:lnTo>
                <a:lnTo>
                  <a:pt x="1455166" y="18414"/>
                </a:lnTo>
                <a:lnTo>
                  <a:pt x="1460246" y="21462"/>
                </a:lnTo>
                <a:lnTo>
                  <a:pt x="1520552" y="56641"/>
                </a:lnTo>
                <a:lnTo>
                  <a:pt x="1536446" y="47371"/>
                </a:lnTo>
                <a:lnTo>
                  <a:pt x="1541780" y="47371"/>
                </a:lnTo>
                <a:lnTo>
                  <a:pt x="1541780" y="45974"/>
                </a:lnTo>
                <a:lnTo>
                  <a:pt x="1544729" y="45974"/>
                </a:lnTo>
                <a:lnTo>
                  <a:pt x="14659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7115556" y="3203194"/>
            <a:ext cx="2348230" cy="113664"/>
          </a:xfrm>
          <a:custGeom>
            <a:avLst/>
            <a:gdLst/>
            <a:ahLst/>
            <a:cxnLst/>
            <a:rect l="l" t="t" r="r" b="b"/>
            <a:pathLst>
              <a:path w="2348229" h="113664">
                <a:moveTo>
                  <a:pt x="2305412" y="56641"/>
                </a:moveTo>
                <a:lnTo>
                  <a:pt x="2245105" y="91820"/>
                </a:lnTo>
                <a:lnTo>
                  <a:pt x="2240026" y="94868"/>
                </a:lnTo>
                <a:lnTo>
                  <a:pt x="2238248" y="101345"/>
                </a:lnTo>
                <a:lnTo>
                  <a:pt x="2241296" y="106425"/>
                </a:lnTo>
                <a:lnTo>
                  <a:pt x="2244217" y="111505"/>
                </a:lnTo>
                <a:lnTo>
                  <a:pt x="2250694" y="113283"/>
                </a:lnTo>
                <a:lnTo>
                  <a:pt x="2329564" y="67309"/>
                </a:lnTo>
                <a:lnTo>
                  <a:pt x="2326640" y="67309"/>
                </a:lnTo>
                <a:lnTo>
                  <a:pt x="2326640" y="65912"/>
                </a:lnTo>
                <a:lnTo>
                  <a:pt x="2321305" y="65912"/>
                </a:lnTo>
                <a:lnTo>
                  <a:pt x="2305412" y="56641"/>
                </a:lnTo>
                <a:close/>
              </a:path>
              <a:path w="2348229" h="113664">
                <a:moveTo>
                  <a:pt x="2287124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2287124" y="67309"/>
                </a:lnTo>
                <a:lnTo>
                  <a:pt x="2305412" y="56641"/>
                </a:lnTo>
                <a:lnTo>
                  <a:pt x="2287124" y="45973"/>
                </a:lnTo>
                <a:close/>
              </a:path>
              <a:path w="2348229" h="113664">
                <a:moveTo>
                  <a:pt x="2329564" y="45973"/>
                </a:moveTo>
                <a:lnTo>
                  <a:pt x="2326640" y="45973"/>
                </a:lnTo>
                <a:lnTo>
                  <a:pt x="2326640" y="67309"/>
                </a:lnTo>
                <a:lnTo>
                  <a:pt x="2329564" y="67309"/>
                </a:lnTo>
                <a:lnTo>
                  <a:pt x="2347849" y="56641"/>
                </a:lnTo>
                <a:lnTo>
                  <a:pt x="2329564" y="45973"/>
                </a:lnTo>
                <a:close/>
              </a:path>
              <a:path w="2348229" h="113664">
                <a:moveTo>
                  <a:pt x="2321305" y="47370"/>
                </a:moveTo>
                <a:lnTo>
                  <a:pt x="2305412" y="56641"/>
                </a:lnTo>
                <a:lnTo>
                  <a:pt x="2321305" y="65912"/>
                </a:lnTo>
                <a:lnTo>
                  <a:pt x="2321305" y="47370"/>
                </a:lnTo>
                <a:close/>
              </a:path>
              <a:path w="2348229" h="113664">
                <a:moveTo>
                  <a:pt x="2326640" y="47370"/>
                </a:moveTo>
                <a:lnTo>
                  <a:pt x="2321305" y="47370"/>
                </a:lnTo>
                <a:lnTo>
                  <a:pt x="2321305" y="65912"/>
                </a:lnTo>
                <a:lnTo>
                  <a:pt x="2326640" y="65912"/>
                </a:lnTo>
                <a:lnTo>
                  <a:pt x="2326640" y="47370"/>
                </a:lnTo>
                <a:close/>
              </a:path>
              <a:path w="2348229" h="113664">
                <a:moveTo>
                  <a:pt x="2250694" y="0"/>
                </a:moveTo>
                <a:lnTo>
                  <a:pt x="2244217" y="1777"/>
                </a:lnTo>
                <a:lnTo>
                  <a:pt x="2241296" y="6857"/>
                </a:lnTo>
                <a:lnTo>
                  <a:pt x="2238248" y="11937"/>
                </a:lnTo>
                <a:lnTo>
                  <a:pt x="2240026" y="18414"/>
                </a:lnTo>
                <a:lnTo>
                  <a:pt x="2245105" y="21462"/>
                </a:lnTo>
                <a:lnTo>
                  <a:pt x="2305412" y="56641"/>
                </a:lnTo>
                <a:lnTo>
                  <a:pt x="2321305" y="47370"/>
                </a:lnTo>
                <a:lnTo>
                  <a:pt x="2326640" y="47370"/>
                </a:lnTo>
                <a:lnTo>
                  <a:pt x="2326640" y="45973"/>
                </a:lnTo>
                <a:lnTo>
                  <a:pt x="2329564" y="45973"/>
                </a:lnTo>
                <a:lnTo>
                  <a:pt x="22506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Machine</a:t>
            </a:r>
            <a:r>
              <a:rPr dirty="0" spc="-370"/>
              <a:t> </a:t>
            </a:r>
            <a:r>
              <a:rPr dirty="0" spc="-120"/>
              <a:t>learning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5352558" y="2601822"/>
            <a:ext cx="1837689" cy="1765300"/>
          </a:xfrm>
          <a:custGeom>
            <a:avLst/>
            <a:gdLst/>
            <a:ahLst/>
            <a:cxnLst/>
            <a:rect l="l" t="t" r="r" b="b"/>
            <a:pathLst>
              <a:path w="1837690" h="1765300">
                <a:moveTo>
                  <a:pt x="907336" y="1752600"/>
                </a:moveTo>
                <a:lnTo>
                  <a:pt x="405879" y="1752600"/>
                </a:lnTo>
                <a:lnTo>
                  <a:pt x="444054" y="1765300"/>
                </a:lnTo>
                <a:lnTo>
                  <a:pt x="869162" y="1765300"/>
                </a:lnTo>
                <a:lnTo>
                  <a:pt x="907336" y="1752600"/>
                </a:lnTo>
                <a:close/>
              </a:path>
              <a:path w="1837690" h="1765300">
                <a:moveTo>
                  <a:pt x="858358" y="0"/>
                </a:moveTo>
                <a:lnTo>
                  <a:pt x="454522" y="0"/>
                </a:lnTo>
                <a:lnTo>
                  <a:pt x="393300" y="12700"/>
                </a:lnTo>
                <a:lnTo>
                  <a:pt x="335536" y="25400"/>
                </a:lnTo>
                <a:lnTo>
                  <a:pt x="281480" y="38100"/>
                </a:lnTo>
                <a:lnTo>
                  <a:pt x="231383" y="50800"/>
                </a:lnTo>
                <a:lnTo>
                  <a:pt x="185494" y="63500"/>
                </a:lnTo>
                <a:lnTo>
                  <a:pt x="144066" y="88900"/>
                </a:lnTo>
                <a:lnTo>
                  <a:pt x="107348" y="114300"/>
                </a:lnTo>
                <a:lnTo>
                  <a:pt x="75592" y="127000"/>
                </a:lnTo>
                <a:lnTo>
                  <a:pt x="27965" y="177800"/>
                </a:lnTo>
                <a:lnTo>
                  <a:pt x="3190" y="228600"/>
                </a:lnTo>
                <a:lnTo>
                  <a:pt x="0" y="254000"/>
                </a:lnTo>
                <a:lnTo>
                  <a:pt x="0" y="1511300"/>
                </a:lnTo>
                <a:lnTo>
                  <a:pt x="15837" y="1574800"/>
                </a:lnTo>
                <a:lnTo>
                  <a:pt x="62261" y="1625600"/>
                </a:lnTo>
                <a:lnTo>
                  <a:pt x="96435" y="1651000"/>
                </a:lnTo>
                <a:lnTo>
                  <a:pt x="137645" y="1676400"/>
                </a:lnTo>
                <a:lnTo>
                  <a:pt x="185688" y="1701800"/>
                </a:lnTo>
                <a:lnTo>
                  <a:pt x="240360" y="1714500"/>
                </a:lnTo>
                <a:lnTo>
                  <a:pt x="301457" y="1739900"/>
                </a:lnTo>
                <a:lnTo>
                  <a:pt x="368777" y="1752600"/>
                </a:lnTo>
                <a:lnTo>
                  <a:pt x="944438" y="1752600"/>
                </a:lnTo>
                <a:lnTo>
                  <a:pt x="1011847" y="1739900"/>
                </a:lnTo>
                <a:lnTo>
                  <a:pt x="1072997" y="1714500"/>
                </a:lnTo>
                <a:lnTo>
                  <a:pt x="1127690" y="1701800"/>
                </a:lnTo>
                <a:lnTo>
                  <a:pt x="543860" y="1701800"/>
                </a:lnTo>
                <a:lnTo>
                  <a:pt x="528089" y="1689100"/>
                </a:lnTo>
                <a:lnTo>
                  <a:pt x="452812" y="1689100"/>
                </a:lnTo>
                <a:lnTo>
                  <a:pt x="416228" y="1676400"/>
                </a:lnTo>
                <a:lnTo>
                  <a:pt x="380578" y="1676400"/>
                </a:lnTo>
                <a:lnTo>
                  <a:pt x="313682" y="1663700"/>
                </a:lnTo>
                <a:lnTo>
                  <a:pt x="253644" y="1651000"/>
                </a:lnTo>
                <a:lnTo>
                  <a:pt x="201099" y="1625600"/>
                </a:lnTo>
                <a:lnTo>
                  <a:pt x="156684" y="1612900"/>
                </a:lnTo>
                <a:lnTo>
                  <a:pt x="121033" y="1587500"/>
                </a:lnTo>
                <a:lnTo>
                  <a:pt x="78564" y="1536700"/>
                </a:lnTo>
                <a:lnTo>
                  <a:pt x="73018" y="1257300"/>
                </a:lnTo>
                <a:lnTo>
                  <a:pt x="297444" y="1257300"/>
                </a:lnTo>
                <a:lnTo>
                  <a:pt x="245378" y="1244600"/>
                </a:lnTo>
                <a:lnTo>
                  <a:pt x="200043" y="1231900"/>
                </a:lnTo>
                <a:lnTo>
                  <a:pt x="161502" y="1219200"/>
                </a:lnTo>
                <a:lnTo>
                  <a:pt x="105068" y="1193800"/>
                </a:lnTo>
                <a:lnTo>
                  <a:pt x="87306" y="1168400"/>
                </a:lnTo>
                <a:lnTo>
                  <a:pt x="76601" y="1155700"/>
                </a:lnTo>
                <a:lnTo>
                  <a:pt x="73018" y="1143000"/>
                </a:lnTo>
                <a:lnTo>
                  <a:pt x="73017" y="825500"/>
                </a:lnTo>
                <a:lnTo>
                  <a:pt x="259295" y="825500"/>
                </a:lnTo>
                <a:lnTo>
                  <a:pt x="211264" y="812800"/>
                </a:lnTo>
                <a:lnTo>
                  <a:pt x="169987" y="800100"/>
                </a:lnTo>
                <a:lnTo>
                  <a:pt x="135696" y="787400"/>
                </a:lnTo>
                <a:lnTo>
                  <a:pt x="108622" y="762000"/>
                </a:lnTo>
                <a:lnTo>
                  <a:pt x="88996" y="749300"/>
                </a:lnTo>
                <a:lnTo>
                  <a:pt x="77051" y="736600"/>
                </a:lnTo>
                <a:lnTo>
                  <a:pt x="73017" y="723900"/>
                </a:lnTo>
                <a:lnTo>
                  <a:pt x="73017" y="406400"/>
                </a:lnTo>
                <a:lnTo>
                  <a:pt x="253814" y="406400"/>
                </a:lnTo>
                <a:lnTo>
                  <a:pt x="207379" y="393700"/>
                </a:lnTo>
                <a:lnTo>
                  <a:pt x="167477" y="381000"/>
                </a:lnTo>
                <a:lnTo>
                  <a:pt x="134330" y="355600"/>
                </a:lnTo>
                <a:lnTo>
                  <a:pt x="108163" y="342900"/>
                </a:lnTo>
                <a:lnTo>
                  <a:pt x="89196" y="330200"/>
                </a:lnTo>
                <a:lnTo>
                  <a:pt x="77652" y="304800"/>
                </a:lnTo>
                <a:lnTo>
                  <a:pt x="73755" y="292100"/>
                </a:lnTo>
                <a:lnTo>
                  <a:pt x="73755" y="254000"/>
                </a:lnTo>
                <a:lnTo>
                  <a:pt x="77296" y="241300"/>
                </a:lnTo>
                <a:lnTo>
                  <a:pt x="87745" y="215900"/>
                </a:lnTo>
                <a:lnTo>
                  <a:pt x="104841" y="203200"/>
                </a:lnTo>
                <a:lnTo>
                  <a:pt x="128325" y="177800"/>
                </a:lnTo>
                <a:lnTo>
                  <a:pt x="157936" y="165100"/>
                </a:lnTo>
                <a:lnTo>
                  <a:pt x="193413" y="139700"/>
                </a:lnTo>
                <a:lnTo>
                  <a:pt x="234496" y="127000"/>
                </a:lnTo>
                <a:lnTo>
                  <a:pt x="280924" y="114300"/>
                </a:lnTo>
                <a:lnTo>
                  <a:pt x="332437" y="101600"/>
                </a:lnTo>
                <a:lnTo>
                  <a:pt x="388775" y="88900"/>
                </a:lnTo>
                <a:lnTo>
                  <a:pt x="449676" y="76200"/>
                </a:lnTo>
                <a:lnTo>
                  <a:pt x="514881" y="76200"/>
                </a:lnTo>
                <a:lnTo>
                  <a:pt x="584130" y="63500"/>
                </a:lnTo>
                <a:lnTo>
                  <a:pt x="1127536" y="63500"/>
                </a:lnTo>
                <a:lnTo>
                  <a:pt x="1081613" y="50800"/>
                </a:lnTo>
                <a:lnTo>
                  <a:pt x="1031482" y="38100"/>
                </a:lnTo>
                <a:lnTo>
                  <a:pt x="977395" y="25400"/>
                </a:lnTo>
                <a:lnTo>
                  <a:pt x="919603" y="12700"/>
                </a:lnTo>
                <a:lnTo>
                  <a:pt x="858358" y="0"/>
                </a:lnTo>
                <a:close/>
              </a:path>
              <a:path w="1837690" h="1765300">
                <a:moveTo>
                  <a:pt x="1313215" y="1473200"/>
                </a:moveTo>
                <a:lnTo>
                  <a:pt x="1239460" y="1473200"/>
                </a:lnTo>
                <a:lnTo>
                  <a:pt x="1240198" y="1511300"/>
                </a:lnTo>
                <a:lnTo>
                  <a:pt x="1234651" y="1536700"/>
                </a:lnTo>
                <a:lnTo>
                  <a:pt x="1218434" y="1562100"/>
                </a:lnTo>
                <a:lnTo>
                  <a:pt x="1192182" y="1587500"/>
                </a:lnTo>
                <a:lnTo>
                  <a:pt x="1156531" y="1612900"/>
                </a:lnTo>
                <a:lnTo>
                  <a:pt x="1112116" y="1625600"/>
                </a:lnTo>
                <a:lnTo>
                  <a:pt x="1059572" y="1651000"/>
                </a:lnTo>
                <a:lnTo>
                  <a:pt x="999534" y="1663700"/>
                </a:lnTo>
                <a:lnTo>
                  <a:pt x="932637" y="1676400"/>
                </a:lnTo>
                <a:lnTo>
                  <a:pt x="897194" y="1676400"/>
                </a:lnTo>
                <a:lnTo>
                  <a:pt x="860680" y="1689100"/>
                </a:lnTo>
                <a:lnTo>
                  <a:pt x="769356" y="1689100"/>
                </a:lnTo>
                <a:lnTo>
                  <a:pt x="753550" y="1701800"/>
                </a:lnTo>
                <a:lnTo>
                  <a:pt x="1127690" y="1701800"/>
                </a:lnTo>
                <a:lnTo>
                  <a:pt x="1175729" y="1676400"/>
                </a:lnTo>
                <a:lnTo>
                  <a:pt x="1216919" y="1651000"/>
                </a:lnTo>
                <a:lnTo>
                  <a:pt x="1251060" y="1625600"/>
                </a:lnTo>
                <a:lnTo>
                  <a:pt x="1297414" y="1574800"/>
                </a:lnTo>
                <a:lnTo>
                  <a:pt x="1309232" y="1536700"/>
                </a:lnTo>
                <a:lnTo>
                  <a:pt x="1313215" y="1511300"/>
                </a:lnTo>
                <a:lnTo>
                  <a:pt x="1313215" y="1473200"/>
                </a:lnTo>
                <a:close/>
              </a:path>
              <a:path w="1837690" h="1765300">
                <a:moveTo>
                  <a:pt x="794409" y="1193800"/>
                </a:moveTo>
                <a:lnTo>
                  <a:pt x="757099" y="1193800"/>
                </a:lnTo>
                <a:lnTo>
                  <a:pt x="757099" y="1257300"/>
                </a:lnTo>
                <a:lnTo>
                  <a:pt x="765357" y="1270000"/>
                </a:lnTo>
                <a:lnTo>
                  <a:pt x="774478" y="1282700"/>
                </a:lnTo>
                <a:lnTo>
                  <a:pt x="783392" y="1295400"/>
                </a:lnTo>
                <a:lnTo>
                  <a:pt x="791027" y="1320800"/>
                </a:lnTo>
                <a:lnTo>
                  <a:pt x="805882" y="1346200"/>
                </a:lnTo>
                <a:lnTo>
                  <a:pt x="826337" y="1384300"/>
                </a:lnTo>
                <a:lnTo>
                  <a:pt x="854399" y="1397000"/>
                </a:lnTo>
                <a:lnTo>
                  <a:pt x="892072" y="1409700"/>
                </a:lnTo>
                <a:lnTo>
                  <a:pt x="929537" y="1397000"/>
                </a:lnTo>
                <a:lnTo>
                  <a:pt x="957253" y="1384300"/>
                </a:lnTo>
                <a:lnTo>
                  <a:pt x="977640" y="1346200"/>
                </a:lnTo>
                <a:lnTo>
                  <a:pt x="985378" y="1333500"/>
                </a:lnTo>
                <a:lnTo>
                  <a:pt x="883659" y="1333500"/>
                </a:lnTo>
                <a:lnTo>
                  <a:pt x="874555" y="1320800"/>
                </a:lnTo>
                <a:lnTo>
                  <a:pt x="865727" y="1295400"/>
                </a:lnTo>
                <a:lnTo>
                  <a:pt x="858144" y="1282700"/>
                </a:lnTo>
                <a:lnTo>
                  <a:pt x="842615" y="1257300"/>
                </a:lnTo>
                <a:lnTo>
                  <a:pt x="822142" y="1219200"/>
                </a:lnTo>
                <a:lnTo>
                  <a:pt x="794409" y="1193800"/>
                </a:lnTo>
                <a:close/>
              </a:path>
              <a:path w="1837690" h="1765300">
                <a:moveTo>
                  <a:pt x="1112612" y="1257300"/>
                </a:moveTo>
                <a:lnTo>
                  <a:pt x="1027044" y="1257300"/>
                </a:lnTo>
                <a:lnTo>
                  <a:pt x="1035301" y="1270000"/>
                </a:lnTo>
                <a:lnTo>
                  <a:pt x="1044423" y="1282700"/>
                </a:lnTo>
                <a:lnTo>
                  <a:pt x="1053337" y="1295400"/>
                </a:lnTo>
                <a:lnTo>
                  <a:pt x="1060972" y="1320800"/>
                </a:lnTo>
                <a:lnTo>
                  <a:pt x="1076449" y="1346200"/>
                </a:lnTo>
                <a:lnTo>
                  <a:pt x="1096835" y="1384300"/>
                </a:lnTo>
                <a:lnTo>
                  <a:pt x="1124551" y="1397000"/>
                </a:lnTo>
                <a:lnTo>
                  <a:pt x="1162017" y="1409700"/>
                </a:lnTo>
                <a:lnTo>
                  <a:pt x="1199482" y="1397000"/>
                </a:lnTo>
                <a:lnTo>
                  <a:pt x="1227198" y="1384300"/>
                </a:lnTo>
                <a:lnTo>
                  <a:pt x="1247585" y="1346200"/>
                </a:lnTo>
                <a:lnTo>
                  <a:pt x="1255323" y="1333500"/>
                </a:lnTo>
                <a:lnTo>
                  <a:pt x="1153760" y="1333500"/>
                </a:lnTo>
                <a:lnTo>
                  <a:pt x="1144638" y="1320800"/>
                </a:lnTo>
                <a:lnTo>
                  <a:pt x="1135724" y="1295400"/>
                </a:lnTo>
                <a:lnTo>
                  <a:pt x="1128089" y="1282700"/>
                </a:lnTo>
                <a:lnTo>
                  <a:pt x="1112612" y="1257300"/>
                </a:lnTo>
                <a:close/>
              </a:path>
              <a:path w="1837690" h="1765300">
                <a:moveTo>
                  <a:pt x="1382557" y="1257300"/>
                </a:moveTo>
                <a:lnTo>
                  <a:pt x="1296989" y="1257300"/>
                </a:lnTo>
                <a:lnTo>
                  <a:pt x="1305246" y="1270000"/>
                </a:lnTo>
                <a:lnTo>
                  <a:pt x="1314368" y="1282700"/>
                </a:lnTo>
                <a:lnTo>
                  <a:pt x="1323282" y="1295400"/>
                </a:lnTo>
                <a:lnTo>
                  <a:pt x="1330917" y="1320800"/>
                </a:lnTo>
                <a:lnTo>
                  <a:pt x="1346394" y="1346200"/>
                </a:lnTo>
                <a:lnTo>
                  <a:pt x="1366780" y="1384300"/>
                </a:lnTo>
                <a:lnTo>
                  <a:pt x="1394496" y="1397000"/>
                </a:lnTo>
                <a:lnTo>
                  <a:pt x="1431962" y="1409700"/>
                </a:lnTo>
                <a:lnTo>
                  <a:pt x="1469427" y="1397000"/>
                </a:lnTo>
                <a:lnTo>
                  <a:pt x="1497143" y="1384300"/>
                </a:lnTo>
                <a:lnTo>
                  <a:pt x="1517530" y="1346200"/>
                </a:lnTo>
                <a:lnTo>
                  <a:pt x="1525268" y="1333500"/>
                </a:lnTo>
                <a:lnTo>
                  <a:pt x="1423705" y="1333500"/>
                </a:lnTo>
                <a:lnTo>
                  <a:pt x="1414583" y="1320800"/>
                </a:lnTo>
                <a:lnTo>
                  <a:pt x="1405669" y="1295400"/>
                </a:lnTo>
                <a:lnTo>
                  <a:pt x="1398034" y="1282700"/>
                </a:lnTo>
                <a:lnTo>
                  <a:pt x="1382557" y="1257300"/>
                </a:lnTo>
                <a:close/>
              </a:path>
              <a:path w="1837690" h="1765300">
                <a:moveTo>
                  <a:pt x="1652536" y="1257300"/>
                </a:moveTo>
                <a:lnTo>
                  <a:pt x="1566903" y="1257300"/>
                </a:lnTo>
                <a:lnTo>
                  <a:pt x="1575170" y="1270000"/>
                </a:lnTo>
                <a:lnTo>
                  <a:pt x="1584286" y="1282700"/>
                </a:lnTo>
                <a:lnTo>
                  <a:pt x="1593200" y="1295400"/>
                </a:lnTo>
                <a:lnTo>
                  <a:pt x="1600862" y="1320800"/>
                </a:lnTo>
                <a:lnTo>
                  <a:pt x="1616448" y="1346200"/>
                </a:lnTo>
                <a:lnTo>
                  <a:pt x="1637048" y="1384300"/>
                </a:lnTo>
                <a:lnTo>
                  <a:pt x="1664908" y="1397000"/>
                </a:lnTo>
                <a:lnTo>
                  <a:pt x="1702275" y="1409700"/>
                </a:lnTo>
                <a:lnTo>
                  <a:pt x="1739595" y="1397000"/>
                </a:lnTo>
                <a:lnTo>
                  <a:pt x="1767349" y="1384300"/>
                </a:lnTo>
                <a:lnTo>
                  <a:pt x="1787843" y="1346200"/>
                </a:lnTo>
                <a:lnTo>
                  <a:pt x="1795613" y="1333500"/>
                </a:lnTo>
                <a:lnTo>
                  <a:pt x="1693875" y="1333500"/>
                </a:lnTo>
                <a:lnTo>
                  <a:pt x="1684739" y="1320800"/>
                </a:lnTo>
                <a:lnTo>
                  <a:pt x="1675806" y="1295400"/>
                </a:lnTo>
                <a:lnTo>
                  <a:pt x="1668010" y="1282700"/>
                </a:lnTo>
                <a:lnTo>
                  <a:pt x="1652536" y="1257300"/>
                </a:lnTo>
                <a:close/>
              </a:path>
              <a:path w="1837690" h="1765300">
                <a:moveTo>
                  <a:pt x="297444" y="1257300"/>
                </a:moveTo>
                <a:lnTo>
                  <a:pt x="73018" y="1257300"/>
                </a:lnTo>
                <a:lnTo>
                  <a:pt x="104202" y="1270000"/>
                </a:lnTo>
                <a:lnTo>
                  <a:pt x="139947" y="1295400"/>
                </a:lnTo>
                <a:lnTo>
                  <a:pt x="179836" y="1308100"/>
                </a:lnTo>
                <a:lnTo>
                  <a:pt x="223451" y="1320800"/>
                </a:lnTo>
                <a:lnTo>
                  <a:pt x="270375" y="1333500"/>
                </a:lnTo>
                <a:lnTo>
                  <a:pt x="320191" y="1346200"/>
                </a:lnTo>
                <a:lnTo>
                  <a:pt x="372480" y="1346200"/>
                </a:lnTo>
                <a:lnTo>
                  <a:pt x="426825" y="1358900"/>
                </a:lnTo>
                <a:lnTo>
                  <a:pt x="540016" y="1358900"/>
                </a:lnTo>
                <a:lnTo>
                  <a:pt x="598026" y="1371600"/>
                </a:lnTo>
                <a:lnTo>
                  <a:pt x="656423" y="1371600"/>
                </a:lnTo>
                <a:lnTo>
                  <a:pt x="656423" y="1295400"/>
                </a:lnTo>
                <a:lnTo>
                  <a:pt x="571692" y="1295400"/>
                </a:lnTo>
                <a:lnTo>
                  <a:pt x="493363" y="1282700"/>
                </a:lnTo>
                <a:lnTo>
                  <a:pt x="421501" y="1282700"/>
                </a:lnTo>
                <a:lnTo>
                  <a:pt x="356173" y="1270000"/>
                </a:lnTo>
                <a:lnTo>
                  <a:pt x="297444" y="1257300"/>
                </a:lnTo>
                <a:close/>
              </a:path>
              <a:path w="1837690" h="1765300">
                <a:moveTo>
                  <a:pt x="1064510" y="1193800"/>
                </a:moveTo>
                <a:lnTo>
                  <a:pt x="989579" y="1193800"/>
                </a:lnTo>
                <a:lnTo>
                  <a:pt x="961863" y="1219200"/>
                </a:lnTo>
                <a:lnTo>
                  <a:pt x="941476" y="1257300"/>
                </a:lnTo>
                <a:lnTo>
                  <a:pt x="925999" y="1282700"/>
                </a:lnTo>
                <a:lnTo>
                  <a:pt x="918416" y="1295400"/>
                </a:lnTo>
                <a:lnTo>
                  <a:pt x="909589" y="1320800"/>
                </a:lnTo>
                <a:lnTo>
                  <a:pt x="900485" y="1333500"/>
                </a:lnTo>
                <a:lnTo>
                  <a:pt x="985378" y="1333500"/>
                </a:lnTo>
                <a:lnTo>
                  <a:pt x="993117" y="1320800"/>
                </a:lnTo>
                <a:lnTo>
                  <a:pt x="1000752" y="1295400"/>
                </a:lnTo>
                <a:lnTo>
                  <a:pt x="1009666" y="1282700"/>
                </a:lnTo>
                <a:lnTo>
                  <a:pt x="1018787" y="1270000"/>
                </a:lnTo>
                <a:lnTo>
                  <a:pt x="1027044" y="1257300"/>
                </a:lnTo>
                <a:lnTo>
                  <a:pt x="1112612" y="1257300"/>
                </a:lnTo>
                <a:lnTo>
                  <a:pt x="1092226" y="1219200"/>
                </a:lnTo>
                <a:lnTo>
                  <a:pt x="1064510" y="1193800"/>
                </a:lnTo>
                <a:close/>
              </a:path>
              <a:path w="1837690" h="1765300">
                <a:moveTo>
                  <a:pt x="1334455" y="1193800"/>
                </a:moveTo>
                <a:lnTo>
                  <a:pt x="1259524" y="1193800"/>
                </a:lnTo>
                <a:lnTo>
                  <a:pt x="1231808" y="1219200"/>
                </a:lnTo>
                <a:lnTo>
                  <a:pt x="1211421" y="1257300"/>
                </a:lnTo>
                <a:lnTo>
                  <a:pt x="1195944" y="1282700"/>
                </a:lnTo>
                <a:lnTo>
                  <a:pt x="1188309" y="1295400"/>
                </a:lnTo>
                <a:lnTo>
                  <a:pt x="1179395" y="1320800"/>
                </a:lnTo>
                <a:lnTo>
                  <a:pt x="1170274" y="1333500"/>
                </a:lnTo>
                <a:lnTo>
                  <a:pt x="1255323" y="1333500"/>
                </a:lnTo>
                <a:lnTo>
                  <a:pt x="1263062" y="1320800"/>
                </a:lnTo>
                <a:lnTo>
                  <a:pt x="1270697" y="1295400"/>
                </a:lnTo>
                <a:lnTo>
                  <a:pt x="1279611" y="1282700"/>
                </a:lnTo>
                <a:lnTo>
                  <a:pt x="1288732" y="1270000"/>
                </a:lnTo>
                <a:lnTo>
                  <a:pt x="1296989" y="1257300"/>
                </a:lnTo>
                <a:lnTo>
                  <a:pt x="1382557" y="1257300"/>
                </a:lnTo>
                <a:lnTo>
                  <a:pt x="1362171" y="1219200"/>
                </a:lnTo>
                <a:lnTo>
                  <a:pt x="1334455" y="1193800"/>
                </a:lnTo>
                <a:close/>
              </a:path>
              <a:path w="1837690" h="1765300">
                <a:moveTo>
                  <a:pt x="1604417" y="1193800"/>
                </a:moveTo>
                <a:lnTo>
                  <a:pt x="1529456" y="1193800"/>
                </a:lnTo>
                <a:lnTo>
                  <a:pt x="1501749" y="1219200"/>
                </a:lnTo>
                <a:lnTo>
                  <a:pt x="1481366" y="1257300"/>
                </a:lnTo>
                <a:lnTo>
                  <a:pt x="1465889" y="1282700"/>
                </a:lnTo>
                <a:lnTo>
                  <a:pt x="1458254" y="1295400"/>
                </a:lnTo>
                <a:lnTo>
                  <a:pt x="1449340" y="1320800"/>
                </a:lnTo>
                <a:lnTo>
                  <a:pt x="1440219" y="1333500"/>
                </a:lnTo>
                <a:lnTo>
                  <a:pt x="1525268" y="1333500"/>
                </a:lnTo>
                <a:lnTo>
                  <a:pt x="1533007" y="1320800"/>
                </a:lnTo>
                <a:lnTo>
                  <a:pt x="1540632" y="1295400"/>
                </a:lnTo>
                <a:lnTo>
                  <a:pt x="1549529" y="1282700"/>
                </a:lnTo>
                <a:lnTo>
                  <a:pt x="1558638" y="1270000"/>
                </a:lnTo>
                <a:lnTo>
                  <a:pt x="1566903" y="1257300"/>
                </a:lnTo>
                <a:lnTo>
                  <a:pt x="1652536" y="1257300"/>
                </a:lnTo>
                <a:lnTo>
                  <a:pt x="1632150" y="1219200"/>
                </a:lnTo>
                <a:lnTo>
                  <a:pt x="1604417" y="1193800"/>
                </a:lnTo>
                <a:close/>
              </a:path>
              <a:path w="1837690" h="1765300">
                <a:moveTo>
                  <a:pt x="1837186" y="1193800"/>
                </a:moveTo>
                <a:lnTo>
                  <a:pt x="1799761" y="1193800"/>
                </a:lnTo>
                <a:lnTo>
                  <a:pt x="1772074" y="1219200"/>
                </a:lnTo>
                <a:lnTo>
                  <a:pt x="1751705" y="1257300"/>
                </a:lnTo>
                <a:lnTo>
                  <a:pt x="1736234" y="1282700"/>
                </a:lnTo>
                <a:lnTo>
                  <a:pt x="1728616" y="1295400"/>
                </a:lnTo>
                <a:lnTo>
                  <a:pt x="1719773" y="1320800"/>
                </a:lnTo>
                <a:lnTo>
                  <a:pt x="1710671" y="1333500"/>
                </a:lnTo>
                <a:lnTo>
                  <a:pt x="1795613" y="1333500"/>
                </a:lnTo>
                <a:lnTo>
                  <a:pt x="1803382" y="1320800"/>
                </a:lnTo>
                <a:lnTo>
                  <a:pt x="1810976" y="1295400"/>
                </a:lnTo>
                <a:lnTo>
                  <a:pt x="1819881" y="1282700"/>
                </a:lnTo>
                <a:lnTo>
                  <a:pt x="1828987" y="1270000"/>
                </a:lnTo>
                <a:lnTo>
                  <a:pt x="1837186" y="1257300"/>
                </a:lnTo>
                <a:lnTo>
                  <a:pt x="1837186" y="1193800"/>
                </a:lnTo>
                <a:close/>
              </a:path>
              <a:path w="1837690" h="1765300">
                <a:moveTo>
                  <a:pt x="794409" y="914400"/>
                </a:moveTo>
                <a:lnTo>
                  <a:pt x="757099" y="914400"/>
                </a:lnTo>
                <a:lnTo>
                  <a:pt x="757099" y="977900"/>
                </a:lnTo>
                <a:lnTo>
                  <a:pt x="765356" y="990600"/>
                </a:lnTo>
                <a:lnTo>
                  <a:pt x="774478" y="1003300"/>
                </a:lnTo>
                <a:lnTo>
                  <a:pt x="783392" y="1016000"/>
                </a:lnTo>
                <a:lnTo>
                  <a:pt x="791027" y="1028700"/>
                </a:lnTo>
                <a:lnTo>
                  <a:pt x="805882" y="1066800"/>
                </a:lnTo>
                <a:lnTo>
                  <a:pt x="826337" y="1092200"/>
                </a:lnTo>
                <a:lnTo>
                  <a:pt x="854399" y="1117600"/>
                </a:lnTo>
                <a:lnTo>
                  <a:pt x="892072" y="1130300"/>
                </a:lnTo>
                <a:lnTo>
                  <a:pt x="929537" y="1117600"/>
                </a:lnTo>
                <a:lnTo>
                  <a:pt x="957253" y="1092200"/>
                </a:lnTo>
                <a:lnTo>
                  <a:pt x="977640" y="1066800"/>
                </a:lnTo>
                <a:lnTo>
                  <a:pt x="982799" y="1054100"/>
                </a:lnTo>
                <a:lnTo>
                  <a:pt x="883659" y="1054100"/>
                </a:lnTo>
                <a:lnTo>
                  <a:pt x="874555" y="1041400"/>
                </a:lnTo>
                <a:lnTo>
                  <a:pt x="865727" y="1016000"/>
                </a:lnTo>
                <a:lnTo>
                  <a:pt x="858144" y="1003300"/>
                </a:lnTo>
                <a:lnTo>
                  <a:pt x="842615" y="965200"/>
                </a:lnTo>
                <a:lnTo>
                  <a:pt x="822142" y="939800"/>
                </a:lnTo>
                <a:lnTo>
                  <a:pt x="794409" y="914400"/>
                </a:lnTo>
                <a:close/>
              </a:path>
              <a:path w="1837690" h="1765300">
                <a:moveTo>
                  <a:pt x="1112612" y="977900"/>
                </a:moveTo>
                <a:lnTo>
                  <a:pt x="1027044" y="977900"/>
                </a:lnTo>
                <a:lnTo>
                  <a:pt x="1035301" y="990600"/>
                </a:lnTo>
                <a:lnTo>
                  <a:pt x="1044423" y="1003300"/>
                </a:lnTo>
                <a:lnTo>
                  <a:pt x="1053337" y="1016000"/>
                </a:lnTo>
                <a:lnTo>
                  <a:pt x="1060972" y="1028700"/>
                </a:lnTo>
                <a:lnTo>
                  <a:pt x="1076449" y="1066800"/>
                </a:lnTo>
                <a:lnTo>
                  <a:pt x="1096835" y="1092200"/>
                </a:lnTo>
                <a:lnTo>
                  <a:pt x="1124551" y="1117600"/>
                </a:lnTo>
                <a:lnTo>
                  <a:pt x="1162017" y="1130300"/>
                </a:lnTo>
                <a:lnTo>
                  <a:pt x="1199482" y="1117600"/>
                </a:lnTo>
                <a:lnTo>
                  <a:pt x="1227198" y="1092200"/>
                </a:lnTo>
                <a:lnTo>
                  <a:pt x="1247585" y="1066800"/>
                </a:lnTo>
                <a:lnTo>
                  <a:pt x="1252744" y="1054100"/>
                </a:lnTo>
                <a:lnTo>
                  <a:pt x="1153760" y="1054100"/>
                </a:lnTo>
                <a:lnTo>
                  <a:pt x="1144638" y="1041400"/>
                </a:lnTo>
                <a:lnTo>
                  <a:pt x="1135724" y="1016000"/>
                </a:lnTo>
                <a:lnTo>
                  <a:pt x="1128089" y="1003300"/>
                </a:lnTo>
                <a:lnTo>
                  <a:pt x="1112612" y="977900"/>
                </a:lnTo>
                <a:close/>
              </a:path>
              <a:path w="1837690" h="1765300">
                <a:moveTo>
                  <a:pt x="1382557" y="977900"/>
                </a:moveTo>
                <a:lnTo>
                  <a:pt x="1296989" y="977900"/>
                </a:lnTo>
                <a:lnTo>
                  <a:pt x="1305246" y="990600"/>
                </a:lnTo>
                <a:lnTo>
                  <a:pt x="1314368" y="1003300"/>
                </a:lnTo>
                <a:lnTo>
                  <a:pt x="1323282" y="1016000"/>
                </a:lnTo>
                <a:lnTo>
                  <a:pt x="1330917" y="1028700"/>
                </a:lnTo>
                <a:lnTo>
                  <a:pt x="1346394" y="1066800"/>
                </a:lnTo>
                <a:lnTo>
                  <a:pt x="1366780" y="1092200"/>
                </a:lnTo>
                <a:lnTo>
                  <a:pt x="1394496" y="1117600"/>
                </a:lnTo>
                <a:lnTo>
                  <a:pt x="1431962" y="1130300"/>
                </a:lnTo>
                <a:lnTo>
                  <a:pt x="1469427" y="1117600"/>
                </a:lnTo>
                <a:lnTo>
                  <a:pt x="1497143" y="1092200"/>
                </a:lnTo>
                <a:lnTo>
                  <a:pt x="1517530" y="1066800"/>
                </a:lnTo>
                <a:lnTo>
                  <a:pt x="1522689" y="1054100"/>
                </a:lnTo>
                <a:lnTo>
                  <a:pt x="1423705" y="1054100"/>
                </a:lnTo>
                <a:lnTo>
                  <a:pt x="1414583" y="1041400"/>
                </a:lnTo>
                <a:lnTo>
                  <a:pt x="1405669" y="1016000"/>
                </a:lnTo>
                <a:lnTo>
                  <a:pt x="1398034" y="1003300"/>
                </a:lnTo>
                <a:lnTo>
                  <a:pt x="1382557" y="977900"/>
                </a:lnTo>
                <a:close/>
              </a:path>
              <a:path w="1837690" h="1765300">
                <a:moveTo>
                  <a:pt x="1652536" y="977900"/>
                </a:moveTo>
                <a:lnTo>
                  <a:pt x="1566903" y="977900"/>
                </a:lnTo>
                <a:lnTo>
                  <a:pt x="1575170" y="990600"/>
                </a:lnTo>
                <a:lnTo>
                  <a:pt x="1584286" y="1003300"/>
                </a:lnTo>
                <a:lnTo>
                  <a:pt x="1593200" y="1016000"/>
                </a:lnTo>
                <a:lnTo>
                  <a:pt x="1600862" y="1028700"/>
                </a:lnTo>
                <a:lnTo>
                  <a:pt x="1616448" y="1066800"/>
                </a:lnTo>
                <a:lnTo>
                  <a:pt x="1637048" y="1092200"/>
                </a:lnTo>
                <a:lnTo>
                  <a:pt x="1664908" y="1117600"/>
                </a:lnTo>
                <a:lnTo>
                  <a:pt x="1702275" y="1130300"/>
                </a:lnTo>
                <a:lnTo>
                  <a:pt x="1739595" y="1117600"/>
                </a:lnTo>
                <a:lnTo>
                  <a:pt x="1767349" y="1092200"/>
                </a:lnTo>
                <a:lnTo>
                  <a:pt x="1787843" y="1066800"/>
                </a:lnTo>
                <a:lnTo>
                  <a:pt x="1793023" y="1054100"/>
                </a:lnTo>
                <a:lnTo>
                  <a:pt x="1693875" y="1054100"/>
                </a:lnTo>
                <a:lnTo>
                  <a:pt x="1684739" y="1041400"/>
                </a:lnTo>
                <a:lnTo>
                  <a:pt x="1675806" y="1016000"/>
                </a:lnTo>
                <a:lnTo>
                  <a:pt x="1668010" y="1003300"/>
                </a:lnTo>
                <a:lnTo>
                  <a:pt x="1652536" y="977900"/>
                </a:lnTo>
                <a:close/>
              </a:path>
              <a:path w="1837690" h="1765300">
                <a:moveTo>
                  <a:pt x="1064510" y="914400"/>
                </a:moveTo>
                <a:lnTo>
                  <a:pt x="989579" y="914400"/>
                </a:lnTo>
                <a:lnTo>
                  <a:pt x="961863" y="939800"/>
                </a:lnTo>
                <a:lnTo>
                  <a:pt x="941476" y="977900"/>
                </a:lnTo>
                <a:lnTo>
                  <a:pt x="925999" y="1003300"/>
                </a:lnTo>
                <a:lnTo>
                  <a:pt x="918416" y="1016000"/>
                </a:lnTo>
                <a:lnTo>
                  <a:pt x="909589" y="1041400"/>
                </a:lnTo>
                <a:lnTo>
                  <a:pt x="900485" y="1054100"/>
                </a:lnTo>
                <a:lnTo>
                  <a:pt x="982799" y="1054100"/>
                </a:lnTo>
                <a:lnTo>
                  <a:pt x="993117" y="1028700"/>
                </a:lnTo>
                <a:lnTo>
                  <a:pt x="1000752" y="1016000"/>
                </a:lnTo>
                <a:lnTo>
                  <a:pt x="1009666" y="1003300"/>
                </a:lnTo>
                <a:lnTo>
                  <a:pt x="1018787" y="990600"/>
                </a:lnTo>
                <a:lnTo>
                  <a:pt x="1027044" y="977900"/>
                </a:lnTo>
                <a:lnTo>
                  <a:pt x="1112612" y="977900"/>
                </a:lnTo>
                <a:lnTo>
                  <a:pt x="1092226" y="939800"/>
                </a:lnTo>
                <a:lnTo>
                  <a:pt x="1064510" y="914400"/>
                </a:lnTo>
                <a:close/>
              </a:path>
              <a:path w="1837690" h="1765300">
                <a:moveTo>
                  <a:pt x="1334455" y="914400"/>
                </a:moveTo>
                <a:lnTo>
                  <a:pt x="1259524" y="914400"/>
                </a:lnTo>
                <a:lnTo>
                  <a:pt x="1231808" y="939800"/>
                </a:lnTo>
                <a:lnTo>
                  <a:pt x="1211421" y="977900"/>
                </a:lnTo>
                <a:lnTo>
                  <a:pt x="1195944" y="1003300"/>
                </a:lnTo>
                <a:lnTo>
                  <a:pt x="1188309" y="1016000"/>
                </a:lnTo>
                <a:lnTo>
                  <a:pt x="1179395" y="1041400"/>
                </a:lnTo>
                <a:lnTo>
                  <a:pt x="1170274" y="1054100"/>
                </a:lnTo>
                <a:lnTo>
                  <a:pt x="1252744" y="1054100"/>
                </a:lnTo>
                <a:lnTo>
                  <a:pt x="1263062" y="1028700"/>
                </a:lnTo>
                <a:lnTo>
                  <a:pt x="1270697" y="1016000"/>
                </a:lnTo>
                <a:lnTo>
                  <a:pt x="1279611" y="1003300"/>
                </a:lnTo>
                <a:lnTo>
                  <a:pt x="1288732" y="990600"/>
                </a:lnTo>
                <a:lnTo>
                  <a:pt x="1296989" y="977900"/>
                </a:lnTo>
                <a:lnTo>
                  <a:pt x="1382557" y="977900"/>
                </a:lnTo>
                <a:lnTo>
                  <a:pt x="1362171" y="939800"/>
                </a:lnTo>
                <a:lnTo>
                  <a:pt x="1334455" y="914400"/>
                </a:lnTo>
                <a:close/>
              </a:path>
              <a:path w="1837690" h="1765300">
                <a:moveTo>
                  <a:pt x="1604417" y="914400"/>
                </a:moveTo>
                <a:lnTo>
                  <a:pt x="1529456" y="914400"/>
                </a:lnTo>
                <a:lnTo>
                  <a:pt x="1501749" y="939800"/>
                </a:lnTo>
                <a:lnTo>
                  <a:pt x="1481366" y="965200"/>
                </a:lnTo>
                <a:lnTo>
                  <a:pt x="1465889" y="1003300"/>
                </a:lnTo>
                <a:lnTo>
                  <a:pt x="1458254" y="1016000"/>
                </a:lnTo>
                <a:lnTo>
                  <a:pt x="1449340" y="1041400"/>
                </a:lnTo>
                <a:lnTo>
                  <a:pt x="1440219" y="1054100"/>
                </a:lnTo>
                <a:lnTo>
                  <a:pt x="1522689" y="1054100"/>
                </a:lnTo>
                <a:lnTo>
                  <a:pt x="1533007" y="1028700"/>
                </a:lnTo>
                <a:lnTo>
                  <a:pt x="1540632" y="1016000"/>
                </a:lnTo>
                <a:lnTo>
                  <a:pt x="1549529" y="1003300"/>
                </a:lnTo>
                <a:lnTo>
                  <a:pt x="1558638" y="990600"/>
                </a:lnTo>
                <a:lnTo>
                  <a:pt x="1566903" y="977900"/>
                </a:lnTo>
                <a:lnTo>
                  <a:pt x="1652536" y="977900"/>
                </a:lnTo>
                <a:lnTo>
                  <a:pt x="1632150" y="939800"/>
                </a:lnTo>
                <a:lnTo>
                  <a:pt x="1604417" y="914400"/>
                </a:lnTo>
                <a:close/>
              </a:path>
              <a:path w="1837690" h="1765300">
                <a:moveTo>
                  <a:pt x="1837186" y="914400"/>
                </a:moveTo>
                <a:lnTo>
                  <a:pt x="1799761" y="914400"/>
                </a:lnTo>
                <a:lnTo>
                  <a:pt x="1772074" y="939800"/>
                </a:lnTo>
                <a:lnTo>
                  <a:pt x="1751705" y="977900"/>
                </a:lnTo>
                <a:lnTo>
                  <a:pt x="1736234" y="1003300"/>
                </a:lnTo>
                <a:lnTo>
                  <a:pt x="1728616" y="1016000"/>
                </a:lnTo>
                <a:lnTo>
                  <a:pt x="1719773" y="1041400"/>
                </a:lnTo>
                <a:lnTo>
                  <a:pt x="1710671" y="1054100"/>
                </a:lnTo>
                <a:lnTo>
                  <a:pt x="1793023" y="1054100"/>
                </a:lnTo>
                <a:lnTo>
                  <a:pt x="1803382" y="1028700"/>
                </a:lnTo>
                <a:lnTo>
                  <a:pt x="1810976" y="1016000"/>
                </a:lnTo>
                <a:lnTo>
                  <a:pt x="1819881" y="1003300"/>
                </a:lnTo>
                <a:lnTo>
                  <a:pt x="1828987" y="990600"/>
                </a:lnTo>
                <a:lnTo>
                  <a:pt x="1837186" y="977900"/>
                </a:lnTo>
                <a:lnTo>
                  <a:pt x="1837186" y="914400"/>
                </a:lnTo>
                <a:close/>
              </a:path>
              <a:path w="1837690" h="1765300">
                <a:moveTo>
                  <a:pt x="259295" y="825500"/>
                </a:moveTo>
                <a:lnTo>
                  <a:pt x="73017" y="825500"/>
                </a:lnTo>
                <a:lnTo>
                  <a:pt x="105587" y="850900"/>
                </a:lnTo>
                <a:lnTo>
                  <a:pt x="143036" y="863600"/>
                </a:lnTo>
                <a:lnTo>
                  <a:pt x="184866" y="876300"/>
                </a:lnTo>
                <a:lnTo>
                  <a:pt x="230581" y="901700"/>
                </a:lnTo>
                <a:lnTo>
                  <a:pt x="279681" y="914400"/>
                </a:lnTo>
                <a:lnTo>
                  <a:pt x="331669" y="914400"/>
                </a:lnTo>
                <a:lnTo>
                  <a:pt x="442314" y="939800"/>
                </a:lnTo>
                <a:lnTo>
                  <a:pt x="558532" y="939800"/>
                </a:lnTo>
                <a:lnTo>
                  <a:pt x="617485" y="952500"/>
                </a:lnTo>
                <a:lnTo>
                  <a:pt x="676337" y="952500"/>
                </a:lnTo>
                <a:lnTo>
                  <a:pt x="676337" y="876300"/>
                </a:lnTo>
                <a:lnTo>
                  <a:pt x="592648" y="876300"/>
                </a:lnTo>
                <a:lnTo>
                  <a:pt x="514323" y="863600"/>
                </a:lnTo>
                <a:lnTo>
                  <a:pt x="441593" y="863600"/>
                </a:lnTo>
                <a:lnTo>
                  <a:pt x="374691" y="850900"/>
                </a:lnTo>
                <a:lnTo>
                  <a:pt x="313848" y="838200"/>
                </a:lnTo>
                <a:lnTo>
                  <a:pt x="259295" y="825500"/>
                </a:lnTo>
                <a:close/>
              </a:path>
              <a:path w="1837690" h="1765300">
                <a:moveTo>
                  <a:pt x="757099" y="622300"/>
                </a:moveTo>
                <a:lnTo>
                  <a:pt x="757099" y="698500"/>
                </a:lnTo>
                <a:lnTo>
                  <a:pt x="765356" y="711200"/>
                </a:lnTo>
                <a:lnTo>
                  <a:pt x="774478" y="723900"/>
                </a:lnTo>
                <a:lnTo>
                  <a:pt x="783392" y="736600"/>
                </a:lnTo>
                <a:lnTo>
                  <a:pt x="791027" y="749300"/>
                </a:lnTo>
                <a:lnTo>
                  <a:pt x="805882" y="787400"/>
                </a:lnTo>
                <a:lnTo>
                  <a:pt x="826337" y="812800"/>
                </a:lnTo>
                <a:lnTo>
                  <a:pt x="854399" y="838200"/>
                </a:lnTo>
                <a:lnTo>
                  <a:pt x="892072" y="850900"/>
                </a:lnTo>
                <a:lnTo>
                  <a:pt x="929537" y="838200"/>
                </a:lnTo>
                <a:lnTo>
                  <a:pt x="957253" y="812800"/>
                </a:lnTo>
                <a:lnTo>
                  <a:pt x="977640" y="787400"/>
                </a:lnTo>
                <a:lnTo>
                  <a:pt x="982799" y="774700"/>
                </a:lnTo>
                <a:lnTo>
                  <a:pt x="892072" y="774700"/>
                </a:lnTo>
                <a:lnTo>
                  <a:pt x="883659" y="762000"/>
                </a:lnTo>
                <a:lnTo>
                  <a:pt x="874555" y="749300"/>
                </a:lnTo>
                <a:lnTo>
                  <a:pt x="865727" y="736600"/>
                </a:lnTo>
                <a:lnTo>
                  <a:pt x="858144" y="723900"/>
                </a:lnTo>
                <a:lnTo>
                  <a:pt x="842615" y="685800"/>
                </a:lnTo>
                <a:lnTo>
                  <a:pt x="822142" y="660400"/>
                </a:lnTo>
                <a:lnTo>
                  <a:pt x="794409" y="635000"/>
                </a:lnTo>
                <a:lnTo>
                  <a:pt x="757099" y="622300"/>
                </a:lnTo>
                <a:close/>
              </a:path>
              <a:path w="1837690" h="1765300">
                <a:moveTo>
                  <a:pt x="1117771" y="698500"/>
                </a:moveTo>
                <a:lnTo>
                  <a:pt x="1027044" y="698500"/>
                </a:lnTo>
                <a:lnTo>
                  <a:pt x="1035301" y="711200"/>
                </a:lnTo>
                <a:lnTo>
                  <a:pt x="1044423" y="723900"/>
                </a:lnTo>
                <a:lnTo>
                  <a:pt x="1053337" y="736600"/>
                </a:lnTo>
                <a:lnTo>
                  <a:pt x="1060972" y="749300"/>
                </a:lnTo>
                <a:lnTo>
                  <a:pt x="1076449" y="787400"/>
                </a:lnTo>
                <a:lnTo>
                  <a:pt x="1096835" y="812800"/>
                </a:lnTo>
                <a:lnTo>
                  <a:pt x="1124551" y="838200"/>
                </a:lnTo>
                <a:lnTo>
                  <a:pt x="1162017" y="850900"/>
                </a:lnTo>
                <a:lnTo>
                  <a:pt x="1199482" y="838200"/>
                </a:lnTo>
                <a:lnTo>
                  <a:pt x="1227198" y="812800"/>
                </a:lnTo>
                <a:lnTo>
                  <a:pt x="1247585" y="787400"/>
                </a:lnTo>
                <a:lnTo>
                  <a:pt x="1252744" y="774700"/>
                </a:lnTo>
                <a:lnTo>
                  <a:pt x="1162017" y="774700"/>
                </a:lnTo>
                <a:lnTo>
                  <a:pt x="1153760" y="762000"/>
                </a:lnTo>
                <a:lnTo>
                  <a:pt x="1144638" y="749300"/>
                </a:lnTo>
                <a:lnTo>
                  <a:pt x="1135724" y="736600"/>
                </a:lnTo>
                <a:lnTo>
                  <a:pt x="1128089" y="723900"/>
                </a:lnTo>
                <a:lnTo>
                  <a:pt x="1117771" y="698500"/>
                </a:lnTo>
                <a:close/>
              </a:path>
              <a:path w="1837690" h="1765300">
                <a:moveTo>
                  <a:pt x="1387716" y="698500"/>
                </a:moveTo>
                <a:lnTo>
                  <a:pt x="1296989" y="698500"/>
                </a:lnTo>
                <a:lnTo>
                  <a:pt x="1305246" y="711200"/>
                </a:lnTo>
                <a:lnTo>
                  <a:pt x="1314368" y="723900"/>
                </a:lnTo>
                <a:lnTo>
                  <a:pt x="1323282" y="736600"/>
                </a:lnTo>
                <a:lnTo>
                  <a:pt x="1330917" y="749300"/>
                </a:lnTo>
                <a:lnTo>
                  <a:pt x="1346394" y="787400"/>
                </a:lnTo>
                <a:lnTo>
                  <a:pt x="1366780" y="812800"/>
                </a:lnTo>
                <a:lnTo>
                  <a:pt x="1394496" y="838200"/>
                </a:lnTo>
                <a:lnTo>
                  <a:pt x="1431962" y="850900"/>
                </a:lnTo>
                <a:lnTo>
                  <a:pt x="1469427" y="838200"/>
                </a:lnTo>
                <a:lnTo>
                  <a:pt x="1497143" y="812800"/>
                </a:lnTo>
                <a:lnTo>
                  <a:pt x="1517529" y="787400"/>
                </a:lnTo>
                <a:lnTo>
                  <a:pt x="1522688" y="774700"/>
                </a:lnTo>
                <a:lnTo>
                  <a:pt x="1423704" y="774700"/>
                </a:lnTo>
                <a:lnTo>
                  <a:pt x="1414583" y="749300"/>
                </a:lnTo>
                <a:lnTo>
                  <a:pt x="1405669" y="736600"/>
                </a:lnTo>
                <a:lnTo>
                  <a:pt x="1398034" y="723900"/>
                </a:lnTo>
                <a:lnTo>
                  <a:pt x="1387716" y="698500"/>
                </a:lnTo>
                <a:close/>
              </a:path>
              <a:path w="1837690" h="1765300">
                <a:moveTo>
                  <a:pt x="1657752" y="698500"/>
                </a:moveTo>
                <a:lnTo>
                  <a:pt x="1566903" y="698500"/>
                </a:lnTo>
                <a:lnTo>
                  <a:pt x="1575170" y="711200"/>
                </a:lnTo>
                <a:lnTo>
                  <a:pt x="1584286" y="723900"/>
                </a:lnTo>
                <a:lnTo>
                  <a:pt x="1593200" y="736600"/>
                </a:lnTo>
                <a:lnTo>
                  <a:pt x="1600862" y="749300"/>
                </a:lnTo>
                <a:lnTo>
                  <a:pt x="1616448" y="787400"/>
                </a:lnTo>
                <a:lnTo>
                  <a:pt x="1637048" y="812800"/>
                </a:lnTo>
                <a:lnTo>
                  <a:pt x="1664908" y="838200"/>
                </a:lnTo>
                <a:lnTo>
                  <a:pt x="1702275" y="850900"/>
                </a:lnTo>
                <a:lnTo>
                  <a:pt x="1739595" y="838200"/>
                </a:lnTo>
                <a:lnTo>
                  <a:pt x="1767349" y="812800"/>
                </a:lnTo>
                <a:lnTo>
                  <a:pt x="1787843" y="787400"/>
                </a:lnTo>
                <a:lnTo>
                  <a:pt x="1793023" y="774700"/>
                </a:lnTo>
                <a:lnTo>
                  <a:pt x="1702275" y="774700"/>
                </a:lnTo>
                <a:lnTo>
                  <a:pt x="1693875" y="762000"/>
                </a:lnTo>
                <a:lnTo>
                  <a:pt x="1684739" y="749300"/>
                </a:lnTo>
                <a:lnTo>
                  <a:pt x="1675805" y="736600"/>
                </a:lnTo>
                <a:lnTo>
                  <a:pt x="1668010" y="723900"/>
                </a:lnTo>
                <a:lnTo>
                  <a:pt x="1657752" y="698500"/>
                </a:lnTo>
                <a:close/>
              </a:path>
              <a:path w="1837690" h="1765300">
                <a:moveTo>
                  <a:pt x="1027044" y="622300"/>
                </a:moveTo>
                <a:lnTo>
                  <a:pt x="989579" y="635000"/>
                </a:lnTo>
                <a:lnTo>
                  <a:pt x="961863" y="660400"/>
                </a:lnTo>
                <a:lnTo>
                  <a:pt x="941476" y="685800"/>
                </a:lnTo>
                <a:lnTo>
                  <a:pt x="925999" y="723900"/>
                </a:lnTo>
                <a:lnTo>
                  <a:pt x="918416" y="736600"/>
                </a:lnTo>
                <a:lnTo>
                  <a:pt x="909589" y="749300"/>
                </a:lnTo>
                <a:lnTo>
                  <a:pt x="900484" y="762000"/>
                </a:lnTo>
                <a:lnTo>
                  <a:pt x="892072" y="774700"/>
                </a:lnTo>
                <a:lnTo>
                  <a:pt x="982799" y="774700"/>
                </a:lnTo>
                <a:lnTo>
                  <a:pt x="993117" y="749300"/>
                </a:lnTo>
                <a:lnTo>
                  <a:pt x="1000752" y="736600"/>
                </a:lnTo>
                <a:lnTo>
                  <a:pt x="1009666" y="723900"/>
                </a:lnTo>
                <a:lnTo>
                  <a:pt x="1018787" y="711200"/>
                </a:lnTo>
                <a:lnTo>
                  <a:pt x="1027044" y="698500"/>
                </a:lnTo>
                <a:lnTo>
                  <a:pt x="1117771" y="698500"/>
                </a:lnTo>
                <a:lnTo>
                  <a:pt x="1112612" y="685800"/>
                </a:lnTo>
                <a:lnTo>
                  <a:pt x="1092226" y="660400"/>
                </a:lnTo>
                <a:lnTo>
                  <a:pt x="1064510" y="635000"/>
                </a:lnTo>
                <a:lnTo>
                  <a:pt x="1027044" y="622300"/>
                </a:lnTo>
                <a:close/>
              </a:path>
              <a:path w="1837690" h="1765300">
                <a:moveTo>
                  <a:pt x="1296989" y="622300"/>
                </a:moveTo>
                <a:lnTo>
                  <a:pt x="1259420" y="635000"/>
                </a:lnTo>
                <a:lnTo>
                  <a:pt x="1231531" y="660400"/>
                </a:lnTo>
                <a:lnTo>
                  <a:pt x="1211110" y="685800"/>
                </a:lnTo>
                <a:lnTo>
                  <a:pt x="1195944" y="723900"/>
                </a:lnTo>
                <a:lnTo>
                  <a:pt x="1188309" y="736600"/>
                </a:lnTo>
                <a:lnTo>
                  <a:pt x="1179395" y="749300"/>
                </a:lnTo>
                <a:lnTo>
                  <a:pt x="1170274" y="762000"/>
                </a:lnTo>
                <a:lnTo>
                  <a:pt x="1162017" y="774700"/>
                </a:lnTo>
                <a:lnTo>
                  <a:pt x="1252744" y="774700"/>
                </a:lnTo>
                <a:lnTo>
                  <a:pt x="1263062" y="749300"/>
                </a:lnTo>
                <a:lnTo>
                  <a:pt x="1270696" y="736600"/>
                </a:lnTo>
                <a:lnTo>
                  <a:pt x="1279610" y="723900"/>
                </a:lnTo>
                <a:lnTo>
                  <a:pt x="1288732" y="711200"/>
                </a:lnTo>
                <a:lnTo>
                  <a:pt x="1296989" y="698500"/>
                </a:lnTo>
                <a:lnTo>
                  <a:pt x="1387716" y="698500"/>
                </a:lnTo>
                <a:lnTo>
                  <a:pt x="1382557" y="685800"/>
                </a:lnTo>
                <a:lnTo>
                  <a:pt x="1362170" y="660400"/>
                </a:lnTo>
                <a:lnTo>
                  <a:pt x="1334455" y="635000"/>
                </a:lnTo>
                <a:lnTo>
                  <a:pt x="1296989" y="622300"/>
                </a:lnTo>
                <a:close/>
              </a:path>
              <a:path w="1837690" h="1765300">
                <a:moveTo>
                  <a:pt x="1566903" y="622300"/>
                </a:moveTo>
                <a:lnTo>
                  <a:pt x="1529144" y="635000"/>
                </a:lnTo>
                <a:lnTo>
                  <a:pt x="1501472" y="660400"/>
                </a:lnTo>
                <a:lnTo>
                  <a:pt x="1481262" y="685800"/>
                </a:lnTo>
                <a:lnTo>
                  <a:pt x="1465889" y="723900"/>
                </a:lnTo>
                <a:lnTo>
                  <a:pt x="1458254" y="736600"/>
                </a:lnTo>
                <a:lnTo>
                  <a:pt x="1449340" y="749300"/>
                </a:lnTo>
                <a:lnTo>
                  <a:pt x="1440219" y="774700"/>
                </a:lnTo>
                <a:lnTo>
                  <a:pt x="1522688" y="774700"/>
                </a:lnTo>
                <a:lnTo>
                  <a:pt x="1533007" y="749300"/>
                </a:lnTo>
                <a:lnTo>
                  <a:pt x="1540632" y="736600"/>
                </a:lnTo>
                <a:lnTo>
                  <a:pt x="1549529" y="723900"/>
                </a:lnTo>
                <a:lnTo>
                  <a:pt x="1558638" y="711200"/>
                </a:lnTo>
                <a:lnTo>
                  <a:pt x="1566903" y="698500"/>
                </a:lnTo>
                <a:lnTo>
                  <a:pt x="1657752" y="698500"/>
                </a:lnTo>
                <a:lnTo>
                  <a:pt x="1652622" y="685800"/>
                </a:lnTo>
                <a:lnTo>
                  <a:pt x="1632380" y="660400"/>
                </a:lnTo>
                <a:lnTo>
                  <a:pt x="1604677" y="635000"/>
                </a:lnTo>
                <a:lnTo>
                  <a:pt x="1566903" y="622300"/>
                </a:lnTo>
                <a:close/>
              </a:path>
              <a:path w="1837690" h="1765300">
                <a:moveTo>
                  <a:pt x="1837186" y="622300"/>
                </a:moveTo>
                <a:lnTo>
                  <a:pt x="1799761" y="635000"/>
                </a:lnTo>
                <a:lnTo>
                  <a:pt x="1772074" y="660400"/>
                </a:lnTo>
                <a:lnTo>
                  <a:pt x="1751705" y="685800"/>
                </a:lnTo>
                <a:lnTo>
                  <a:pt x="1736234" y="723900"/>
                </a:lnTo>
                <a:lnTo>
                  <a:pt x="1728616" y="736600"/>
                </a:lnTo>
                <a:lnTo>
                  <a:pt x="1719773" y="749300"/>
                </a:lnTo>
                <a:lnTo>
                  <a:pt x="1710671" y="762000"/>
                </a:lnTo>
                <a:lnTo>
                  <a:pt x="1702275" y="774700"/>
                </a:lnTo>
                <a:lnTo>
                  <a:pt x="1793023" y="774700"/>
                </a:lnTo>
                <a:lnTo>
                  <a:pt x="1803382" y="749300"/>
                </a:lnTo>
                <a:lnTo>
                  <a:pt x="1810976" y="736600"/>
                </a:lnTo>
                <a:lnTo>
                  <a:pt x="1819881" y="723900"/>
                </a:lnTo>
                <a:lnTo>
                  <a:pt x="1828987" y="711200"/>
                </a:lnTo>
                <a:lnTo>
                  <a:pt x="1837186" y="698500"/>
                </a:lnTo>
                <a:lnTo>
                  <a:pt x="1837186" y="622300"/>
                </a:lnTo>
                <a:close/>
              </a:path>
              <a:path w="1837690" h="1765300">
                <a:moveTo>
                  <a:pt x="1313215" y="406400"/>
                </a:moveTo>
                <a:lnTo>
                  <a:pt x="1239460" y="406400"/>
                </a:lnTo>
                <a:lnTo>
                  <a:pt x="1239460" y="546100"/>
                </a:lnTo>
                <a:lnTo>
                  <a:pt x="1313215" y="546100"/>
                </a:lnTo>
                <a:lnTo>
                  <a:pt x="1313215" y="406400"/>
                </a:lnTo>
                <a:close/>
              </a:path>
              <a:path w="1837690" h="1765300">
                <a:moveTo>
                  <a:pt x="829771" y="520700"/>
                </a:moveTo>
                <a:lnTo>
                  <a:pt x="483017" y="520700"/>
                </a:lnTo>
                <a:lnTo>
                  <a:pt x="540169" y="533400"/>
                </a:lnTo>
                <a:lnTo>
                  <a:pt x="772649" y="533400"/>
                </a:lnTo>
                <a:lnTo>
                  <a:pt x="829771" y="520700"/>
                </a:lnTo>
                <a:close/>
              </a:path>
              <a:path w="1837690" h="1765300">
                <a:moveTo>
                  <a:pt x="992195" y="495300"/>
                </a:moveTo>
                <a:lnTo>
                  <a:pt x="320467" y="495300"/>
                </a:lnTo>
                <a:lnTo>
                  <a:pt x="427071" y="520700"/>
                </a:lnTo>
                <a:lnTo>
                  <a:pt x="885680" y="520700"/>
                </a:lnTo>
                <a:lnTo>
                  <a:pt x="992195" y="495300"/>
                </a:lnTo>
                <a:close/>
              </a:path>
              <a:path w="1837690" h="1765300">
                <a:moveTo>
                  <a:pt x="253814" y="406400"/>
                </a:moveTo>
                <a:lnTo>
                  <a:pt x="73017" y="406400"/>
                </a:lnTo>
                <a:lnTo>
                  <a:pt x="104286" y="431800"/>
                </a:lnTo>
                <a:lnTo>
                  <a:pt x="140101" y="444500"/>
                </a:lnTo>
                <a:lnTo>
                  <a:pt x="180043" y="457200"/>
                </a:lnTo>
                <a:lnTo>
                  <a:pt x="223697" y="482600"/>
                </a:lnTo>
                <a:lnTo>
                  <a:pt x="270644" y="495300"/>
                </a:lnTo>
                <a:lnTo>
                  <a:pt x="1041972" y="495300"/>
                </a:lnTo>
                <a:lnTo>
                  <a:pt x="1088876" y="482600"/>
                </a:lnTo>
                <a:lnTo>
                  <a:pt x="1132491" y="457200"/>
                </a:lnTo>
                <a:lnTo>
                  <a:pt x="500437" y="457200"/>
                </a:lnTo>
                <a:lnTo>
                  <a:pt x="430094" y="444500"/>
                </a:lnTo>
                <a:lnTo>
                  <a:pt x="365394" y="431800"/>
                </a:lnTo>
                <a:lnTo>
                  <a:pt x="306560" y="419100"/>
                </a:lnTo>
                <a:lnTo>
                  <a:pt x="253814" y="406400"/>
                </a:lnTo>
                <a:close/>
              </a:path>
              <a:path w="1837690" h="1765300">
                <a:moveTo>
                  <a:pt x="1127536" y="63500"/>
                </a:moveTo>
                <a:lnTo>
                  <a:pt x="730186" y="63500"/>
                </a:lnTo>
                <a:lnTo>
                  <a:pt x="799419" y="76200"/>
                </a:lnTo>
                <a:lnTo>
                  <a:pt x="864601" y="76200"/>
                </a:lnTo>
                <a:lnTo>
                  <a:pt x="925473" y="88900"/>
                </a:lnTo>
                <a:lnTo>
                  <a:pt x="981777" y="101600"/>
                </a:lnTo>
                <a:lnTo>
                  <a:pt x="1033252" y="114300"/>
                </a:lnTo>
                <a:lnTo>
                  <a:pt x="1079641" y="127000"/>
                </a:lnTo>
                <a:lnTo>
                  <a:pt x="1120684" y="139700"/>
                </a:lnTo>
                <a:lnTo>
                  <a:pt x="1156124" y="165100"/>
                </a:lnTo>
                <a:lnTo>
                  <a:pt x="1185700" y="177800"/>
                </a:lnTo>
                <a:lnTo>
                  <a:pt x="1209154" y="203200"/>
                </a:lnTo>
                <a:lnTo>
                  <a:pt x="1226228" y="215900"/>
                </a:lnTo>
                <a:lnTo>
                  <a:pt x="1236662" y="241300"/>
                </a:lnTo>
                <a:lnTo>
                  <a:pt x="1240197" y="254000"/>
                </a:lnTo>
                <a:lnTo>
                  <a:pt x="1240197" y="292100"/>
                </a:lnTo>
                <a:lnTo>
                  <a:pt x="1236306" y="304800"/>
                </a:lnTo>
                <a:lnTo>
                  <a:pt x="1224780" y="330200"/>
                </a:lnTo>
                <a:lnTo>
                  <a:pt x="1205840" y="342900"/>
                </a:lnTo>
                <a:lnTo>
                  <a:pt x="1179705" y="355600"/>
                </a:lnTo>
                <a:lnTo>
                  <a:pt x="1146597" y="381000"/>
                </a:lnTo>
                <a:lnTo>
                  <a:pt x="1106737" y="393700"/>
                </a:lnTo>
                <a:lnTo>
                  <a:pt x="1060344" y="406400"/>
                </a:lnTo>
                <a:lnTo>
                  <a:pt x="1007639" y="419100"/>
                </a:lnTo>
                <a:lnTo>
                  <a:pt x="948843" y="431800"/>
                </a:lnTo>
                <a:lnTo>
                  <a:pt x="884177" y="444500"/>
                </a:lnTo>
                <a:lnTo>
                  <a:pt x="813861" y="457200"/>
                </a:lnTo>
                <a:lnTo>
                  <a:pt x="1132491" y="457200"/>
                </a:lnTo>
                <a:lnTo>
                  <a:pt x="1172404" y="444500"/>
                </a:lnTo>
                <a:lnTo>
                  <a:pt x="1208198" y="431800"/>
                </a:lnTo>
                <a:lnTo>
                  <a:pt x="1239460" y="406400"/>
                </a:lnTo>
                <a:lnTo>
                  <a:pt x="1313215" y="406400"/>
                </a:lnTo>
                <a:lnTo>
                  <a:pt x="1313215" y="254000"/>
                </a:lnTo>
                <a:lnTo>
                  <a:pt x="1300603" y="203200"/>
                </a:lnTo>
                <a:lnTo>
                  <a:pt x="1264110" y="152400"/>
                </a:lnTo>
                <a:lnTo>
                  <a:pt x="1205750" y="114300"/>
                </a:lnTo>
                <a:lnTo>
                  <a:pt x="1168999" y="88900"/>
                </a:lnTo>
                <a:lnTo>
                  <a:pt x="1127536" y="63500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493005" y="1487305"/>
            <a:ext cx="859790" cy="856615"/>
            <a:chOff x="3493005" y="1487305"/>
            <a:chExt cx="859790" cy="856615"/>
          </a:xfrm>
        </p:grpSpPr>
        <p:sp>
          <p:nvSpPr>
            <p:cNvPr id="5" name="object 5" descr=""/>
            <p:cNvSpPr/>
            <p:nvPr/>
          </p:nvSpPr>
          <p:spPr>
            <a:xfrm>
              <a:off x="3492995" y="1487309"/>
              <a:ext cx="859790" cy="856615"/>
            </a:xfrm>
            <a:custGeom>
              <a:avLst/>
              <a:gdLst/>
              <a:ahLst/>
              <a:cxnLst/>
              <a:rect l="l" t="t" r="r" b="b"/>
              <a:pathLst>
                <a:path w="859789" h="856614">
                  <a:moveTo>
                    <a:pt x="549681" y="580910"/>
                  </a:moveTo>
                  <a:lnTo>
                    <a:pt x="292582" y="580910"/>
                  </a:lnTo>
                  <a:lnTo>
                    <a:pt x="292582" y="617359"/>
                  </a:lnTo>
                  <a:lnTo>
                    <a:pt x="549681" y="617359"/>
                  </a:lnTo>
                  <a:lnTo>
                    <a:pt x="549681" y="580910"/>
                  </a:lnTo>
                  <a:close/>
                </a:path>
                <a:path w="859789" h="856614">
                  <a:moveTo>
                    <a:pt x="549681" y="495452"/>
                  </a:moveTo>
                  <a:lnTo>
                    <a:pt x="292582" y="495452"/>
                  </a:lnTo>
                  <a:lnTo>
                    <a:pt x="292582" y="531901"/>
                  </a:lnTo>
                  <a:lnTo>
                    <a:pt x="549681" y="531901"/>
                  </a:lnTo>
                  <a:lnTo>
                    <a:pt x="549681" y="495452"/>
                  </a:lnTo>
                  <a:close/>
                </a:path>
                <a:path w="859789" h="856614">
                  <a:moveTo>
                    <a:pt x="549681" y="324535"/>
                  </a:moveTo>
                  <a:lnTo>
                    <a:pt x="292582" y="324535"/>
                  </a:lnTo>
                  <a:lnTo>
                    <a:pt x="292582" y="360984"/>
                  </a:lnTo>
                  <a:lnTo>
                    <a:pt x="549681" y="360984"/>
                  </a:lnTo>
                  <a:lnTo>
                    <a:pt x="549681" y="324535"/>
                  </a:lnTo>
                  <a:close/>
                </a:path>
                <a:path w="859789" h="856614">
                  <a:moveTo>
                    <a:pt x="549681" y="239268"/>
                  </a:moveTo>
                  <a:lnTo>
                    <a:pt x="292582" y="239268"/>
                  </a:lnTo>
                  <a:lnTo>
                    <a:pt x="292582" y="275704"/>
                  </a:lnTo>
                  <a:lnTo>
                    <a:pt x="549681" y="275704"/>
                  </a:lnTo>
                  <a:lnTo>
                    <a:pt x="549681" y="239268"/>
                  </a:lnTo>
                  <a:close/>
                </a:path>
                <a:path w="859789" h="856614">
                  <a:moveTo>
                    <a:pt x="619544" y="479425"/>
                  </a:moveTo>
                  <a:lnTo>
                    <a:pt x="582968" y="479425"/>
                  </a:lnTo>
                  <a:lnTo>
                    <a:pt x="582968" y="666191"/>
                  </a:lnTo>
                  <a:lnTo>
                    <a:pt x="259486" y="666191"/>
                  </a:lnTo>
                  <a:lnTo>
                    <a:pt x="259486" y="479425"/>
                  </a:lnTo>
                  <a:lnTo>
                    <a:pt x="222910" y="479425"/>
                  </a:lnTo>
                  <a:lnTo>
                    <a:pt x="222910" y="684415"/>
                  </a:lnTo>
                  <a:lnTo>
                    <a:pt x="224345" y="691502"/>
                  </a:lnTo>
                  <a:lnTo>
                    <a:pt x="228269" y="697293"/>
                  </a:lnTo>
                  <a:lnTo>
                    <a:pt x="234086" y="701205"/>
                  </a:lnTo>
                  <a:lnTo>
                    <a:pt x="241198" y="702627"/>
                  </a:lnTo>
                  <a:lnTo>
                    <a:pt x="601256" y="702627"/>
                  </a:lnTo>
                  <a:lnTo>
                    <a:pt x="608368" y="701205"/>
                  </a:lnTo>
                  <a:lnTo>
                    <a:pt x="614184" y="697293"/>
                  </a:lnTo>
                  <a:lnTo>
                    <a:pt x="618096" y="691502"/>
                  </a:lnTo>
                  <a:lnTo>
                    <a:pt x="619544" y="684415"/>
                  </a:lnTo>
                  <a:lnTo>
                    <a:pt x="619544" y="479425"/>
                  </a:lnTo>
                  <a:close/>
                </a:path>
                <a:path w="859789" h="856614">
                  <a:moveTo>
                    <a:pt x="619544" y="172021"/>
                  </a:moveTo>
                  <a:lnTo>
                    <a:pt x="618096" y="164934"/>
                  </a:lnTo>
                  <a:lnTo>
                    <a:pt x="614184" y="159143"/>
                  </a:lnTo>
                  <a:lnTo>
                    <a:pt x="608368" y="155232"/>
                  </a:lnTo>
                  <a:lnTo>
                    <a:pt x="601256" y="153809"/>
                  </a:lnTo>
                  <a:lnTo>
                    <a:pt x="241198" y="153809"/>
                  </a:lnTo>
                  <a:lnTo>
                    <a:pt x="234086" y="155232"/>
                  </a:lnTo>
                  <a:lnTo>
                    <a:pt x="228269" y="159143"/>
                  </a:lnTo>
                  <a:lnTo>
                    <a:pt x="224345" y="164934"/>
                  </a:lnTo>
                  <a:lnTo>
                    <a:pt x="222910" y="172021"/>
                  </a:lnTo>
                  <a:lnTo>
                    <a:pt x="222910" y="377012"/>
                  </a:lnTo>
                  <a:lnTo>
                    <a:pt x="259486" y="377012"/>
                  </a:lnTo>
                  <a:lnTo>
                    <a:pt x="259486" y="190246"/>
                  </a:lnTo>
                  <a:lnTo>
                    <a:pt x="582968" y="190246"/>
                  </a:lnTo>
                  <a:lnTo>
                    <a:pt x="582968" y="377012"/>
                  </a:lnTo>
                  <a:lnTo>
                    <a:pt x="619544" y="377012"/>
                  </a:lnTo>
                  <a:lnTo>
                    <a:pt x="619544" y="172021"/>
                  </a:lnTo>
                  <a:close/>
                </a:path>
                <a:path w="859789" h="856614">
                  <a:moveTo>
                    <a:pt x="772591" y="409994"/>
                  </a:moveTo>
                  <a:lnTo>
                    <a:pt x="104051" y="409994"/>
                  </a:lnTo>
                  <a:lnTo>
                    <a:pt x="104051" y="446443"/>
                  </a:lnTo>
                  <a:lnTo>
                    <a:pt x="772591" y="446443"/>
                  </a:lnTo>
                  <a:lnTo>
                    <a:pt x="772591" y="409994"/>
                  </a:lnTo>
                  <a:close/>
                </a:path>
                <a:path w="859789" h="856614">
                  <a:moveTo>
                    <a:pt x="859459" y="428218"/>
                  </a:moveTo>
                  <a:lnTo>
                    <a:pt x="856932" y="381558"/>
                  </a:lnTo>
                  <a:lnTo>
                    <a:pt x="849541" y="336359"/>
                  </a:lnTo>
                  <a:lnTo>
                    <a:pt x="837539" y="292874"/>
                  </a:lnTo>
                  <a:lnTo>
                    <a:pt x="822883" y="255625"/>
                  </a:lnTo>
                  <a:lnTo>
                    <a:pt x="822883" y="428218"/>
                  </a:lnTo>
                  <a:lnTo>
                    <a:pt x="819823" y="477354"/>
                  </a:lnTo>
                  <a:lnTo>
                    <a:pt x="810869" y="524675"/>
                  </a:lnTo>
                  <a:lnTo>
                    <a:pt x="796417" y="569810"/>
                  </a:lnTo>
                  <a:lnTo>
                    <a:pt x="776820" y="612381"/>
                  </a:lnTo>
                  <a:lnTo>
                    <a:pt x="752436" y="652043"/>
                  </a:lnTo>
                  <a:lnTo>
                    <a:pt x="723658" y="688403"/>
                  </a:lnTo>
                  <a:lnTo>
                    <a:pt x="690841" y="721106"/>
                  </a:lnTo>
                  <a:lnTo>
                    <a:pt x="654342" y="749782"/>
                  </a:lnTo>
                  <a:lnTo>
                    <a:pt x="614553" y="774077"/>
                  </a:lnTo>
                  <a:lnTo>
                    <a:pt x="571830" y="793610"/>
                  </a:lnTo>
                  <a:lnTo>
                    <a:pt x="526529" y="808012"/>
                  </a:lnTo>
                  <a:lnTo>
                    <a:pt x="479044" y="816927"/>
                  </a:lnTo>
                  <a:lnTo>
                    <a:pt x="429729" y="819975"/>
                  </a:lnTo>
                  <a:lnTo>
                    <a:pt x="380415" y="816927"/>
                  </a:lnTo>
                  <a:lnTo>
                    <a:pt x="332917" y="808012"/>
                  </a:lnTo>
                  <a:lnTo>
                    <a:pt x="287629" y="793610"/>
                  </a:lnTo>
                  <a:lnTo>
                    <a:pt x="244906" y="774077"/>
                  </a:lnTo>
                  <a:lnTo>
                    <a:pt x="205117" y="749782"/>
                  </a:lnTo>
                  <a:lnTo>
                    <a:pt x="168617" y="721106"/>
                  </a:lnTo>
                  <a:lnTo>
                    <a:pt x="135801" y="688403"/>
                  </a:lnTo>
                  <a:lnTo>
                    <a:pt x="107010" y="652043"/>
                  </a:lnTo>
                  <a:lnTo>
                    <a:pt x="82638" y="612381"/>
                  </a:lnTo>
                  <a:lnTo>
                    <a:pt x="63042" y="569810"/>
                  </a:lnTo>
                  <a:lnTo>
                    <a:pt x="48577" y="524675"/>
                  </a:lnTo>
                  <a:lnTo>
                    <a:pt x="39636" y="477354"/>
                  </a:lnTo>
                  <a:lnTo>
                    <a:pt x="36576" y="428218"/>
                  </a:lnTo>
                  <a:lnTo>
                    <a:pt x="39636" y="379082"/>
                  </a:lnTo>
                  <a:lnTo>
                    <a:pt x="48577" y="331762"/>
                  </a:lnTo>
                  <a:lnTo>
                    <a:pt x="63042" y="286626"/>
                  </a:lnTo>
                  <a:lnTo>
                    <a:pt x="82638" y="244043"/>
                  </a:lnTo>
                  <a:lnTo>
                    <a:pt x="107010" y="204393"/>
                  </a:lnTo>
                  <a:lnTo>
                    <a:pt x="135801" y="168033"/>
                  </a:lnTo>
                  <a:lnTo>
                    <a:pt x="168617" y="135318"/>
                  </a:lnTo>
                  <a:lnTo>
                    <a:pt x="205117" y="106641"/>
                  </a:lnTo>
                  <a:lnTo>
                    <a:pt x="244906" y="82346"/>
                  </a:lnTo>
                  <a:lnTo>
                    <a:pt x="287629" y="62814"/>
                  </a:lnTo>
                  <a:lnTo>
                    <a:pt x="332917" y="48412"/>
                  </a:lnTo>
                  <a:lnTo>
                    <a:pt x="380415" y="39497"/>
                  </a:lnTo>
                  <a:lnTo>
                    <a:pt x="429729" y="36449"/>
                  </a:lnTo>
                  <a:lnTo>
                    <a:pt x="479018" y="39547"/>
                  </a:lnTo>
                  <a:lnTo>
                    <a:pt x="526491" y="48488"/>
                  </a:lnTo>
                  <a:lnTo>
                    <a:pt x="571766" y="62915"/>
                  </a:lnTo>
                  <a:lnTo>
                    <a:pt x="614464" y="82461"/>
                  </a:lnTo>
                  <a:lnTo>
                    <a:pt x="654240" y="106756"/>
                  </a:lnTo>
                  <a:lnTo>
                    <a:pt x="690727" y="135445"/>
                  </a:lnTo>
                  <a:lnTo>
                    <a:pt x="723531" y="168135"/>
                  </a:lnTo>
                  <a:lnTo>
                    <a:pt x="752322" y="204495"/>
                  </a:lnTo>
                  <a:lnTo>
                    <a:pt x="776693" y="244132"/>
                  </a:lnTo>
                  <a:lnTo>
                    <a:pt x="796315" y="286689"/>
                  </a:lnTo>
                  <a:lnTo>
                    <a:pt x="810793" y="331800"/>
                  </a:lnTo>
                  <a:lnTo>
                    <a:pt x="819772" y="379095"/>
                  </a:lnTo>
                  <a:lnTo>
                    <a:pt x="822883" y="428218"/>
                  </a:lnTo>
                  <a:lnTo>
                    <a:pt x="822883" y="255625"/>
                  </a:lnTo>
                  <a:lnTo>
                    <a:pt x="800785" y="212090"/>
                  </a:lnTo>
                  <a:lnTo>
                    <a:pt x="776541" y="175323"/>
                  </a:lnTo>
                  <a:lnTo>
                    <a:pt x="748741" y="141312"/>
                  </a:lnTo>
                  <a:lnTo>
                    <a:pt x="717651" y="110324"/>
                  </a:lnTo>
                  <a:lnTo>
                    <a:pt x="683514" y="82626"/>
                  </a:lnTo>
                  <a:lnTo>
                    <a:pt x="646620" y="58470"/>
                  </a:lnTo>
                  <a:lnTo>
                    <a:pt x="607212" y="38112"/>
                  </a:lnTo>
                  <a:lnTo>
                    <a:pt x="602932" y="36449"/>
                  </a:lnTo>
                  <a:lnTo>
                    <a:pt x="565556" y="21831"/>
                  </a:lnTo>
                  <a:lnTo>
                    <a:pt x="521919" y="9880"/>
                  </a:lnTo>
                  <a:lnTo>
                    <a:pt x="476554" y="2514"/>
                  </a:lnTo>
                  <a:lnTo>
                    <a:pt x="429729" y="0"/>
                  </a:lnTo>
                  <a:lnTo>
                    <a:pt x="382905" y="2514"/>
                  </a:lnTo>
                  <a:lnTo>
                    <a:pt x="337540" y="9880"/>
                  </a:lnTo>
                  <a:lnTo>
                    <a:pt x="293903" y="21831"/>
                  </a:lnTo>
                  <a:lnTo>
                    <a:pt x="252247" y="38112"/>
                  </a:lnTo>
                  <a:lnTo>
                    <a:pt x="212839" y="58470"/>
                  </a:lnTo>
                  <a:lnTo>
                    <a:pt x="175933" y="82626"/>
                  </a:lnTo>
                  <a:lnTo>
                    <a:pt x="141808" y="110324"/>
                  </a:lnTo>
                  <a:lnTo>
                    <a:pt x="110718" y="141312"/>
                  </a:lnTo>
                  <a:lnTo>
                    <a:pt x="82918" y="175323"/>
                  </a:lnTo>
                  <a:lnTo>
                    <a:pt x="58674" y="212090"/>
                  </a:lnTo>
                  <a:lnTo>
                    <a:pt x="38252" y="251358"/>
                  </a:lnTo>
                  <a:lnTo>
                    <a:pt x="21907" y="292874"/>
                  </a:lnTo>
                  <a:lnTo>
                    <a:pt x="9918" y="336359"/>
                  </a:lnTo>
                  <a:lnTo>
                    <a:pt x="2527" y="381558"/>
                  </a:lnTo>
                  <a:lnTo>
                    <a:pt x="0" y="428218"/>
                  </a:lnTo>
                  <a:lnTo>
                    <a:pt x="2527" y="474878"/>
                  </a:lnTo>
                  <a:lnTo>
                    <a:pt x="9918" y="520077"/>
                  </a:lnTo>
                  <a:lnTo>
                    <a:pt x="21907" y="563562"/>
                  </a:lnTo>
                  <a:lnTo>
                    <a:pt x="38252" y="605066"/>
                  </a:lnTo>
                  <a:lnTo>
                    <a:pt x="58674" y="644347"/>
                  </a:lnTo>
                  <a:lnTo>
                    <a:pt x="82918" y="681113"/>
                  </a:lnTo>
                  <a:lnTo>
                    <a:pt x="110718" y="715111"/>
                  </a:lnTo>
                  <a:lnTo>
                    <a:pt x="141808" y="746099"/>
                  </a:lnTo>
                  <a:lnTo>
                    <a:pt x="175933" y="773798"/>
                  </a:lnTo>
                  <a:lnTo>
                    <a:pt x="212839" y="797953"/>
                  </a:lnTo>
                  <a:lnTo>
                    <a:pt x="252247" y="818311"/>
                  </a:lnTo>
                  <a:lnTo>
                    <a:pt x="293903" y="834593"/>
                  </a:lnTo>
                  <a:lnTo>
                    <a:pt x="337540" y="846543"/>
                  </a:lnTo>
                  <a:lnTo>
                    <a:pt x="382905" y="853909"/>
                  </a:lnTo>
                  <a:lnTo>
                    <a:pt x="429729" y="856424"/>
                  </a:lnTo>
                  <a:lnTo>
                    <a:pt x="476529" y="853871"/>
                  </a:lnTo>
                  <a:lnTo>
                    <a:pt x="521881" y="846480"/>
                  </a:lnTo>
                  <a:lnTo>
                    <a:pt x="565505" y="834504"/>
                  </a:lnTo>
                  <a:lnTo>
                    <a:pt x="602615" y="819975"/>
                  </a:lnTo>
                  <a:lnTo>
                    <a:pt x="607136" y="818210"/>
                  </a:lnTo>
                  <a:lnTo>
                    <a:pt x="646531" y="797852"/>
                  </a:lnTo>
                  <a:lnTo>
                    <a:pt x="683412" y="773696"/>
                  </a:lnTo>
                  <a:lnTo>
                    <a:pt x="717537" y="745998"/>
                  </a:lnTo>
                  <a:lnTo>
                    <a:pt x="748626" y="715010"/>
                  </a:lnTo>
                  <a:lnTo>
                    <a:pt x="776414" y="681012"/>
                  </a:lnTo>
                  <a:lnTo>
                    <a:pt x="800658" y="644258"/>
                  </a:lnTo>
                  <a:lnTo>
                    <a:pt x="821093" y="605002"/>
                  </a:lnTo>
                  <a:lnTo>
                    <a:pt x="837450" y="563511"/>
                  </a:lnTo>
                  <a:lnTo>
                    <a:pt x="849464" y="520039"/>
                  </a:lnTo>
                  <a:lnTo>
                    <a:pt x="856894" y="474853"/>
                  </a:lnTo>
                  <a:lnTo>
                    <a:pt x="859459" y="428218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7033" y="1816944"/>
              <a:ext cx="116962" cy="196790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1664" y="2534285"/>
            <a:ext cx="609600" cy="277622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2815074" y="3258959"/>
            <a:ext cx="694690" cy="693420"/>
            <a:chOff x="2815074" y="3258959"/>
            <a:chExt cx="694690" cy="693420"/>
          </a:xfrm>
        </p:grpSpPr>
        <p:sp>
          <p:nvSpPr>
            <p:cNvPr id="9" name="object 9" descr=""/>
            <p:cNvSpPr/>
            <p:nvPr/>
          </p:nvSpPr>
          <p:spPr>
            <a:xfrm>
              <a:off x="2815069" y="3563340"/>
              <a:ext cx="694690" cy="389255"/>
            </a:xfrm>
            <a:custGeom>
              <a:avLst/>
              <a:gdLst/>
              <a:ahLst/>
              <a:cxnLst/>
              <a:rect l="l" t="t" r="r" b="b"/>
              <a:pathLst>
                <a:path w="694689" h="389254">
                  <a:moveTo>
                    <a:pt x="209283" y="6616"/>
                  </a:moveTo>
                  <a:lnTo>
                    <a:pt x="202653" y="0"/>
                  </a:lnTo>
                  <a:lnTo>
                    <a:pt x="179666" y="0"/>
                  </a:lnTo>
                  <a:lnTo>
                    <a:pt x="179666" y="29502"/>
                  </a:lnTo>
                  <a:lnTo>
                    <a:pt x="179666" y="304101"/>
                  </a:lnTo>
                  <a:lnTo>
                    <a:pt x="70358" y="304101"/>
                  </a:lnTo>
                  <a:lnTo>
                    <a:pt x="70358" y="29502"/>
                  </a:lnTo>
                  <a:lnTo>
                    <a:pt x="179666" y="29502"/>
                  </a:lnTo>
                  <a:lnTo>
                    <a:pt x="179666" y="0"/>
                  </a:lnTo>
                  <a:lnTo>
                    <a:pt x="47371" y="0"/>
                  </a:lnTo>
                  <a:lnTo>
                    <a:pt x="40728" y="6616"/>
                  </a:lnTo>
                  <a:lnTo>
                    <a:pt x="40728" y="326999"/>
                  </a:lnTo>
                  <a:lnTo>
                    <a:pt x="47371" y="333603"/>
                  </a:lnTo>
                  <a:lnTo>
                    <a:pt x="202653" y="333603"/>
                  </a:lnTo>
                  <a:lnTo>
                    <a:pt x="209283" y="326999"/>
                  </a:lnTo>
                  <a:lnTo>
                    <a:pt x="209283" y="304101"/>
                  </a:lnTo>
                  <a:lnTo>
                    <a:pt x="209283" y="29502"/>
                  </a:lnTo>
                  <a:lnTo>
                    <a:pt x="209283" y="6616"/>
                  </a:lnTo>
                  <a:close/>
                </a:path>
                <a:path w="694689" h="389254">
                  <a:moveTo>
                    <a:pt x="431469" y="75628"/>
                  </a:moveTo>
                  <a:lnTo>
                    <a:pt x="424827" y="69024"/>
                  </a:lnTo>
                  <a:lnTo>
                    <a:pt x="401840" y="69024"/>
                  </a:lnTo>
                  <a:lnTo>
                    <a:pt x="401840" y="98526"/>
                  </a:lnTo>
                  <a:lnTo>
                    <a:pt x="401840" y="304101"/>
                  </a:lnTo>
                  <a:lnTo>
                    <a:pt x="292531" y="304101"/>
                  </a:lnTo>
                  <a:lnTo>
                    <a:pt x="292531" y="98526"/>
                  </a:lnTo>
                  <a:lnTo>
                    <a:pt x="401840" y="98526"/>
                  </a:lnTo>
                  <a:lnTo>
                    <a:pt x="401840" y="69024"/>
                  </a:lnTo>
                  <a:lnTo>
                    <a:pt x="269544" y="69024"/>
                  </a:lnTo>
                  <a:lnTo>
                    <a:pt x="262902" y="75628"/>
                  </a:lnTo>
                  <a:lnTo>
                    <a:pt x="262902" y="326999"/>
                  </a:lnTo>
                  <a:lnTo>
                    <a:pt x="269544" y="333603"/>
                  </a:lnTo>
                  <a:lnTo>
                    <a:pt x="424827" y="333603"/>
                  </a:lnTo>
                  <a:lnTo>
                    <a:pt x="431469" y="326999"/>
                  </a:lnTo>
                  <a:lnTo>
                    <a:pt x="431469" y="304101"/>
                  </a:lnTo>
                  <a:lnTo>
                    <a:pt x="431469" y="98526"/>
                  </a:lnTo>
                  <a:lnTo>
                    <a:pt x="431469" y="75628"/>
                  </a:lnTo>
                  <a:close/>
                </a:path>
                <a:path w="694689" h="389254">
                  <a:moveTo>
                    <a:pt x="694397" y="359410"/>
                  </a:moveTo>
                  <a:lnTo>
                    <a:pt x="0" y="359410"/>
                  </a:lnTo>
                  <a:lnTo>
                    <a:pt x="0" y="388899"/>
                  </a:lnTo>
                  <a:lnTo>
                    <a:pt x="694397" y="388899"/>
                  </a:lnTo>
                  <a:lnTo>
                    <a:pt x="694397" y="35941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2196" y="3258959"/>
              <a:ext cx="224195" cy="22326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300148" y="3499875"/>
              <a:ext cx="170180" cy="397510"/>
            </a:xfrm>
            <a:custGeom>
              <a:avLst/>
              <a:gdLst/>
              <a:ahLst/>
              <a:cxnLst/>
              <a:rect l="l" t="t" r="r" b="b"/>
              <a:pathLst>
                <a:path w="170179" h="397510">
                  <a:moveTo>
                    <a:pt x="17070" y="0"/>
                  </a:moveTo>
                  <a:lnTo>
                    <a:pt x="11423" y="282"/>
                  </a:lnTo>
                  <a:lnTo>
                    <a:pt x="6973" y="3146"/>
                  </a:lnTo>
                  <a:lnTo>
                    <a:pt x="2635" y="5849"/>
                  </a:lnTo>
                  <a:lnTo>
                    <a:pt x="0" y="10587"/>
                  </a:lnTo>
                  <a:lnTo>
                    <a:pt x="12" y="390457"/>
                  </a:lnTo>
                  <a:lnTo>
                    <a:pt x="6646" y="397057"/>
                  </a:lnTo>
                  <a:lnTo>
                    <a:pt x="153783" y="397057"/>
                  </a:lnTo>
                  <a:lnTo>
                    <a:pt x="154153" y="397094"/>
                  </a:lnTo>
                  <a:lnTo>
                    <a:pt x="155017" y="397106"/>
                  </a:lnTo>
                  <a:lnTo>
                    <a:pt x="163164" y="397082"/>
                  </a:lnTo>
                  <a:lnTo>
                    <a:pt x="169768" y="390457"/>
                  </a:lnTo>
                  <a:lnTo>
                    <a:pt x="169767" y="367562"/>
                  </a:lnTo>
                  <a:lnTo>
                    <a:pt x="29636" y="367562"/>
                  </a:lnTo>
                  <a:lnTo>
                    <a:pt x="29635" y="37360"/>
                  </a:lnTo>
                  <a:lnTo>
                    <a:pt x="169767" y="37360"/>
                  </a:lnTo>
                  <a:lnTo>
                    <a:pt x="169767" y="16460"/>
                  </a:lnTo>
                  <a:lnTo>
                    <a:pt x="84883" y="16460"/>
                  </a:lnTo>
                  <a:lnTo>
                    <a:pt x="52742" y="12947"/>
                  </a:lnTo>
                  <a:lnTo>
                    <a:pt x="21785" y="2408"/>
                  </a:lnTo>
                  <a:lnTo>
                    <a:pt x="17070" y="0"/>
                  </a:lnTo>
                  <a:close/>
                </a:path>
                <a:path w="170179" h="397510">
                  <a:moveTo>
                    <a:pt x="169767" y="37360"/>
                  </a:moveTo>
                  <a:lnTo>
                    <a:pt x="138971" y="37360"/>
                  </a:lnTo>
                  <a:lnTo>
                    <a:pt x="138971" y="367562"/>
                  </a:lnTo>
                  <a:lnTo>
                    <a:pt x="169767" y="367562"/>
                  </a:lnTo>
                  <a:lnTo>
                    <a:pt x="169767" y="37360"/>
                  </a:lnTo>
                  <a:close/>
                </a:path>
                <a:path w="170179" h="397510">
                  <a:moveTo>
                    <a:pt x="138971" y="37360"/>
                  </a:moveTo>
                  <a:lnTo>
                    <a:pt x="29635" y="37360"/>
                  </a:lnTo>
                  <a:lnTo>
                    <a:pt x="56707" y="43831"/>
                  </a:lnTo>
                  <a:lnTo>
                    <a:pt x="84294" y="45988"/>
                  </a:lnTo>
                  <a:lnTo>
                    <a:pt x="111886" y="43831"/>
                  </a:lnTo>
                  <a:lnTo>
                    <a:pt x="138971" y="37360"/>
                  </a:lnTo>
                  <a:close/>
                </a:path>
                <a:path w="170179" h="397510">
                  <a:moveTo>
                    <a:pt x="152672" y="0"/>
                  </a:moveTo>
                  <a:lnTo>
                    <a:pt x="147982" y="2408"/>
                  </a:lnTo>
                  <a:lnTo>
                    <a:pt x="117024" y="12947"/>
                  </a:lnTo>
                  <a:lnTo>
                    <a:pt x="84883" y="16460"/>
                  </a:lnTo>
                  <a:lnTo>
                    <a:pt x="169767" y="16460"/>
                  </a:lnTo>
                  <a:lnTo>
                    <a:pt x="169767" y="10587"/>
                  </a:lnTo>
                  <a:lnTo>
                    <a:pt x="167114" y="5849"/>
                  </a:lnTo>
                  <a:lnTo>
                    <a:pt x="162794" y="3146"/>
                  </a:lnTo>
                  <a:lnTo>
                    <a:pt x="158350" y="282"/>
                  </a:lnTo>
                  <a:lnTo>
                    <a:pt x="152672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2023" y="4123944"/>
            <a:ext cx="963167" cy="22313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9403" y="5736742"/>
            <a:ext cx="1380744" cy="230123"/>
          </a:xfrm>
          <a:prstGeom prst="rect">
            <a:avLst/>
          </a:prstGeom>
        </p:spPr>
      </p:pic>
      <p:grpSp>
        <p:nvGrpSpPr>
          <p:cNvPr id="14" name="object 14" descr=""/>
          <p:cNvGrpSpPr/>
          <p:nvPr/>
        </p:nvGrpSpPr>
        <p:grpSpPr>
          <a:xfrm>
            <a:off x="5641023" y="672435"/>
            <a:ext cx="767715" cy="767080"/>
            <a:chOff x="5641023" y="672435"/>
            <a:chExt cx="767715" cy="767080"/>
          </a:xfrm>
        </p:grpSpPr>
        <p:sp>
          <p:nvSpPr>
            <p:cNvPr id="15" name="object 15" descr=""/>
            <p:cNvSpPr/>
            <p:nvPr/>
          </p:nvSpPr>
          <p:spPr>
            <a:xfrm>
              <a:off x="5654563" y="686306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740158" y="0"/>
                  </a:moveTo>
                  <a:lnTo>
                    <a:pt x="0" y="0"/>
                  </a:lnTo>
                  <a:lnTo>
                    <a:pt x="0" y="739985"/>
                  </a:lnTo>
                  <a:lnTo>
                    <a:pt x="740158" y="739985"/>
                  </a:lnTo>
                  <a:lnTo>
                    <a:pt x="740158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641022" y="672439"/>
              <a:ext cx="767715" cy="767080"/>
            </a:xfrm>
            <a:custGeom>
              <a:avLst/>
              <a:gdLst/>
              <a:ahLst/>
              <a:cxnLst/>
              <a:rect l="l" t="t" r="r" b="b"/>
              <a:pathLst>
                <a:path w="767714" h="767080">
                  <a:moveTo>
                    <a:pt x="767232" y="0"/>
                  </a:moveTo>
                  <a:lnTo>
                    <a:pt x="740156" y="0"/>
                  </a:lnTo>
                  <a:lnTo>
                    <a:pt x="740156" y="27940"/>
                  </a:lnTo>
                  <a:lnTo>
                    <a:pt x="740156" y="740321"/>
                  </a:lnTo>
                  <a:lnTo>
                    <a:pt x="27076" y="740321"/>
                  </a:lnTo>
                  <a:lnTo>
                    <a:pt x="27076" y="27940"/>
                  </a:lnTo>
                  <a:lnTo>
                    <a:pt x="740156" y="27940"/>
                  </a:lnTo>
                  <a:lnTo>
                    <a:pt x="740156" y="0"/>
                  </a:lnTo>
                  <a:lnTo>
                    <a:pt x="0" y="0"/>
                  </a:lnTo>
                  <a:lnTo>
                    <a:pt x="0" y="27940"/>
                  </a:lnTo>
                  <a:lnTo>
                    <a:pt x="0" y="740321"/>
                  </a:lnTo>
                  <a:lnTo>
                    <a:pt x="0" y="766991"/>
                  </a:lnTo>
                  <a:lnTo>
                    <a:pt x="767232" y="766991"/>
                  </a:lnTo>
                  <a:lnTo>
                    <a:pt x="767232" y="740321"/>
                  </a:lnTo>
                  <a:lnTo>
                    <a:pt x="767232" y="27940"/>
                  </a:lnTo>
                  <a:lnTo>
                    <a:pt x="767232" y="27419"/>
                  </a:lnTo>
                  <a:lnTo>
                    <a:pt x="767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812524" y="844241"/>
              <a:ext cx="433705" cy="433705"/>
            </a:xfrm>
            <a:custGeom>
              <a:avLst/>
              <a:gdLst/>
              <a:ahLst/>
              <a:cxnLst/>
              <a:rect l="l" t="t" r="r" b="b"/>
              <a:pathLst>
                <a:path w="433704" h="433705">
                  <a:moveTo>
                    <a:pt x="402385" y="0"/>
                  </a:moveTo>
                  <a:lnTo>
                    <a:pt x="30870" y="0"/>
                  </a:lnTo>
                  <a:lnTo>
                    <a:pt x="0" y="30832"/>
                  </a:lnTo>
                  <a:lnTo>
                    <a:pt x="0" y="402288"/>
                  </a:lnTo>
                  <a:lnTo>
                    <a:pt x="30870" y="433151"/>
                  </a:lnTo>
                  <a:lnTo>
                    <a:pt x="402386" y="433151"/>
                  </a:lnTo>
                  <a:lnTo>
                    <a:pt x="414414" y="430725"/>
                  </a:lnTo>
                  <a:lnTo>
                    <a:pt x="424227" y="424111"/>
                  </a:lnTo>
                  <a:lnTo>
                    <a:pt x="430299" y="415102"/>
                  </a:lnTo>
                  <a:lnTo>
                    <a:pt x="30870" y="415102"/>
                  </a:lnTo>
                  <a:lnTo>
                    <a:pt x="23810" y="415053"/>
                  </a:lnTo>
                  <a:lnTo>
                    <a:pt x="18101" y="409342"/>
                  </a:lnTo>
                  <a:lnTo>
                    <a:pt x="18052" y="225605"/>
                  </a:lnTo>
                  <a:lnTo>
                    <a:pt x="89541" y="225605"/>
                  </a:lnTo>
                  <a:lnTo>
                    <a:pt x="91617" y="223048"/>
                  </a:lnTo>
                  <a:lnTo>
                    <a:pt x="94272" y="220529"/>
                  </a:lnTo>
                  <a:lnTo>
                    <a:pt x="95129" y="216656"/>
                  </a:lnTo>
                  <a:lnTo>
                    <a:pt x="92414" y="209813"/>
                  </a:lnTo>
                  <a:lnTo>
                    <a:pt x="89089" y="207556"/>
                  </a:lnTo>
                  <a:lnTo>
                    <a:pt x="18052" y="207556"/>
                  </a:lnTo>
                  <a:lnTo>
                    <a:pt x="18101" y="23801"/>
                  </a:lnTo>
                  <a:lnTo>
                    <a:pt x="23810" y="18086"/>
                  </a:lnTo>
                  <a:lnTo>
                    <a:pt x="430313" y="18048"/>
                  </a:lnTo>
                  <a:lnTo>
                    <a:pt x="424227" y="9029"/>
                  </a:lnTo>
                  <a:lnTo>
                    <a:pt x="414413" y="2422"/>
                  </a:lnTo>
                  <a:lnTo>
                    <a:pt x="402385" y="0"/>
                  </a:lnTo>
                  <a:close/>
                </a:path>
                <a:path w="433704" h="433705">
                  <a:moveTo>
                    <a:pt x="213961" y="332324"/>
                  </a:moveTo>
                  <a:lnTo>
                    <a:pt x="208432" y="337622"/>
                  </a:lnTo>
                  <a:lnTo>
                    <a:pt x="207417" y="340235"/>
                  </a:lnTo>
                  <a:lnTo>
                    <a:pt x="207503" y="341457"/>
                  </a:lnTo>
                  <a:lnTo>
                    <a:pt x="207605" y="415102"/>
                  </a:lnTo>
                  <a:lnTo>
                    <a:pt x="225658" y="415102"/>
                  </a:lnTo>
                  <a:lnTo>
                    <a:pt x="225658" y="359964"/>
                  </a:lnTo>
                  <a:lnTo>
                    <a:pt x="264898" y="359964"/>
                  </a:lnTo>
                  <a:lnTo>
                    <a:pt x="270895" y="357470"/>
                  </a:lnTo>
                  <a:lnTo>
                    <a:pt x="281198" y="349405"/>
                  </a:lnTo>
                  <a:lnTo>
                    <a:pt x="283655" y="346099"/>
                  </a:lnTo>
                  <a:lnTo>
                    <a:pt x="245631" y="346099"/>
                  </a:lnTo>
                  <a:lnTo>
                    <a:pt x="237359" y="344850"/>
                  </a:lnTo>
                  <a:lnTo>
                    <a:pt x="229714" y="341457"/>
                  </a:lnTo>
                  <a:lnTo>
                    <a:pt x="223138" y="336050"/>
                  </a:lnTo>
                  <a:lnTo>
                    <a:pt x="219678" y="332448"/>
                  </a:lnTo>
                  <a:lnTo>
                    <a:pt x="213961" y="332324"/>
                  </a:lnTo>
                  <a:close/>
                </a:path>
                <a:path w="433704" h="433705">
                  <a:moveTo>
                    <a:pt x="358053" y="156468"/>
                  </a:moveTo>
                  <a:lnTo>
                    <a:pt x="324917" y="156468"/>
                  </a:lnTo>
                  <a:lnTo>
                    <a:pt x="336197" y="160579"/>
                  </a:lnTo>
                  <a:lnTo>
                    <a:pt x="345115" y="168617"/>
                  </a:lnTo>
                  <a:lnTo>
                    <a:pt x="350446" y="179845"/>
                  </a:lnTo>
                  <a:lnTo>
                    <a:pt x="351361" y="188090"/>
                  </a:lnTo>
                  <a:lnTo>
                    <a:pt x="350122" y="196145"/>
                  </a:lnTo>
                  <a:lnTo>
                    <a:pt x="346845" y="203607"/>
                  </a:lnTo>
                  <a:lnTo>
                    <a:pt x="341646" y="210076"/>
                  </a:lnTo>
                  <a:lnTo>
                    <a:pt x="338976" y="212595"/>
                  </a:lnTo>
                  <a:lnTo>
                    <a:pt x="338148" y="216506"/>
                  </a:lnTo>
                  <a:lnTo>
                    <a:pt x="339464" y="219890"/>
                  </a:lnTo>
                  <a:lnTo>
                    <a:pt x="340856" y="223349"/>
                  </a:lnTo>
                  <a:lnTo>
                    <a:pt x="344166" y="225605"/>
                  </a:lnTo>
                  <a:lnTo>
                    <a:pt x="415210" y="225605"/>
                  </a:lnTo>
                  <a:lnTo>
                    <a:pt x="415173" y="409342"/>
                  </a:lnTo>
                  <a:lnTo>
                    <a:pt x="409456" y="415053"/>
                  </a:lnTo>
                  <a:lnTo>
                    <a:pt x="402386" y="415102"/>
                  </a:lnTo>
                  <a:lnTo>
                    <a:pt x="430299" y="415102"/>
                  </a:lnTo>
                  <a:lnTo>
                    <a:pt x="430840" y="414301"/>
                  </a:lnTo>
                  <a:lnTo>
                    <a:pt x="433263" y="402288"/>
                  </a:lnTo>
                  <a:lnTo>
                    <a:pt x="433263" y="207557"/>
                  </a:lnTo>
                  <a:lnTo>
                    <a:pt x="365490" y="207557"/>
                  </a:lnTo>
                  <a:lnTo>
                    <a:pt x="369619" y="191664"/>
                  </a:lnTo>
                  <a:lnTo>
                    <a:pt x="368391" y="175704"/>
                  </a:lnTo>
                  <a:lnTo>
                    <a:pt x="362121" y="160978"/>
                  </a:lnTo>
                  <a:lnTo>
                    <a:pt x="358053" y="156468"/>
                  </a:lnTo>
                  <a:close/>
                </a:path>
                <a:path w="433704" h="433705">
                  <a:moveTo>
                    <a:pt x="264898" y="359964"/>
                  </a:moveTo>
                  <a:lnTo>
                    <a:pt x="225658" y="359964"/>
                  </a:lnTo>
                  <a:lnTo>
                    <a:pt x="233646" y="362707"/>
                  </a:lnTo>
                  <a:lnTo>
                    <a:pt x="241919" y="364066"/>
                  </a:lnTo>
                  <a:lnTo>
                    <a:pt x="250298" y="364029"/>
                  </a:lnTo>
                  <a:lnTo>
                    <a:pt x="258604" y="362581"/>
                  </a:lnTo>
                  <a:lnTo>
                    <a:pt x="264898" y="359964"/>
                  </a:lnTo>
                  <a:close/>
                </a:path>
                <a:path w="433704" h="433705">
                  <a:moveTo>
                    <a:pt x="284311" y="283655"/>
                  </a:moveTo>
                  <a:lnTo>
                    <a:pt x="245045" y="283655"/>
                  </a:lnTo>
                  <a:lnTo>
                    <a:pt x="256881" y="285662"/>
                  </a:lnTo>
                  <a:lnTo>
                    <a:pt x="267404" y="292294"/>
                  </a:lnTo>
                  <a:lnTo>
                    <a:pt x="272603" y="298754"/>
                  </a:lnTo>
                  <a:lnTo>
                    <a:pt x="275881" y="306218"/>
                  </a:lnTo>
                  <a:lnTo>
                    <a:pt x="277120" y="314275"/>
                  </a:lnTo>
                  <a:lnTo>
                    <a:pt x="276205" y="322514"/>
                  </a:lnTo>
                  <a:lnTo>
                    <a:pt x="245631" y="346099"/>
                  </a:lnTo>
                  <a:lnTo>
                    <a:pt x="283655" y="346099"/>
                  </a:lnTo>
                  <a:lnTo>
                    <a:pt x="289004" y="338903"/>
                  </a:lnTo>
                  <a:lnTo>
                    <a:pt x="293806" y="326484"/>
                  </a:lnTo>
                  <a:lnTo>
                    <a:pt x="295210" y="315316"/>
                  </a:lnTo>
                  <a:lnTo>
                    <a:pt x="294117" y="304252"/>
                  </a:lnTo>
                  <a:lnTo>
                    <a:pt x="290612" y="293701"/>
                  </a:lnTo>
                  <a:lnTo>
                    <a:pt x="284780" y="284074"/>
                  </a:lnTo>
                  <a:lnTo>
                    <a:pt x="284311" y="283655"/>
                  </a:lnTo>
                  <a:close/>
                </a:path>
                <a:path w="433704" h="433705">
                  <a:moveTo>
                    <a:pt x="225658" y="225605"/>
                  </a:moveTo>
                  <a:lnTo>
                    <a:pt x="207605" y="225605"/>
                  </a:lnTo>
                  <a:lnTo>
                    <a:pt x="207643" y="292121"/>
                  </a:lnTo>
                  <a:lnTo>
                    <a:pt x="211667" y="296144"/>
                  </a:lnTo>
                  <a:lnTo>
                    <a:pt x="219114" y="296118"/>
                  </a:lnTo>
                  <a:lnTo>
                    <a:pt x="221445" y="295122"/>
                  </a:lnTo>
                  <a:lnTo>
                    <a:pt x="223138" y="293366"/>
                  </a:lnTo>
                  <a:lnTo>
                    <a:pt x="233323" y="286235"/>
                  </a:lnTo>
                  <a:lnTo>
                    <a:pt x="245045" y="283655"/>
                  </a:lnTo>
                  <a:lnTo>
                    <a:pt x="284311" y="283655"/>
                  </a:lnTo>
                  <a:lnTo>
                    <a:pt x="272480" y="273065"/>
                  </a:lnTo>
                  <a:lnTo>
                    <a:pt x="264799" y="269824"/>
                  </a:lnTo>
                  <a:lnTo>
                    <a:pt x="225658" y="269824"/>
                  </a:lnTo>
                  <a:lnTo>
                    <a:pt x="225658" y="225605"/>
                  </a:lnTo>
                  <a:close/>
                </a:path>
                <a:path w="433704" h="433705">
                  <a:moveTo>
                    <a:pt x="89541" y="225605"/>
                  </a:moveTo>
                  <a:lnTo>
                    <a:pt x="67787" y="225605"/>
                  </a:lnTo>
                  <a:lnTo>
                    <a:pt x="65021" y="233570"/>
                  </a:lnTo>
                  <a:lnTo>
                    <a:pt x="63638" y="241834"/>
                  </a:lnTo>
                  <a:lnTo>
                    <a:pt x="63652" y="250219"/>
                  </a:lnTo>
                  <a:lnTo>
                    <a:pt x="88769" y="288916"/>
                  </a:lnTo>
                  <a:lnTo>
                    <a:pt x="112738" y="294990"/>
                  </a:lnTo>
                  <a:lnTo>
                    <a:pt x="131909" y="291235"/>
                  </a:lnTo>
                  <a:lnTo>
                    <a:pt x="147606" y="280783"/>
                  </a:lnTo>
                  <a:lnTo>
                    <a:pt x="150152" y="277055"/>
                  </a:lnTo>
                  <a:lnTo>
                    <a:pt x="113485" y="277055"/>
                  </a:lnTo>
                  <a:lnTo>
                    <a:pt x="105246" y="276141"/>
                  </a:lnTo>
                  <a:lnTo>
                    <a:pt x="81668" y="246097"/>
                  </a:lnTo>
                  <a:lnTo>
                    <a:pt x="81699" y="244983"/>
                  </a:lnTo>
                  <a:lnTo>
                    <a:pt x="82870" y="237313"/>
                  </a:lnTo>
                  <a:lnTo>
                    <a:pt x="86248" y="229661"/>
                  </a:lnTo>
                  <a:lnTo>
                    <a:pt x="89541" y="225605"/>
                  </a:lnTo>
                  <a:close/>
                </a:path>
                <a:path w="433704" h="433705">
                  <a:moveTo>
                    <a:pt x="225658" y="152396"/>
                  </a:moveTo>
                  <a:lnTo>
                    <a:pt x="207605" y="152396"/>
                  </a:lnTo>
                  <a:lnTo>
                    <a:pt x="207605" y="207557"/>
                  </a:lnTo>
                  <a:lnTo>
                    <a:pt x="136929" y="207557"/>
                  </a:lnTo>
                  <a:lnTo>
                    <a:pt x="133604" y="209813"/>
                  </a:lnTo>
                  <a:lnTo>
                    <a:pt x="130889" y="216656"/>
                  </a:lnTo>
                  <a:lnTo>
                    <a:pt x="131746" y="220529"/>
                  </a:lnTo>
                  <a:lnTo>
                    <a:pt x="134401" y="223048"/>
                  </a:lnTo>
                  <a:lnTo>
                    <a:pt x="141535" y="233253"/>
                  </a:lnTo>
                  <a:lnTo>
                    <a:pt x="144109" y="244984"/>
                  </a:lnTo>
                  <a:lnTo>
                    <a:pt x="142097" y="256820"/>
                  </a:lnTo>
                  <a:lnTo>
                    <a:pt x="135473" y="267342"/>
                  </a:lnTo>
                  <a:lnTo>
                    <a:pt x="129011" y="272540"/>
                  </a:lnTo>
                  <a:lnTo>
                    <a:pt x="121545" y="275816"/>
                  </a:lnTo>
                  <a:lnTo>
                    <a:pt x="113485" y="277055"/>
                  </a:lnTo>
                  <a:lnTo>
                    <a:pt x="150152" y="277055"/>
                  </a:lnTo>
                  <a:lnTo>
                    <a:pt x="158237" y="265212"/>
                  </a:lnTo>
                  <a:lnTo>
                    <a:pt x="162210" y="246097"/>
                  </a:lnTo>
                  <a:lnTo>
                    <a:pt x="162248" y="239028"/>
                  </a:lnTo>
                  <a:lnTo>
                    <a:pt x="160781" y="232035"/>
                  </a:lnTo>
                  <a:lnTo>
                    <a:pt x="157885" y="225605"/>
                  </a:lnTo>
                  <a:lnTo>
                    <a:pt x="296326" y="225605"/>
                  </a:lnTo>
                  <a:lnTo>
                    <a:pt x="299673" y="223349"/>
                  </a:lnTo>
                  <a:lnTo>
                    <a:pt x="301027" y="219890"/>
                  </a:lnTo>
                  <a:lnTo>
                    <a:pt x="302381" y="216506"/>
                  </a:lnTo>
                  <a:lnTo>
                    <a:pt x="301516" y="212595"/>
                  </a:lnTo>
                  <a:lnTo>
                    <a:pt x="298846" y="210076"/>
                  </a:lnTo>
                  <a:lnTo>
                    <a:pt x="297072" y="207895"/>
                  </a:lnTo>
                  <a:lnTo>
                    <a:pt x="225658" y="207895"/>
                  </a:lnTo>
                  <a:lnTo>
                    <a:pt x="225658" y="152396"/>
                  </a:lnTo>
                  <a:close/>
                </a:path>
                <a:path w="433704" h="433705">
                  <a:moveTo>
                    <a:pt x="241618" y="265626"/>
                  </a:moveTo>
                  <a:lnTo>
                    <a:pt x="225658" y="269824"/>
                  </a:lnTo>
                  <a:lnTo>
                    <a:pt x="264799" y="269824"/>
                  </a:lnTo>
                  <a:lnTo>
                    <a:pt x="257659" y="266811"/>
                  </a:lnTo>
                  <a:lnTo>
                    <a:pt x="241618" y="265626"/>
                  </a:lnTo>
                  <a:close/>
                </a:path>
                <a:path w="433704" h="433705">
                  <a:moveTo>
                    <a:pt x="319940" y="138359"/>
                  </a:moveTo>
                  <a:lnTo>
                    <a:pt x="277788" y="162753"/>
                  </a:lnTo>
                  <a:lnTo>
                    <a:pt x="271245" y="191722"/>
                  </a:lnTo>
                  <a:lnTo>
                    <a:pt x="272622" y="199958"/>
                  </a:lnTo>
                  <a:lnTo>
                    <a:pt x="275378" y="207895"/>
                  </a:lnTo>
                  <a:lnTo>
                    <a:pt x="297072" y="207895"/>
                  </a:lnTo>
                  <a:lnTo>
                    <a:pt x="293480" y="203480"/>
                  </a:lnTo>
                  <a:lnTo>
                    <a:pt x="290102" y="195830"/>
                  </a:lnTo>
                  <a:lnTo>
                    <a:pt x="288839" y="187566"/>
                  </a:lnTo>
                  <a:lnTo>
                    <a:pt x="289820" y="179130"/>
                  </a:lnTo>
                  <a:lnTo>
                    <a:pt x="293030" y="171409"/>
                  </a:lnTo>
                  <a:lnTo>
                    <a:pt x="298098" y="164931"/>
                  </a:lnTo>
                  <a:lnTo>
                    <a:pt x="304697" y="160026"/>
                  </a:lnTo>
                  <a:lnTo>
                    <a:pt x="312498" y="157021"/>
                  </a:lnTo>
                  <a:lnTo>
                    <a:pt x="324917" y="156468"/>
                  </a:lnTo>
                  <a:lnTo>
                    <a:pt x="358053" y="156468"/>
                  </a:lnTo>
                  <a:lnTo>
                    <a:pt x="351123" y="148786"/>
                  </a:lnTo>
                  <a:lnTo>
                    <a:pt x="341524" y="142956"/>
                  </a:lnTo>
                  <a:lnTo>
                    <a:pt x="330993" y="139452"/>
                  </a:lnTo>
                  <a:lnTo>
                    <a:pt x="319940" y="138359"/>
                  </a:lnTo>
                  <a:close/>
                </a:path>
                <a:path w="433704" h="433705">
                  <a:moveTo>
                    <a:pt x="430313" y="18048"/>
                  </a:moveTo>
                  <a:lnTo>
                    <a:pt x="402385" y="18048"/>
                  </a:lnTo>
                  <a:lnTo>
                    <a:pt x="409456" y="18086"/>
                  </a:lnTo>
                  <a:lnTo>
                    <a:pt x="415173" y="23801"/>
                  </a:lnTo>
                  <a:lnTo>
                    <a:pt x="415210" y="207557"/>
                  </a:lnTo>
                  <a:lnTo>
                    <a:pt x="433263" y="207557"/>
                  </a:lnTo>
                  <a:lnTo>
                    <a:pt x="433263" y="30832"/>
                  </a:lnTo>
                  <a:lnTo>
                    <a:pt x="430839" y="18829"/>
                  </a:lnTo>
                  <a:lnTo>
                    <a:pt x="430313" y="18048"/>
                  </a:lnTo>
                  <a:close/>
                </a:path>
                <a:path w="433704" h="433705">
                  <a:moveTo>
                    <a:pt x="191720" y="58181"/>
                  </a:moveTo>
                  <a:lnTo>
                    <a:pt x="148859" y="76593"/>
                  </a:lnTo>
                  <a:lnTo>
                    <a:pt x="138416" y="107842"/>
                  </a:lnTo>
                  <a:lnTo>
                    <a:pt x="139817" y="119006"/>
                  </a:lnTo>
                  <a:lnTo>
                    <a:pt x="162722" y="150008"/>
                  </a:lnTo>
                  <a:lnTo>
                    <a:pt x="191563" y="156494"/>
                  </a:lnTo>
                  <a:lnTo>
                    <a:pt x="199707" y="155130"/>
                  </a:lnTo>
                  <a:lnTo>
                    <a:pt x="207605" y="152396"/>
                  </a:lnTo>
                  <a:lnTo>
                    <a:pt x="225658" y="152396"/>
                  </a:lnTo>
                  <a:lnTo>
                    <a:pt x="225658" y="139168"/>
                  </a:lnTo>
                  <a:lnTo>
                    <a:pt x="187631" y="139168"/>
                  </a:lnTo>
                  <a:lnTo>
                    <a:pt x="179172" y="138145"/>
                  </a:lnTo>
                  <a:lnTo>
                    <a:pt x="156505" y="103169"/>
                  </a:lnTo>
                  <a:lnTo>
                    <a:pt x="160616" y="91891"/>
                  </a:lnTo>
                  <a:lnTo>
                    <a:pt x="168656" y="82976"/>
                  </a:lnTo>
                  <a:lnTo>
                    <a:pt x="179887" y="77645"/>
                  </a:lnTo>
                  <a:lnTo>
                    <a:pt x="188139" y="76731"/>
                  </a:lnTo>
                  <a:lnTo>
                    <a:pt x="225658" y="76731"/>
                  </a:lnTo>
                  <a:lnTo>
                    <a:pt x="225658" y="62267"/>
                  </a:lnTo>
                  <a:lnTo>
                    <a:pt x="207605" y="62267"/>
                  </a:lnTo>
                  <a:lnTo>
                    <a:pt x="191720" y="58181"/>
                  </a:lnTo>
                  <a:close/>
                </a:path>
                <a:path w="433704" h="433705">
                  <a:moveTo>
                    <a:pt x="221596" y="126339"/>
                  </a:moveTo>
                  <a:lnTo>
                    <a:pt x="216594" y="126376"/>
                  </a:lnTo>
                  <a:lnTo>
                    <a:pt x="214149" y="126376"/>
                  </a:lnTo>
                  <a:lnTo>
                    <a:pt x="211817" y="127354"/>
                  </a:lnTo>
                  <a:lnTo>
                    <a:pt x="210125" y="129121"/>
                  </a:lnTo>
                  <a:lnTo>
                    <a:pt x="203548" y="134529"/>
                  </a:lnTo>
                  <a:lnTo>
                    <a:pt x="195904" y="137920"/>
                  </a:lnTo>
                  <a:lnTo>
                    <a:pt x="187631" y="139168"/>
                  </a:lnTo>
                  <a:lnTo>
                    <a:pt x="225658" y="139168"/>
                  </a:lnTo>
                  <a:lnTo>
                    <a:pt x="225620" y="130362"/>
                  </a:lnTo>
                  <a:lnTo>
                    <a:pt x="221596" y="126339"/>
                  </a:lnTo>
                  <a:close/>
                </a:path>
                <a:path w="433704" h="433705">
                  <a:moveTo>
                    <a:pt x="225658" y="76731"/>
                  </a:moveTo>
                  <a:lnTo>
                    <a:pt x="188139" y="76731"/>
                  </a:lnTo>
                  <a:lnTo>
                    <a:pt x="196204" y="77970"/>
                  </a:lnTo>
                  <a:lnTo>
                    <a:pt x="203671" y="81246"/>
                  </a:lnTo>
                  <a:lnTo>
                    <a:pt x="210125" y="86444"/>
                  </a:lnTo>
                  <a:lnTo>
                    <a:pt x="213585" y="90054"/>
                  </a:lnTo>
                  <a:lnTo>
                    <a:pt x="219302" y="90167"/>
                  </a:lnTo>
                  <a:lnTo>
                    <a:pt x="224830" y="84865"/>
                  </a:lnTo>
                  <a:lnTo>
                    <a:pt x="225846" y="82270"/>
                  </a:lnTo>
                  <a:lnTo>
                    <a:pt x="225774" y="81246"/>
                  </a:lnTo>
                  <a:lnTo>
                    <a:pt x="225658" y="76731"/>
                  </a:lnTo>
                  <a:close/>
                </a:path>
                <a:path w="433704" h="433705">
                  <a:moveTo>
                    <a:pt x="225658" y="18048"/>
                  </a:moveTo>
                  <a:lnTo>
                    <a:pt x="207605" y="18048"/>
                  </a:lnTo>
                  <a:lnTo>
                    <a:pt x="207605" y="62267"/>
                  </a:lnTo>
                  <a:lnTo>
                    <a:pt x="225658" y="62267"/>
                  </a:lnTo>
                  <a:lnTo>
                    <a:pt x="225658" y="1804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5091176" y="1541780"/>
            <a:ext cx="2243455" cy="292100"/>
            <a:chOff x="5091176" y="1541780"/>
            <a:chExt cx="2243455" cy="292100"/>
          </a:xfrm>
        </p:grpSpPr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1176" y="1541780"/>
              <a:ext cx="698373" cy="22898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6125" y="1675688"/>
              <a:ext cx="90830" cy="256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3506" y="1541780"/>
              <a:ext cx="1380744" cy="292100"/>
            </a:xfrm>
            <a:prstGeom prst="rect">
              <a:avLst/>
            </a:prstGeom>
          </p:spPr>
        </p:pic>
      </p:grpSp>
      <p:sp>
        <p:nvSpPr>
          <p:cNvPr id="22" name="object 22" descr=""/>
          <p:cNvSpPr/>
          <p:nvPr/>
        </p:nvSpPr>
        <p:spPr>
          <a:xfrm>
            <a:off x="3710000" y="4779035"/>
            <a:ext cx="565785" cy="823594"/>
          </a:xfrm>
          <a:custGeom>
            <a:avLst/>
            <a:gdLst/>
            <a:ahLst/>
            <a:cxnLst/>
            <a:rect l="l" t="t" r="r" b="b"/>
            <a:pathLst>
              <a:path w="565785" h="823595">
                <a:moveTo>
                  <a:pt x="123215" y="664819"/>
                </a:moveTo>
                <a:lnTo>
                  <a:pt x="81318" y="664819"/>
                </a:lnTo>
                <a:lnTo>
                  <a:pt x="81318" y="700176"/>
                </a:lnTo>
                <a:lnTo>
                  <a:pt x="123215" y="700176"/>
                </a:lnTo>
                <a:lnTo>
                  <a:pt x="123215" y="664819"/>
                </a:lnTo>
                <a:close/>
              </a:path>
              <a:path w="565785" h="823595">
                <a:moveTo>
                  <a:pt x="123215" y="457352"/>
                </a:moveTo>
                <a:lnTo>
                  <a:pt x="81318" y="457352"/>
                </a:lnTo>
                <a:lnTo>
                  <a:pt x="81318" y="492696"/>
                </a:lnTo>
                <a:lnTo>
                  <a:pt x="123215" y="492696"/>
                </a:lnTo>
                <a:lnTo>
                  <a:pt x="123215" y="457352"/>
                </a:lnTo>
                <a:close/>
              </a:path>
              <a:path w="565785" h="823595">
                <a:moveTo>
                  <a:pt x="123215" y="249872"/>
                </a:moveTo>
                <a:lnTo>
                  <a:pt x="81318" y="249872"/>
                </a:lnTo>
                <a:lnTo>
                  <a:pt x="81318" y="285216"/>
                </a:lnTo>
                <a:lnTo>
                  <a:pt x="123215" y="285216"/>
                </a:lnTo>
                <a:lnTo>
                  <a:pt x="123215" y="249872"/>
                </a:lnTo>
                <a:close/>
              </a:path>
              <a:path w="565785" h="823595">
                <a:moveTo>
                  <a:pt x="217424" y="664819"/>
                </a:moveTo>
                <a:lnTo>
                  <a:pt x="143535" y="664819"/>
                </a:lnTo>
                <a:lnTo>
                  <a:pt x="143535" y="700176"/>
                </a:lnTo>
                <a:lnTo>
                  <a:pt x="217424" y="700176"/>
                </a:lnTo>
                <a:lnTo>
                  <a:pt x="217424" y="664819"/>
                </a:lnTo>
                <a:close/>
              </a:path>
              <a:path w="565785" h="823595">
                <a:moveTo>
                  <a:pt x="217424" y="457352"/>
                </a:moveTo>
                <a:lnTo>
                  <a:pt x="143535" y="457352"/>
                </a:lnTo>
                <a:lnTo>
                  <a:pt x="143535" y="492696"/>
                </a:lnTo>
                <a:lnTo>
                  <a:pt x="217424" y="492696"/>
                </a:lnTo>
                <a:lnTo>
                  <a:pt x="217424" y="457352"/>
                </a:lnTo>
                <a:close/>
              </a:path>
              <a:path w="565785" h="823595">
                <a:moveTo>
                  <a:pt x="217424" y="249872"/>
                </a:moveTo>
                <a:lnTo>
                  <a:pt x="143535" y="249872"/>
                </a:lnTo>
                <a:lnTo>
                  <a:pt x="143535" y="285216"/>
                </a:lnTo>
                <a:lnTo>
                  <a:pt x="217424" y="285216"/>
                </a:lnTo>
                <a:lnTo>
                  <a:pt x="217424" y="249872"/>
                </a:lnTo>
                <a:close/>
              </a:path>
              <a:path w="565785" h="823595">
                <a:moveTo>
                  <a:pt x="565658" y="100368"/>
                </a:moveTo>
                <a:lnTo>
                  <a:pt x="557415" y="74053"/>
                </a:lnTo>
                <a:lnTo>
                  <a:pt x="534327" y="51650"/>
                </a:lnTo>
                <a:lnTo>
                  <a:pt x="530301" y="49568"/>
                </a:lnTo>
                <a:lnTo>
                  <a:pt x="530301" y="100368"/>
                </a:lnTo>
                <a:lnTo>
                  <a:pt x="530301" y="151599"/>
                </a:lnTo>
                <a:lnTo>
                  <a:pt x="530301" y="722795"/>
                </a:lnTo>
                <a:lnTo>
                  <a:pt x="522338" y="736574"/>
                </a:lnTo>
                <a:lnTo>
                  <a:pt x="462508" y="764984"/>
                </a:lnTo>
                <a:lnTo>
                  <a:pt x="413296" y="776706"/>
                </a:lnTo>
                <a:lnTo>
                  <a:pt x="352958" y="784809"/>
                </a:lnTo>
                <a:lnTo>
                  <a:pt x="282829" y="787831"/>
                </a:lnTo>
                <a:lnTo>
                  <a:pt x="212699" y="784809"/>
                </a:lnTo>
                <a:lnTo>
                  <a:pt x="152361" y="776706"/>
                </a:lnTo>
                <a:lnTo>
                  <a:pt x="103149" y="764984"/>
                </a:lnTo>
                <a:lnTo>
                  <a:pt x="66357" y="751116"/>
                </a:lnTo>
                <a:lnTo>
                  <a:pt x="35356" y="722795"/>
                </a:lnTo>
                <a:lnTo>
                  <a:pt x="35356" y="566381"/>
                </a:lnTo>
                <a:lnTo>
                  <a:pt x="71348" y="584022"/>
                </a:lnTo>
                <a:lnTo>
                  <a:pt x="116433" y="597852"/>
                </a:lnTo>
                <a:lnTo>
                  <a:pt x="168275" y="607822"/>
                </a:lnTo>
                <a:lnTo>
                  <a:pt x="224523" y="613841"/>
                </a:lnTo>
                <a:lnTo>
                  <a:pt x="282829" y="615873"/>
                </a:lnTo>
                <a:lnTo>
                  <a:pt x="341198" y="613778"/>
                </a:lnTo>
                <a:lnTo>
                  <a:pt x="397586" y="607618"/>
                </a:lnTo>
                <a:lnTo>
                  <a:pt x="449529" y="597547"/>
                </a:lnTo>
                <a:lnTo>
                  <a:pt x="494588" y="583755"/>
                </a:lnTo>
                <a:lnTo>
                  <a:pt x="501218" y="580529"/>
                </a:lnTo>
                <a:lnTo>
                  <a:pt x="530301" y="566381"/>
                </a:lnTo>
                <a:lnTo>
                  <a:pt x="530301" y="514959"/>
                </a:lnTo>
                <a:lnTo>
                  <a:pt x="522338" y="528955"/>
                </a:lnTo>
                <a:lnTo>
                  <a:pt x="499300" y="543661"/>
                </a:lnTo>
                <a:lnTo>
                  <a:pt x="462508" y="557618"/>
                </a:lnTo>
                <a:lnTo>
                  <a:pt x="413194" y="569391"/>
                </a:lnTo>
                <a:lnTo>
                  <a:pt x="352933" y="577494"/>
                </a:lnTo>
                <a:lnTo>
                  <a:pt x="282829" y="580529"/>
                </a:lnTo>
                <a:lnTo>
                  <a:pt x="212686" y="577494"/>
                </a:lnTo>
                <a:lnTo>
                  <a:pt x="152311" y="569379"/>
                </a:lnTo>
                <a:lnTo>
                  <a:pt x="139763" y="566381"/>
                </a:lnTo>
                <a:lnTo>
                  <a:pt x="103149" y="557657"/>
                </a:lnTo>
                <a:lnTo>
                  <a:pt x="66357" y="543763"/>
                </a:lnTo>
                <a:lnTo>
                  <a:pt x="43332" y="529158"/>
                </a:lnTo>
                <a:lnTo>
                  <a:pt x="35356" y="515315"/>
                </a:lnTo>
                <a:lnTo>
                  <a:pt x="35356" y="358559"/>
                </a:lnTo>
                <a:lnTo>
                  <a:pt x="71348" y="376186"/>
                </a:lnTo>
                <a:lnTo>
                  <a:pt x="116433" y="390017"/>
                </a:lnTo>
                <a:lnTo>
                  <a:pt x="168275" y="399986"/>
                </a:lnTo>
                <a:lnTo>
                  <a:pt x="224523" y="406019"/>
                </a:lnTo>
                <a:lnTo>
                  <a:pt x="282829" y="408038"/>
                </a:lnTo>
                <a:lnTo>
                  <a:pt x="341198" y="405942"/>
                </a:lnTo>
                <a:lnTo>
                  <a:pt x="397586" y="399783"/>
                </a:lnTo>
                <a:lnTo>
                  <a:pt x="449529" y="389712"/>
                </a:lnTo>
                <a:lnTo>
                  <a:pt x="494588" y="375920"/>
                </a:lnTo>
                <a:lnTo>
                  <a:pt x="530301" y="358559"/>
                </a:lnTo>
                <a:lnTo>
                  <a:pt x="530301" y="307835"/>
                </a:lnTo>
                <a:lnTo>
                  <a:pt x="523290" y="320586"/>
                </a:lnTo>
                <a:lnTo>
                  <a:pt x="502361" y="334873"/>
                </a:lnTo>
                <a:lnTo>
                  <a:pt x="467690" y="348983"/>
                </a:lnTo>
                <a:lnTo>
                  <a:pt x="419430" y="361200"/>
                </a:lnTo>
                <a:lnTo>
                  <a:pt x="357746" y="369798"/>
                </a:lnTo>
                <a:lnTo>
                  <a:pt x="282829" y="373049"/>
                </a:lnTo>
                <a:lnTo>
                  <a:pt x="207911" y="369798"/>
                </a:lnTo>
                <a:lnTo>
                  <a:pt x="146240" y="361200"/>
                </a:lnTo>
                <a:lnTo>
                  <a:pt x="97980" y="348983"/>
                </a:lnTo>
                <a:lnTo>
                  <a:pt x="42367" y="320586"/>
                </a:lnTo>
                <a:lnTo>
                  <a:pt x="35356" y="307835"/>
                </a:lnTo>
                <a:lnTo>
                  <a:pt x="35356" y="151599"/>
                </a:lnTo>
                <a:lnTo>
                  <a:pt x="71348" y="169214"/>
                </a:lnTo>
                <a:lnTo>
                  <a:pt x="116433" y="183007"/>
                </a:lnTo>
                <a:lnTo>
                  <a:pt x="168275" y="192925"/>
                </a:lnTo>
                <a:lnTo>
                  <a:pt x="224523" y="198907"/>
                </a:lnTo>
                <a:lnTo>
                  <a:pt x="282829" y="200914"/>
                </a:lnTo>
                <a:lnTo>
                  <a:pt x="341198" y="198907"/>
                </a:lnTo>
                <a:lnTo>
                  <a:pt x="397586" y="192925"/>
                </a:lnTo>
                <a:lnTo>
                  <a:pt x="449529" y="183007"/>
                </a:lnTo>
                <a:lnTo>
                  <a:pt x="494588" y="169214"/>
                </a:lnTo>
                <a:lnTo>
                  <a:pt x="530301" y="151599"/>
                </a:lnTo>
                <a:lnTo>
                  <a:pt x="530301" y="100368"/>
                </a:lnTo>
                <a:lnTo>
                  <a:pt x="522287" y="114147"/>
                </a:lnTo>
                <a:lnTo>
                  <a:pt x="499135" y="128739"/>
                </a:lnTo>
                <a:lnTo>
                  <a:pt x="462254" y="142633"/>
                </a:lnTo>
                <a:lnTo>
                  <a:pt x="412978" y="154393"/>
                </a:lnTo>
                <a:lnTo>
                  <a:pt x="352717" y="162534"/>
                </a:lnTo>
                <a:lnTo>
                  <a:pt x="282829" y="165569"/>
                </a:lnTo>
                <a:lnTo>
                  <a:pt x="212852" y="162534"/>
                </a:lnTo>
                <a:lnTo>
                  <a:pt x="152679" y="154432"/>
                </a:lnTo>
                <a:lnTo>
                  <a:pt x="140792" y="151599"/>
                </a:lnTo>
                <a:lnTo>
                  <a:pt x="103416" y="142709"/>
                </a:lnTo>
                <a:lnTo>
                  <a:pt x="66522" y="128816"/>
                </a:lnTo>
                <a:lnTo>
                  <a:pt x="43370" y="114211"/>
                </a:lnTo>
                <a:lnTo>
                  <a:pt x="35356" y="100368"/>
                </a:lnTo>
                <a:lnTo>
                  <a:pt x="43332" y="86525"/>
                </a:lnTo>
                <a:lnTo>
                  <a:pt x="103149" y="58115"/>
                </a:lnTo>
                <a:lnTo>
                  <a:pt x="152361" y="46431"/>
                </a:lnTo>
                <a:lnTo>
                  <a:pt x="212699" y="38354"/>
                </a:lnTo>
                <a:lnTo>
                  <a:pt x="282829" y="35344"/>
                </a:lnTo>
                <a:lnTo>
                  <a:pt x="352958" y="38366"/>
                </a:lnTo>
                <a:lnTo>
                  <a:pt x="413296" y="46456"/>
                </a:lnTo>
                <a:lnTo>
                  <a:pt x="462508" y="58166"/>
                </a:lnTo>
                <a:lnTo>
                  <a:pt x="499300" y="72021"/>
                </a:lnTo>
                <a:lnTo>
                  <a:pt x="530301" y="100368"/>
                </a:lnTo>
                <a:lnTo>
                  <a:pt x="530301" y="49568"/>
                </a:lnTo>
                <a:lnTo>
                  <a:pt x="453517" y="18757"/>
                </a:lnTo>
                <a:lnTo>
                  <a:pt x="400748" y="8369"/>
                </a:lnTo>
                <a:lnTo>
                  <a:pt x="343027" y="2108"/>
                </a:lnTo>
                <a:lnTo>
                  <a:pt x="282829" y="0"/>
                </a:lnTo>
                <a:lnTo>
                  <a:pt x="222631" y="2146"/>
                </a:lnTo>
                <a:lnTo>
                  <a:pt x="164922" y="8521"/>
                </a:lnTo>
                <a:lnTo>
                  <a:pt x="112141" y="19037"/>
                </a:lnTo>
                <a:lnTo>
                  <a:pt x="66789" y="33566"/>
                </a:lnTo>
                <a:lnTo>
                  <a:pt x="31330" y="52031"/>
                </a:lnTo>
                <a:lnTo>
                  <a:pt x="0" y="100368"/>
                </a:lnTo>
                <a:lnTo>
                  <a:pt x="0" y="722795"/>
                </a:lnTo>
                <a:lnTo>
                  <a:pt x="31559" y="771525"/>
                </a:lnTo>
                <a:lnTo>
                  <a:pt x="67183" y="789978"/>
                </a:lnTo>
                <a:lnTo>
                  <a:pt x="112661" y="804418"/>
                </a:lnTo>
                <a:lnTo>
                  <a:pt x="165455" y="814806"/>
                </a:lnTo>
                <a:lnTo>
                  <a:pt x="223024" y="821080"/>
                </a:lnTo>
                <a:lnTo>
                  <a:pt x="282829" y="823175"/>
                </a:lnTo>
                <a:lnTo>
                  <a:pt x="342633" y="821080"/>
                </a:lnTo>
                <a:lnTo>
                  <a:pt x="400202" y="814806"/>
                </a:lnTo>
                <a:lnTo>
                  <a:pt x="452996" y="804418"/>
                </a:lnTo>
                <a:lnTo>
                  <a:pt x="498475" y="789978"/>
                </a:lnTo>
                <a:lnTo>
                  <a:pt x="534111" y="771525"/>
                </a:lnTo>
                <a:lnTo>
                  <a:pt x="565658" y="722795"/>
                </a:lnTo>
                <a:lnTo>
                  <a:pt x="565658" y="566381"/>
                </a:lnTo>
                <a:lnTo>
                  <a:pt x="565658" y="358559"/>
                </a:lnTo>
                <a:lnTo>
                  <a:pt x="565658" y="151599"/>
                </a:lnTo>
                <a:lnTo>
                  <a:pt x="565658" y="100368"/>
                </a:lnTo>
                <a:close/>
              </a:path>
            </a:pathLst>
          </a:custGeom>
          <a:solidFill>
            <a:srgbClr val="6CAD3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3437" y="5184959"/>
            <a:ext cx="555591" cy="1041414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79263" y="6416637"/>
            <a:ext cx="1817242" cy="291998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8799588" y="2932327"/>
            <a:ext cx="1184910" cy="1183640"/>
            <a:chOff x="8799588" y="2932327"/>
            <a:chExt cx="1184910" cy="1183640"/>
          </a:xfrm>
        </p:grpSpPr>
        <p:sp>
          <p:nvSpPr>
            <p:cNvPr id="26" name="object 26" descr=""/>
            <p:cNvSpPr/>
            <p:nvPr/>
          </p:nvSpPr>
          <p:spPr>
            <a:xfrm>
              <a:off x="8820491" y="2953100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1142715" y="0"/>
                  </a:moveTo>
                  <a:lnTo>
                    <a:pt x="0" y="0"/>
                  </a:lnTo>
                  <a:lnTo>
                    <a:pt x="0" y="1142449"/>
                  </a:lnTo>
                  <a:lnTo>
                    <a:pt x="1142716" y="1142449"/>
                  </a:lnTo>
                  <a:lnTo>
                    <a:pt x="1142715" y="0"/>
                  </a:lnTo>
                  <a:close/>
                </a:path>
              </a:pathLst>
            </a:custGeom>
            <a:solidFill>
              <a:srgbClr val="55C0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799576" y="2932328"/>
              <a:ext cx="1184910" cy="1183640"/>
            </a:xfrm>
            <a:custGeom>
              <a:avLst/>
              <a:gdLst/>
              <a:ahLst/>
              <a:cxnLst/>
              <a:rect l="l" t="t" r="r" b="b"/>
              <a:pathLst>
                <a:path w="1184909" h="1183639">
                  <a:moveTo>
                    <a:pt x="1184529" y="0"/>
                  </a:moveTo>
                  <a:lnTo>
                    <a:pt x="0" y="0"/>
                  </a:lnTo>
                  <a:lnTo>
                    <a:pt x="0" y="41910"/>
                  </a:lnTo>
                  <a:lnTo>
                    <a:pt x="12" y="1142873"/>
                  </a:lnTo>
                  <a:lnTo>
                    <a:pt x="12" y="1183513"/>
                  </a:lnTo>
                  <a:lnTo>
                    <a:pt x="1184529" y="1183513"/>
                  </a:lnTo>
                  <a:lnTo>
                    <a:pt x="1184529" y="1142873"/>
                  </a:lnTo>
                  <a:lnTo>
                    <a:pt x="41808" y="1142873"/>
                  </a:lnTo>
                  <a:lnTo>
                    <a:pt x="41808" y="41910"/>
                  </a:lnTo>
                  <a:lnTo>
                    <a:pt x="1142720" y="41910"/>
                  </a:lnTo>
                  <a:lnTo>
                    <a:pt x="1142720" y="1142326"/>
                  </a:lnTo>
                  <a:lnTo>
                    <a:pt x="1184529" y="1142326"/>
                  </a:lnTo>
                  <a:lnTo>
                    <a:pt x="1184529" y="41910"/>
                  </a:lnTo>
                  <a:lnTo>
                    <a:pt x="1184529" y="41694"/>
                  </a:lnTo>
                  <a:lnTo>
                    <a:pt x="1184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050236" y="3188868"/>
              <a:ext cx="697230" cy="696595"/>
            </a:xfrm>
            <a:custGeom>
              <a:avLst/>
              <a:gdLst/>
              <a:ahLst/>
              <a:cxnLst/>
              <a:rect l="l" t="t" r="r" b="b"/>
              <a:pathLst>
                <a:path w="697229" h="696595">
                  <a:moveTo>
                    <a:pt x="362686" y="60960"/>
                  </a:moveTo>
                  <a:lnTo>
                    <a:pt x="360133" y="56426"/>
                  </a:lnTo>
                  <a:lnTo>
                    <a:pt x="334645" y="40779"/>
                  </a:lnTo>
                  <a:lnTo>
                    <a:pt x="334645" y="67691"/>
                  </a:lnTo>
                  <a:lnTo>
                    <a:pt x="334645" y="310222"/>
                  </a:lnTo>
                  <a:lnTo>
                    <a:pt x="286270" y="282359"/>
                  </a:lnTo>
                  <a:lnTo>
                    <a:pt x="272338" y="306451"/>
                  </a:lnTo>
                  <a:lnTo>
                    <a:pt x="334645" y="342442"/>
                  </a:lnTo>
                  <a:lnTo>
                    <a:pt x="334645" y="429641"/>
                  </a:lnTo>
                  <a:lnTo>
                    <a:pt x="334645" y="459320"/>
                  </a:lnTo>
                  <a:lnTo>
                    <a:pt x="334645" y="625119"/>
                  </a:lnTo>
                  <a:lnTo>
                    <a:pt x="264960" y="665937"/>
                  </a:lnTo>
                  <a:lnTo>
                    <a:pt x="202387" y="629856"/>
                  </a:lnTo>
                  <a:lnTo>
                    <a:pt x="228879" y="613968"/>
                  </a:lnTo>
                  <a:lnTo>
                    <a:pt x="280695" y="582904"/>
                  </a:lnTo>
                  <a:lnTo>
                    <a:pt x="266763" y="559079"/>
                  </a:lnTo>
                  <a:lnTo>
                    <a:pt x="175221" y="613968"/>
                  </a:lnTo>
                  <a:lnTo>
                    <a:pt x="111671" y="577469"/>
                  </a:lnTo>
                  <a:lnTo>
                    <a:pt x="111671" y="494842"/>
                  </a:lnTo>
                  <a:lnTo>
                    <a:pt x="154216" y="470331"/>
                  </a:lnTo>
                  <a:lnTo>
                    <a:pt x="186639" y="451637"/>
                  </a:lnTo>
                  <a:lnTo>
                    <a:pt x="172707" y="427545"/>
                  </a:lnTo>
                  <a:lnTo>
                    <a:pt x="97739" y="470331"/>
                  </a:lnTo>
                  <a:lnTo>
                    <a:pt x="28054" y="423481"/>
                  </a:lnTo>
                  <a:lnTo>
                    <a:pt x="28054" y="357314"/>
                  </a:lnTo>
                  <a:lnTo>
                    <a:pt x="84455" y="325145"/>
                  </a:lnTo>
                  <a:lnTo>
                    <a:pt x="101358" y="315506"/>
                  </a:lnTo>
                  <a:lnTo>
                    <a:pt x="87426" y="291414"/>
                  </a:lnTo>
                  <a:lnTo>
                    <a:pt x="28054" y="325145"/>
                  </a:lnTo>
                  <a:lnTo>
                    <a:pt x="28054" y="272783"/>
                  </a:lnTo>
                  <a:lnTo>
                    <a:pt x="97739" y="236677"/>
                  </a:lnTo>
                  <a:lnTo>
                    <a:pt x="167411" y="275691"/>
                  </a:lnTo>
                  <a:lnTo>
                    <a:pt x="167411" y="340766"/>
                  </a:lnTo>
                  <a:lnTo>
                    <a:pt x="89090" y="385457"/>
                  </a:lnTo>
                  <a:lnTo>
                    <a:pt x="103035" y="409321"/>
                  </a:lnTo>
                  <a:lnTo>
                    <a:pt x="181343" y="363753"/>
                  </a:lnTo>
                  <a:lnTo>
                    <a:pt x="251028" y="398170"/>
                  </a:lnTo>
                  <a:lnTo>
                    <a:pt x="251028" y="477570"/>
                  </a:lnTo>
                  <a:lnTo>
                    <a:pt x="161975" y="528701"/>
                  </a:lnTo>
                  <a:lnTo>
                    <a:pt x="175907" y="553085"/>
                  </a:lnTo>
                  <a:lnTo>
                    <a:pt x="331343" y="461276"/>
                  </a:lnTo>
                  <a:lnTo>
                    <a:pt x="334645" y="459320"/>
                  </a:lnTo>
                  <a:lnTo>
                    <a:pt x="334645" y="429641"/>
                  </a:lnTo>
                  <a:lnTo>
                    <a:pt x="278892" y="461276"/>
                  </a:lnTo>
                  <a:lnTo>
                    <a:pt x="279019" y="378955"/>
                  </a:lnTo>
                  <a:lnTo>
                    <a:pt x="276110" y="374142"/>
                  </a:lnTo>
                  <a:lnTo>
                    <a:pt x="271526" y="371703"/>
                  </a:lnTo>
                  <a:lnTo>
                    <a:pt x="255701" y="363753"/>
                  </a:lnTo>
                  <a:lnTo>
                    <a:pt x="195287" y="333387"/>
                  </a:lnTo>
                  <a:lnTo>
                    <a:pt x="195287" y="270116"/>
                  </a:lnTo>
                  <a:lnTo>
                    <a:pt x="240055" y="244919"/>
                  </a:lnTo>
                  <a:lnTo>
                    <a:pt x="276174" y="224599"/>
                  </a:lnTo>
                  <a:lnTo>
                    <a:pt x="278892" y="219964"/>
                  </a:lnTo>
                  <a:lnTo>
                    <a:pt x="278892" y="105600"/>
                  </a:lnTo>
                  <a:lnTo>
                    <a:pt x="251028" y="105600"/>
                  </a:lnTo>
                  <a:lnTo>
                    <a:pt x="251028" y="206438"/>
                  </a:lnTo>
                  <a:lnTo>
                    <a:pt x="181343" y="244919"/>
                  </a:lnTo>
                  <a:lnTo>
                    <a:pt x="166624" y="236677"/>
                  </a:lnTo>
                  <a:lnTo>
                    <a:pt x="111671" y="205905"/>
                  </a:lnTo>
                  <a:lnTo>
                    <a:pt x="111671" y="115354"/>
                  </a:lnTo>
                  <a:lnTo>
                    <a:pt x="167411" y="81737"/>
                  </a:lnTo>
                  <a:lnTo>
                    <a:pt x="167411" y="161328"/>
                  </a:lnTo>
                  <a:lnTo>
                    <a:pt x="195287" y="161328"/>
                  </a:lnTo>
                  <a:lnTo>
                    <a:pt x="195287" y="81737"/>
                  </a:lnTo>
                  <a:lnTo>
                    <a:pt x="195287" y="65316"/>
                  </a:lnTo>
                  <a:lnTo>
                    <a:pt x="264960" y="24612"/>
                  </a:lnTo>
                  <a:lnTo>
                    <a:pt x="334645" y="67691"/>
                  </a:lnTo>
                  <a:lnTo>
                    <a:pt x="334645" y="40779"/>
                  </a:lnTo>
                  <a:lnTo>
                    <a:pt x="308330" y="24612"/>
                  </a:lnTo>
                  <a:lnTo>
                    <a:pt x="272338" y="2501"/>
                  </a:lnTo>
                  <a:lnTo>
                    <a:pt x="268033" y="0"/>
                  </a:lnTo>
                  <a:lnTo>
                    <a:pt x="262699" y="0"/>
                  </a:lnTo>
                  <a:lnTo>
                    <a:pt x="258394" y="2501"/>
                  </a:lnTo>
                  <a:lnTo>
                    <a:pt x="91186" y="101422"/>
                  </a:lnTo>
                  <a:lnTo>
                    <a:pt x="86728" y="103682"/>
                  </a:lnTo>
                  <a:lnTo>
                    <a:pt x="83858" y="108204"/>
                  </a:lnTo>
                  <a:lnTo>
                    <a:pt x="83654" y="113258"/>
                  </a:lnTo>
                  <a:lnTo>
                    <a:pt x="83654" y="212178"/>
                  </a:lnTo>
                  <a:lnTo>
                    <a:pt x="7848" y="252006"/>
                  </a:lnTo>
                  <a:lnTo>
                    <a:pt x="3060" y="254330"/>
                  </a:lnTo>
                  <a:lnTo>
                    <a:pt x="38" y="259207"/>
                  </a:lnTo>
                  <a:lnTo>
                    <a:pt x="0" y="436435"/>
                  </a:lnTo>
                  <a:lnTo>
                    <a:pt x="2298" y="440791"/>
                  </a:lnTo>
                  <a:lnTo>
                    <a:pt x="6184" y="443458"/>
                  </a:lnTo>
                  <a:lnTo>
                    <a:pt x="83794" y="494017"/>
                  </a:lnTo>
                  <a:lnTo>
                    <a:pt x="83743" y="589851"/>
                  </a:lnTo>
                  <a:lnTo>
                    <a:pt x="86233" y="594398"/>
                  </a:lnTo>
                  <a:lnTo>
                    <a:pt x="90347" y="596976"/>
                  </a:lnTo>
                  <a:lnTo>
                    <a:pt x="257594" y="693381"/>
                  </a:lnTo>
                  <a:lnTo>
                    <a:pt x="259740" y="695020"/>
                  </a:lnTo>
                  <a:lnTo>
                    <a:pt x="262293" y="696023"/>
                  </a:lnTo>
                  <a:lnTo>
                    <a:pt x="264960" y="696315"/>
                  </a:lnTo>
                  <a:lnTo>
                    <a:pt x="267462" y="696315"/>
                  </a:lnTo>
                  <a:lnTo>
                    <a:pt x="269900" y="695642"/>
                  </a:lnTo>
                  <a:lnTo>
                    <a:pt x="320509" y="665937"/>
                  </a:lnTo>
                  <a:lnTo>
                    <a:pt x="355663" y="645312"/>
                  </a:lnTo>
                  <a:lnTo>
                    <a:pt x="359956" y="642848"/>
                  </a:lnTo>
                  <a:lnTo>
                    <a:pt x="362623" y="638276"/>
                  </a:lnTo>
                  <a:lnTo>
                    <a:pt x="362623" y="459320"/>
                  </a:lnTo>
                  <a:lnTo>
                    <a:pt x="362623" y="310222"/>
                  </a:lnTo>
                  <a:lnTo>
                    <a:pt x="362686" y="60960"/>
                  </a:lnTo>
                  <a:close/>
                </a:path>
                <a:path w="697229" h="696595">
                  <a:moveTo>
                    <a:pt x="501865" y="348945"/>
                  </a:moveTo>
                  <a:lnTo>
                    <a:pt x="492290" y="296824"/>
                  </a:lnTo>
                  <a:lnTo>
                    <a:pt x="466090" y="252488"/>
                  </a:lnTo>
                  <a:lnTo>
                    <a:pt x="426427" y="219633"/>
                  </a:lnTo>
                  <a:lnTo>
                    <a:pt x="376440" y="201968"/>
                  </a:lnTo>
                  <a:lnTo>
                    <a:pt x="376440" y="229831"/>
                  </a:lnTo>
                  <a:lnTo>
                    <a:pt x="421017" y="247929"/>
                  </a:lnTo>
                  <a:lnTo>
                    <a:pt x="454037" y="280555"/>
                  </a:lnTo>
                  <a:lnTo>
                    <a:pt x="472427" y="323164"/>
                  </a:lnTo>
                  <a:lnTo>
                    <a:pt x="473062" y="371246"/>
                  </a:lnTo>
                  <a:lnTo>
                    <a:pt x="460971" y="405701"/>
                  </a:lnTo>
                  <a:lnTo>
                    <a:pt x="439674" y="434441"/>
                  </a:lnTo>
                  <a:lnTo>
                    <a:pt x="410921" y="455726"/>
                  </a:lnTo>
                  <a:lnTo>
                    <a:pt x="376440" y="467817"/>
                  </a:lnTo>
                  <a:lnTo>
                    <a:pt x="376440" y="495681"/>
                  </a:lnTo>
                  <a:lnTo>
                    <a:pt x="426440" y="478167"/>
                  </a:lnTo>
                  <a:lnTo>
                    <a:pt x="466140" y="445389"/>
                  </a:lnTo>
                  <a:lnTo>
                    <a:pt x="492340" y="401091"/>
                  </a:lnTo>
                  <a:lnTo>
                    <a:pt x="501865" y="348945"/>
                  </a:lnTo>
                  <a:close/>
                </a:path>
                <a:path w="697229" h="696595">
                  <a:moveTo>
                    <a:pt x="697077" y="274472"/>
                  </a:moveTo>
                  <a:lnTo>
                    <a:pt x="695566" y="270929"/>
                  </a:lnTo>
                  <a:lnTo>
                    <a:pt x="652360" y="175260"/>
                  </a:lnTo>
                  <a:lnTo>
                    <a:pt x="646887" y="163131"/>
                  </a:lnTo>
                  <a:lnTo>
                    <a:pt x="641223" y="150583"/>
                  </a:lnTo>
                  <a:lnTo>
                    <a:pt x="638263" y="143446"/>
                  </a:lnTo>
                  <a:lnTo>
                    <a:pt x="630135" y="140081"/>
                  </a:lnTo>
                  <a:lnTo>
                    <a:pt x="622985" y="143040"/>
                  </a:lnTo>
                  <a:lnTo>
                    <a:pt x="622007" y="143040"/>
                  </a:lnTo>
                  <a:lnTo>
                    <a:pt x="583272" y="163131"/>
                  </a:lnTo>
                  <a:lnTo>
                    <a:pt x="570623" y="148577"/>
                  </a:lnTo>
                  <a:lnTo>
                    <a:pt x="557098" y="134912"/>
                  </a:lnTo>
                  <a:lnTo>
                    <a:pt x="542721" y="122135"/>
                  </a:lnTo>
                  <a:lnTo>
                    <a:pt x="527532" y="110299"/>
                  </a:lnTo>
                  <a:lnTo>
                    <a:pt x="545477" y="70472"/>
                  </a:lnTo>
                  <a:lnTo>
                    <a:pt x="548614" y="63449"/>
                  </a:lnTo>
                  <a:lnTo>
                    <a:pt x="545414" y="55206"/>
                  </a:lnTo>
                  <a:lnTo>
                    <a:pt x="538391" y="52070"/>
                  </a:lnTo>
                  <a:lnTo>
                    <a:pt x="498233" y="37160"/>
                  </a:lnTo>
                  <a:lnTo>
                    <a:pt x="419938" y="8077"/>
                  </a:lnTo>
                  <a:lnTo>
                    <a:pt x="400024" y="8077"/>
                  </a:lnTo>
                  <a:lnTo>
                    <a:pt x="397814" y="9702"/>
                  </a:lnTo>
                  <a:lnTo>
                    <a:pt x="396189" y="11899"/>
                  </a:lnTo>
                  <a:lnTo>
                    <a:pt x="395262" y="14452"/>
                  </a:lnTo>
                  <a:lnTo>
                    <a:pt x="381317" y="56248"/>
                  </a:lnTo>
                  <a:lnTo>
                    <a:pt x="375869" y="56248"/>
                  </a:lnTo>
                  <a:lnTo>
                    <a:pt x="375869" y="84124"/>
                  </a:lnTo>
                  <a:lnTo>
                    <a:pt x="380568" y="83832"/>
                  </a:lnTo>
                  <a:lnTo>
                    <a:pt x="385267" y="84289"/>
                  </a:lnTo>
                  <a:lnTo>
                    <a:pt x="389801" y="85509"/>
                  </a:lnTo>
                  <a:lnTo>
                    <a:pt x="396646" y="86614"/>
                  </a:lnTo>
                  <a:lnTo>
                    <a:pt x="401091" y="83832"/>
                  </a:lnTo>
                  <a:lnTo>
                    <a:pt x="403212" y="82499"/>
                  </a:lnTo>
                  <a:lnTo>
                    <a:pt x="417550" y="37160"/>
                  </a:lnTo>
                  <a:lnTo>
                    <a:pt x="513600" y="74371"/>
                  </a:lnTo>
                  <a:lnTo>
                    <a:pt x="496874" y="110883"/>
                  </a:lnTo>
                  <a:lnTo>
                    <a:pt x="494372" y="116916"/>
                  </a:lnTo>
                  <a:lnTo>
                    <a:pt x="496468" y="123888"/>
                  </a:lnTo>
                  <a:lnTo>
                    <a:pt x="501865" y="127596"/>
                  </a:lnTo>
                  <a:lnTo>
                    <a:pt x="520382" y="140970"/>
                  </a:lnTo>
                  <a:lnTo>
                    <a:pt x="537641" y="155867"/>
                  </a:lnTo>
                  <a:lnTo>
                    <a:pt x="553554" y="172199"/>
                  </a:lnTo>
                  <a:lnTo>
                    <a:pt x="568058" y="189890"/>
                  </a:lnTo>
                  <a:lnTo>
                    <a:pt x="572122" y="195465"/>
                  </a:lnTo>
                  <a:lnTo>
                    <a:pt x="579615" y="197205"/>
                  </a:lnTo>
                  <a:lnTo>
                    <a:pt x="622414" y="175260"/>
                  </a:lnTo>
                  <a:lnTo>
                    <a:pt x="664210" y="268605"/>
                  </a:lnTo>
                  <a:lnTo>
                    <a:pt x="626300" y="282536"/>
                  </a:lnTo>
                  <a:lnTo>
                    <a:pt x="619975" y="284975"/>
                  </a:lnTo>
                  <a:lnTo>
                    <a:pt x="616318" y="291592"/>
                  </a:lnTo>
                  <a:lnTo>
                    <a:pt x="617651" y="298272"/>
                  </a:lnTo>
                  <a:lnTo>
                    <a:pt x="621195" y="320789"/>
                  </a:lnTo>
                  <a:lnTo>
                    <a:pt x="622795" y="343547"/>
                  </a:lnTo>
                  <a:lnTo>
                    <a:pt x="622465" y="366268"/>
                  </a:lnTo>
                  <a:lnTo>
                    <a:pt x="620204" y="388950"/>
                  </a:lnTo>
                  <a:lnTo>
                    <a:pt x="619036" y="395859"/>
                  </a:lnTo>
                  <a:lnTo>
                    <a:pt x="623163" y="402526"/>
                  </a:lnTo>
                  <a:lnTo>
                    <a:pt x="668401" y="416699"/>
                  </a:lnTo>
                  <a:lnTo>
                    <a:pt x="631761" y="512406"/>
                  </a:lnTo>
                  <a:lnTo>
                    <a:pt x="594537" y="496379"/>
                  </a:lnTo>
                  <a:lnTo>
                    <a:pt x="588327" y="493610"/>
                  </a:lnTo>
                  <a:lnTo>
                    <a:pt x="581012" y="495731"/>
                  </a:lnTo>
                  <a:lnTo>
                    <a:pt x="548690" y="537070"/>
                  </a:lnTo>
                  <a:lnTo>
                    <a:pt x="514527" y="567436"/>
                  </a:lnTo>
                  <a:lnTo>
                    <a:pt x="508952" y="571487"/>
                  </a:lnTo>
                  <a:lnTo>
                    <a:pt x="507212" y="579005"/>
                  </a:lnTo>
                  <a:lnTo>
                    <a:pt x="510349" y="585127"/>
                  </a:lnTo>
                  <a:lnTo>
                    <a:pt x="529742" y="621080"/>
                  </a:lnTo>
                  <a:lnTo>
                    <a:pt x="435965" y="662876"/>
                  </a:lnTo>
                  <a:lnTo>
                    <a:pt x="429793" y="646290"/>
                  </a:lnTo>
                  <a:lnTo>
                    <a:pt x="422021" y="625398"/>
                  </a:lnTo>
                  <a:lnTo>
                    <a:pt x="419354" y="618782"/>
                  </a:lnTo>
                  <a:lnTo>
                    <a:pt x="412153" y="615238"/>
                  </a:lnTo>
                  <a:lnTo>
                    <a:pt x="405307" y="617169"/>
                  </a:lnTo>
                  <a:lnTo>
                    <a:pt x="398119" y="618439"/>
                  </a:lnTo>
                  <a:lnTo>
                    <a:pt x="390918" y="619506"/>
                  </a:lnTo>
                  <a:lnTo>
                    <a:pt x="383705" y="620382"/>
                  </a:lnTo>
                  <a:lnTo>
                    <a:pt x="376440" y="621080"/>
                  </a:lnTo>
                  <a:lnTo>
                    <a:pt x="376440" y="648944"/>
                  </a:lnTo>
                  <a:lnTo>
                    <a:pt x="383997" y="648677"/>
                  </a:lnTo>
                  <a:lnTo>
                    <a:pt x="391490" y="647788"/>
                  </a:lnTo>
                  <a:lnTo>
                    <a:pt x="398856" y="646290"/>
                  </a:lnTo>
                  <a:lnTo>
                    <a:pt x="414362" y="686701"/>
                  </a:lnTo>
                  <a:lnTo>
                    <a:pt x="415759" y="690232"/>
                  </a:lnTo>
                  <a:lnTo>
                    <a:pt x="418490" y="693051"/>
                  </a:lnTo>
                  <a:lnTo>
                    <a:pt x="422033" y="694499"/>
                  </a:lnTo>
                  <a:lnTo>
                    <a:pt x="425627" y="696087"/>
                  </a:lnTo>
                  <a:lnTo>
                    <a:pt x="429691" y="696087"/>
                  </a:lnTo>
                  <a:lnTo>
                    <a:pt x="504266" y="662876"/>
                  </a:lnTo>
                  <a:lnTo>
                    <a:pt x="554012" y="640715"/>
                  </a:lnTo>
                  <a:lnTo>
                    <a:pt x="561098" y="637705"/>
                  </a:lnTo>
                  <a:lnTo>
                    <a:pt x="564349" y="629526"/>
                  </a:lnTo>
                  <a:lnTo>
                    <a:pt x="561327" y="622439"/>
                  </a:lnTo>
                  <a:lnTo>
                    <a:pt x="561149" y="621969"/>
                  </a:lnTo>
                  <a:lnTo>
                    <a:pt x="540766" y="582625"/>
                  </a:lnTo>
                  <a:lnTo>
                    <a:pt x="555371" y="570014"/>
                  </a:lnTo>
                  <a:lnTo>
                    <a:pt x="569112" y="556488"/>
                  </a:lnTo>
                  <a:lnTo>
                    <a:pt x="581952" y="542099"/>
                  </a:lnTo>
                  <a:lnTo>
                    <a:pt x="593839" y="526897"/>
                  </a:lnTo>
                  <a:lnTo>
                    <a:pt x="633552" y="544588"/>
                  </a:lnTo>
                  <a:lnTo>
                    <a:pt x="640461" y="547954"/>
                  </a:lnTo>
                  <a:lnTo>
                    <a:pt x="648830" y="545096"/>
                  </a:lnTo>
                  <a:lnTo>
                    <a:pt x="652424" y="537718"/>
                  </a:lnTo>
                  <a:lnTo>
                    <a:pt x="652487" y="537476"/>
                  </a:lnTo>
                  <a:lnTo>
                    <a:pt x="656526" y="526897"/>
                  </a:lnTo>
                  <a:lnTo>
                    <a:pt x="662063" y="512406"/>
                  </a:lnTo>
                  <a:lnTo>
                    <a:pt x="696963" y="420992"/>
                  </a:lnTo>
                  <a:lnTo>
                    <a:pt x="696963" y="399681"/>
                  </a:lnTo>
                  <a:lnTo>
                    <a:pt x="695337" y="397649"/>
                  </a:lnTo>
                  <a:lnTo>
                    <a:pt x="693191" y="396138"/>
                  </a:lnTo>
                  <a:lnTo>
                    <a:pt x="690689" y="395389"/>
                  </a:lnTo>
                  <a:lnTo>
                    <a:pt x="648881" y="382155"/>
                  </a:lnTo>
                  <a:lnTo>
                    <a:pt x="650252" y="362864"/>
                  </a:lnTo>
                  <a:lnTo>
                    <a:pt x="650367" y="343496"/>
                  </a:lnTo>
                  <a:lnTo>
                    <a:pt x="649211" y="324256"/>
                  </a:lnTo>
                  <a:lnTo>
                    <a:pt x="646798" y="305066"/>
                  </a:lnTo>
                  <a:lnTo>
                    <a:pt x="691210" y="288290"/>
                  </a:lnTo>
                  <a:lnTo>
                    <a:pt x="694118" y="285496"/>
                  </a:lnTo>
                  <a:lnTo>
                    <a:pt x="695566" y="281952"/>
                  </a:lnTo>
                  <a:lnTo>
                    <a:pt x="697077" y="278472"/>
                  </a:lnTo>
                  <a:lnTo>
                    <a:pt x="697077" y="274472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371205" y="4305680"/>
            <a:ext cx="2326259" cy="291973"/>
          </a:xfrm>
          <a:prstGeom prst="rect">
            <a:avLst/>
          </a:prstGeom>
        </p:spPr>
      </p:pic>
      <p:sp>
        <p:nvSpPr>
          <p:cNvPr id="30" name="object 30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4556886" y="4387596"/>
            <a:ext cx="734060" cy="724535"/>
          </a:xfrm>
          <a:custGeom>
            <a:avLst/>
            <a:gdLst/>
            <a:ahLst/>
            <a:cxnLst/>
            <a:rect l="l" t="t" r="r" b="b"/>
            <a:pathLst>
              <a:path w="734060" h="724535">
                <a:moveTo>
                  <a:pt x="703768" y="29700"/>
                </a:moveTo>
                <a:lnTo>
                  <a:pt x="683215" y="34983"/>
                </a:lnTo>
                <a:lnTo>
                  <a:pt x="0" y="709294"/>
                </a:lnTo>
                <a:lnTo>
                  <a:pt x="14986" y="724407"/>
                </a:lnTo>
                <a:lnTo>
                  <a:pt x="698234" y="50186"/>
                </a:lnTo>
                <a:lnTo>
                  <a:pt x="703768" y="29700"/>
                </a:lnTo>
                <a:close/>
              </a:path>
              <a:path w="734060" h="724535">
                <a:moveTo>
                  <a:pt x="731973" y="7238"/>
                </a:moveTo>
                <a:lnTo>
                  <a:pt x="711326" y="7238"/>
                </a:lnTo>
                <a:lnTo>
                  <a:pt x="726313" y="22478"/>
                </a:lnTo>
                <a:lnTo>
                  <a:pt x="698234" y="50186"/>
                </a:lnTo>
                <a:lnTo>
                  <a:pt x="685546" y="97154"/>
                </a:lnTo>
                <a:lnTo>
                  <a:pt x="684022" y="102869"/>
                </a:lnTo>
                <a:lnTo>
                  <a:pt x="687324" y="108711"/>
                </a:lnTo>
                <a:lnTo>
                  <a:pt x="693038" y="110235"/>
                </a:lnTo>
                <a:lnTo>
                  <a:pt x="698753" y="111886"/>
                </a:lnTo>
                <a:lnTo>
                  <a:pt x="704596" y="108457"/>
                </a:lnTo>
                <a:lnTo>
                  <a:pt x="706120" y="102742"/>
                </a:lnTo>
                <a:lnTo>
                  <a:pt x="731973" y="7238"/>
                </a:lnTo>
                <a:close/>
              </a:path>
              <a:path w="734060" h="724535">
                <a:moveTo>
                  <a:pt x="716072" y="12064"/>
                </a:moveTo>
                <a:lnTo>
                  <a:pt x="708533" y="12064"/>
                </a:lnTo>
                <a:lnTo>
                  <a:pt x="721487" y="25145"/>
                </a:lnTo>
                <a:lnTo>
                  <a:pt x="703768" y="29700"/>
                </a:lnTo>
                <a:lnTo>
                  <a:pt x="698234" y="50186"/>
                </a:lnTo>
                <a:lnTo>
                  <a:pt x="726313" y="22478"/>
                </a:lnTo>
                <a:lnTo>
                  <a:pt x="716072" y="12064"/>
                </a:lnTo>
                <a:close/>
              </a:path>
              <a:path w="734060" h="724535">
                <a:moveTo>
                  <a:pt x="733933" y="0"/>
                </a:moveTo>
                <a:lnTo>
                  <a:pt x="630809" y="26415"/>
                </a:lnTo>
                <a:lnTo>
                  <a:pt x="625093" y="27812"/>
                </a:lnTo>
                <a:lnTo>
                  <a:pt x="621538" y="33654"/>
                </a:lnTo>
                <a:lnTo>
                  <a:pt x="623062" y="39369"/>
                </a:lnTo>
                <a:lnTo>
                  <a:pt x="624459" y="45084"/>
                </a:lnTo>
                <a:lnTo>
                  <a:pt x="630301" y="48513"/>
                </a:lnTo>
                <a:lnTo>
                  <a:pt x="636015" y="47116"/>
                </a:lnTo>
                <a:lnTo>
                  <a:pt x="683215" y="34983"/>
                </a:lnTo>
                <a:lnTo>
                  <a:pt x="711326" y="7238"/>
                </a:lnTo>
                <a:lnTo>
                  <a:pt x="731973" y="7238"/>
                </a:lnTo>
                <a:lnTo>
                  <a:pt x="733933" y="0"/>
                </a:lnTo>
                <a:close/>
              </a:path>
              <a:path w="734060" h="724535">
                <a:moveTo>
                  <a:pt x="711326" y="7238"/>
                </a:moveTo>
                <a:lnTo>
                  <a:pt x="683215" y="34983"/>
                </a:lnTo>
                <a:lnTo>
                  <a:pt x="703768" y="29700"/>
                </a:lnTo>
                <a:lnTo>
                  <a:pt x="708533" y="12064"/>
                </a:lnTo>
                <a:lnTo>
                  <a:pt x="716072" y="12064"/>
                </a:lnTo>
                <a:lnTo>
                  <a:pt x="711326" y="7238"/>
                </a:lnTo>
                <a:close/>
              </a:path>
              <a:path w="734060" h="724535">
                <a:moveTo>
                  <a:pt x="708533" y="12064"/>
                </a:moveTo>
                <a:lnTo>
                  <a:pt x="703768" y="29700"/>
                </a:lnTo>
                <a:lnTo>
                  <a:pt x="721487" y="25145"/>
                </a:lnTo>
                <a:lnTo>
                  <a:pt x="708533" y="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4430267" y="2364104"/>
            <a:ext cx="694055" cy="486409"/>
          </a:xfrm>
          <a:custGeom>
            <a:avLst/>
            <a:gdLst/>
            <a:ahLst/>
            <a:cxnLst/>
            <a:rect l="l" t="t" r="r" b="b"/>
            <a:pathLst>
              <a:path w="694054" h="486410">
                <a:moveTo>
                  <a:pt x="583565" y="456311"/>
                </a:moveTo>
                <a:lnTo>
                  <a:pt x="578358" y="460756"/>
                </a:lnTo>
                <a:lnTo>
                  <a:pt x="577977" y="466598"/>
                </a:lnTo>
                <a:lnTo>
                  <a:pt x="577469" y="472440"/>
                </a:lnTo>
                <a:lnTo>
                  <a:pt x="581914" y="477647"/>
                </a:lnTo>
                <a:lnTo>
                  <a:pt x="587756" y="478028"/>
                </a:lnTo>
                <a:lnTo>
                  <a:pt x="693928" y="486410"/>
                </a:lnTo>
                <a:lnTo>
                  <a:pt x="692389" y="483108"/>
                </a:lnTo>
                <a:lnTo>
                  <a:pt x="670433" y="483108"/>
                </a:lnTo>
                <a:lnTo>
                  <a:pt x="638156" y="460693"/>
                </a:lnTo>
                <a:lnTo>
                  <a:pt x="583565" y="456311"/>
                </a:lnTo>
                <a:close/>
              </a:path>
              <a:path w="694054" h="486410">
                <a:moveTo>
                  <a:pt x="638156" y="460693"/>
                </a:moveTo>
                <a:lnTo>
                  <a:pt x="670433" y="483108"/>
                </a:lnTo>
                <a:lnTo>
                  <a:pt x="673348" y="478917"/>
                </a:lnTo>
                <a:lnTo>
                  <a:pt x="666877" y="478917"/>
                </a:lnTo>
                <a:lnTo>
                  <a:pt x="659178" y="462364"/>
                </a:lnTo>
                <a:lnTo>
                  <a:pt x="638156" y="460693"/>
                </a:lnTo>
                <a:close/>
              </a:path>
              <a:path w="694054" h="486410">
                <a:moveTo>
                  <a:pt x="640080" y="382270"/>
                </a:moveTo>
                <a:lnTo>
                  <a:pt x="634746" y="384683"/>
                </a:lnTo>
                <a:lnTo>
                  <a:pt x="629412" y="387223"/>
                </a:lnTo>
                <a:lnTo>
                  <a:pt x="627126" y="393573"/>
                </a:lnTo>
                <a:lnTo>
                  <a:pt x="629666" y="398907"/>
                </a:lnTo>
                <a:lnTo>
                  <a:pt x="650204" y="443067"/>
                </a:lnTo>
                <a:lnTo>
                  <a:pt x="682625" y="465582"/>
                </a:lnTo>
                <a:lnTo>
                  <a:pt x="670433" y="483108"/>
                </a:lnTo>
                <a:lnTo>
                  <a:pt x="692389" y="483108"/>
                </a:lnTo>
                <a:lnTo>
                  <a:pt x="648970" y="389890"/>
                </a:lnTo>
                <a:lnTo>
                  <a:pt x="646430" y="384556"/>
                </a:lnTo>
                <a:lnTo>
                  <a:pt x="640080" y="382270"/>
                </a:lnTo>
                <a:close/>
              </a:path>
              <a:path w="694054" h="486410">
                <a:moveTo>
                  <a:pt x="659178" y="462364"/>
                </a:moveTo>
                <a:lnTo>
                  <a:pt x="666877" y="478917"/>
                </a:lnTo>
                <a:lnTo>
                  <a:pt x="677291" y="463804"/>
                </a:lnTo>
                <a:lnTo>
                  <a:pt x="659178" y="462364"/>
                </a:lnTo>
                <a:close/>
              </a:path>
              <a:path w="694054" h="486410">
                <a:moveTo>
                  <a:pt x="650204" y="443067"/>
                </a:moveTo>
                <a:lnTo>
                  <a:pt x="659178" y="462364"/>
                </a:lnTo>
                <a:lnTo>
                  <a:pt x="677291" y="463804"/>
                </a:lnTo>
                <a:lnTo>
                  <a:pt x="666877" y="478917"/>
                </a:lnTo>
                <a:lnTo>
                  <a:pt x="673348" y="478917"/>
                </a:lnTo>
                <a:lnTo>
                  <a:pt x="682625" y="465582"/>
                </a:lnTo>
                <a:lnTo>
                  <a:pt x="650204" y="443067"/>
                </a:lnTo>
                <a:close/>
              </a:path>
              <a:path w="694054" h="486410">
                <a:moveTo>
                  <a:pt x="12192" y="0"/>
                </a:moveTo>
                <a:lnTo>
                  <a:pt x="0" y="17525"/>
                </a:lnTo>
                <a:lnTo>
                  <a:pt x="638156" y="460693"/>
                </a:lnTo>
                <a:lnTo>
                  <a:pt x="659178" y="462364"/>
                </a:lnTo>
                <a:lnTo>
                  <a:pt x="650204" y="443067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5973826" y="1940051"/>
            <a:ext cx="113664" cy="412750"/>
          </a:xfrm>
          <a:custGeom>
            <a:avLst/>
            <a:gdLst/>
            <a:ahLst/>
            <a:cxnLst/>
            <a:rect l="l" t="t" r="r" b="b"/>
            <a:pathLst>
              <a:path w="113664" h="412750">
                <a:moveTo>
                  <a:pt x="11937" y="302768"/>
                </a:moveTo>
                <a:lnTo>
                  <a:pt x="6858" y="305688"/>
                </a:lnTo>
                <a:lnTo>
                  <a:pt x="1777" y="308737"/>
                </a:lnTo>
                <a:lnTo>
                  <a:pt x="0" y="315213"/>
                </a:lnTo>
                <a:lnTo>
                  <a:pt x="2921" y="320294"/>
                </a:lnTo>
                <a:lnTo>
                  <a:pt x="56641" y="412242"/>
                </a:lnTo>
                <a:lnTo>
                  <a:pt x="68959" y="391160"/>
                </a:lnTo>
                <a:lnTo>
                  <a:pt x="45974" y="391160"/>
                </a:lnTo>
                <a:lnTo>
                  <a:pt x="45974" y="351517"/>
                </a:lnTo>
                <a:lnTo>
                  <a:pt x="21462" y="309499"/>
                </a:lnTo>
                <a:lnTo>
                  <a:pt x="18414" y="304419"/>
                </a:lnTo>
                <a:lnTo>
                  <a:pt x="11937" y="302768"/>
                </a:lnTo>
                <a:close/>
              </a:path>
              <a:path w="113664" h="412750">
                <a:moveTo>
                  <a:pt x="45974" y="351517"/>
                </a:moveTo>
                <a:lnTo>
                  <a:pt x="45974" y="391160"/>
                </a:lnTo>
                <a:lnTo>
                  <a:pt x="67310" y="391160"/>
                </a:lnTo>
                <a:lnTo>
                  <a:pt x="67310" y="385699"/>
                </a:lnTo>
                <a:lnTo>
                  <a:pt x="47371" y="385699"/>
                </a:lnTo>
                <a:lnTo>
                  <a:pt x="56642" y="369805"/>
                </a:lnTo>
                <a:lnTo>
                  <a:pt x="45974" y="351517"/>
                </a:lnTo>
                <a:close/>
              </a:path>
              <a:path w="113664" h="412750">
                <a:moveTo>
                  <a:pt x="101346" y="302768"/>
                </a:moveTo>
                <a:lnTo>
                  <a:pt x="94869" y="304419"/>
                </a:lnTo>
                <a:lnTo>
                  <a:pt x="91821" y="309499"/>
                </a:lnTo>
                <a:lnTo>
                  <a:pt x="67310" y="351517"/>
                </a:lnTo>
                <a:lnTo>
                  <a:pt x="67310" y="391160"/>
                </a:lnTo>
                <a:lnTo>
                  <a:pt x="68959" y="391160"/>
                </a:lnTo>
                <a:lnTo>
                  <a:pt x="110362" y="320294"/>
                </a:lnTo>
                <a:lnTo>
                  <a:pt x="113284" y="315213"/>
                </a:lnTo>
                <a:lnTo>
                  <a:pt x="111506" y="308737"/>
                </a:lnTo>
                <a:lnTo>
                  <a:pt x="106425" y="305688"/>
                </a:lnTo>
                <a:lnTo>
                  <a:pt x="101346" y="302768"/>
                </a:lnTo>
                <a:close/>
              </a:path>
              <a:path w="113664" h="412750">
                <a:moveTo>
                  <a:pt x="56642" y="369805"/>
                </a:moveTo>
                <a:lnTo>
                  <a:pt x="47371" y="385699"/>
                </a:lnTo>
                <a:lnTo>
                  <a:pt x="65912" y="385699"/>
                </a:lnTo>
                <a:lnTo>
                  <a:pt x="56642" y="369805"/>
                </a:lnTo>
                <a:close/>
              </a:path>
              <a:path w="113664" h="412750">
                <a:moveTo>
                  <a:pt x="67310" y="351517"/>
                </a:moveTo>
                <a:lnTo>
                  <a:pt x="56642" y="369805"/>
                </a:lnTo>
                <a:lnTo>
                  <a:pt x="65912" y="385699"/>
                </a:lnTo>
                <a:lnTo>
                  <a:pt x="67310" y="385699"/>
                </a:lnTo>
                <a:lnTo>
                  <a:pt x="67310" y="351517"/>
                </a:lnTo>
                <a:close/>
              </a:path>
              <a:path w="113664" h="412750">
                <a:moveTo>
                  <a:pt x="67310" y="0"/>
                </a:moveTo>
                <a:lnTo>
                  <a:pt x="45974" y="0"/>
                </a:lnTo>
                <a:lnTo>
                  <a:pt x="45974" y="351517"/>
                </a:lnTo>
                <a:lnTo>
                  <a:pt x="56642" y="369805"/>
                </a:lnTo>
                <a:lnTo>
                  <a:pt x="67310" y="351517"/>
                </a:lnTo>
                <a:lnTo>
                  <a:pt x="67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5928105" y="4576571"/>
            <a:ext cx="113664" cy="383540"/>
          </a:xfrm>
          <a:custGeom>
            <a:avLst/>
            <a:gdLst/>
            <a:ahLst/>
            <a:cxnLst/>
            <a:rect l="l" t="t" r="r" b="b"/>
            <a:pathLst>
              <a:path w="113664" h="383539">
                <a:moveTo>
                  <a:pt x="56642" y="42436"/>
                </a:moveTo>
                <a:lnTo>
                  <a:pt x="45974" y="60724"/>
                </a:lnTo>
                <a:lnTo>
                  <a:pt x="45974" y="383285"/>
                </a:lnTo>
                <a:lnTo>
                  <a:pt x="67310" y="383285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4" h="383539">
                <a:moveTo>
                  <a:pt x="56642" y="0"/>
                </a:moveTo>
                <a:lnTo>
                  <a:pt x="2921" y="91947"/>
                </a:lnTo>
                <a:lnTo>
                  <a:pt x="0" y="97027"/>
                </a:lnTo>
                <a:lnTo>
                  <a:pt x="1778" y="103631"/>
                </a:lnTo>
                <a:lnTo>
                  <a:pt x="11938" y="109473"/>
                </a:lnTo>
                <a:lnTo>
                  <a:pt x="18415" y="107822"/>
                </a:lnTo>
                <a:lnTo>
                  <a:pt x="21463" y="102742"/>
                </a:lnTo>
                <a:lnTo>
                  <a:pt x="45974" y="60724"/>
                </a:lnTo>
                <a:lnTo>
                  <a:pt x="45974" y="21081"/>
                </a:lnTo>
                <a:lnTo>
                  <a:pt x="68959" y="21081"/>
                </a:lnTo>
                <a:lnTo>
                  <a:pt x="56642" y="0"/>
                </a:lnTo>
                <a:close/>
              </a:path>
              <a:path w="113664" h="383539">
                <a:moveTo>
                  <a:pt x="68959" y="21081"/>
                </a:moveTo>
                <a:lnTo>
                  <a:pt x="67310" y="21081"/>
                </a:lnTo>
                <a:lnTo>
                  <a:pt x="67310" y="60724"/>
                </a:lnTo>
                <a:lnTo>
                  <a:pt x="91821" y="102742"/>
                </a:lnTo>
                <a:lnTo>
                  <a:pt x="94869" y="107822"/>
                </a:lnTo>
                <a:lnTo>
                  <a:pt x="101346" y="109473"/>
                </a:lnTo>
                <a:lnTo>
                  <a:pt x="111506" y="103631"/>
                </a:lnTo>
                <a:lnTo>
                  <a:pt x="113284" y="97027"/>
                </a:lnTo>
                <a:lnTo>
                  <a:pt x="110363" y="91947"/>
                </a:lnTo>
                <a:lnTo>
                  <a:pt x="68959" y="21081"/>
                </a:lnTo>
                <a:close/>
              </a:path>
              <a:path w="113664" h="383539">
                <a:moveTo>
                  <a:pt x="67310" y="21081"/>
                </a:moveTo>
                <a:lnTo>
                  <a:pt x="45974" y="21081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2"/>
                </a:lnTo>
                <a:lnTo>
                  <a:pt x="67310" y="26542"/>
                </a:lnTo>
                <a:lnTo>
                  <a:pt x="67310" y="21081"/>
                </a:lnTo>
                <a:close/>
              </a:path>
              <a:path w="113664" h="383539">
                <a:moveTo>
                  <a:pt x="67310" y="26542"/>
                </a:moveTo>
                <a:lnTo>
                  <a:pt x="65913" y="26542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2"/>
                </a:lnTo>
                <a:close/>
              </a:path>
              <a:path w="113664" h="383539">
                <a:moveTo>
                  <a:pt x="65913" y="26542"/>
                </a:moveTo>
                <a:lnTo>
                  <a:pt x="47371" y="26542"/>
                </a:lnTo>
                <a:lnTo>
                  <a:pt x="56642" y="42436"/>
                </a:lnTo>
                <a:lnTo>
                  <a:pt x="65913" y="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7508620" y="3551428"/>
            <a:ext cx="1049020" cy="113664"/>
          </a:xfrm>
          <a:custGeom>
            <a:avLst/>
            <a:gdLst/>
            <a:ahLst/>
            <a:cxnLst/>
            <a:rect l="l" t="t" r="r" b="b"/>
            <a:pathLst>
              <a:path w="1049020" h="113664">
                <a:moveTo>
                  <a:pt x="1030642" y="45338"/>
                </a:moveTo>
                <a:lnTo>
                  <a:pt x="1027810" y="45338"/>
                </a:lnTo>
                <a:lnTo>
                  <a:pt x="1027937" y="66675"/>
                </a:lnTo>
                <a:lnTo>
                  <a:pt x="988636" y="66985"/>
                </a:lnTo>
                <a:lnTo>
                  <a:pt x="946657" y="91948"/>
                </a:lnTo>
                <a:lnTo>
                  <a:pt x="941577" y="94869"/>
                </a:lnTo>
                <a:lnTo>
                  <a:pt x="939800" y="101473"/>
                </a:lnTo>
                <a:lnTo>
                  <a:pt x="945896" y="111633"/>
                </a:lnTo>
                <a:lnTo>
                  <a:pt x="952373" y="113284"/>
                </a:lnTo>
                <a:lnTo>
                  <a:pt x="1049020" y="55880"/>
                </a:lnTo>
                <a:lnTo>
                  <a:pt x="1030642" y="45338"/>
                </a:lnTo>
                <a:close/>
              </a:path>
              <a:path w="1049020" h="113664">
                <a:moveTo>
                  <a:pt x="988310" y="45651"/>
                </a:moveTo>
                <a:lnTo>
                  <a:pt x="0" y="53467"/>
                </a:lnTo>
                <a:lnTo>
                  <a:pt x="253" y="74803"/>
                </a:lnTo>
                <a:lnTo>
                  <a:pt x="988636" y="66985"/>
                </a:lnTo>
                <a:lnTo>
                  <a:pt x="1006758" y="56209"/>
                </a:lnTo>
                <a:lnTo>
                  <a:pt x="988310" y="45651"/>
                </a:lnTo>
                <a:close/>
              </a:path>
              <a:path w="1049020" h="113664">
                <a:moveTo>
                  <a:pt x="1006758" y="56209"/>
                </a:moveTo>
                <a:lnTo>
                  <a:pt x="988636" y="66985"/>
                </a:lnTo>
                <a:lnTo>
                  <a:pt x="1027937" y="66675"/>
                </a:lnTo>
                <a:lnTo>
                  <a:pt x="1027929" y="65278"/>
                </a:lnTo>
                <a:lnTo>
                  <a:pt x="1022603" y="65278"/>
                </a:lnTo>
                <a:lnTo>
                  <a:pt x="1006758" y="56209"/>
                </a:lnTo>
                <a:close/>
              </a:path>
              <a:path w="1049020" h="113664">
                <a:moveTo>
                  <a:pt x="1022476" y="46862"/>
                </a:moveTo>
                <a:lnTo>
                  <a:pt x="1006758" y="56209"/>
                </a:lnTo>
                <a:lnTo>
                  <a:pt x="1022603" y="65278"/>
                </a:lnTo>
                <a:lnTo>
                  <a:pt x="1022476" y="46862"/>
                </a:lnTo>
                <a:close/>
              </a:path>
              <a:path w="1049020" h="113664">
                <a:moveTo>
                  <a:pt x="1027820" y="46862"/>
                </a:moveTo>
                <a:lnTo>
                  <a:pt x="1022476" y="46862"/>
                </a:lnTo>
                <a:lnTo>
                  <a:pt x="1022603" y="65278"/>
                </a:lnTo>
                <a:lnTo>
                  <a:pt x="1027929" y="65278"/>
                </a:lnTo>
                <a:lnTo>
                  <a:pt x="1027820" y="46862"/>
                </a:lnTo>
                <a:close/>
              </a:path>
              <a:path w="1049020" h="113664">
                <a:moveTo>
                  <a:pt x="1027810" y="45338"/>
                </a:moveTo>
                <a:lnTo>
                  <a:pt x="988310" y="45651"/>
                </a:lnTo>
                <a:lnTo>
                  <a:pt x="1006758" y="56209"/>
                </a:lnTo>
                <a:lnTo>
                  <a:pt x="1022476" y="46862"/>
                </a:lnTo>
                <a:lnTo>
                  <a:pt x="1027820" y="46862"/>
                </a:lnTo>
                <a:lnTo>
                  <a:pt x="1027810" y="45338"/>
                </a:lnTo>
                <a:close/>
              </a:path>
              <a:path w="1049020" h="113664">
                <a:moveTo>
                  <a:pt x="951483" y="0"/>
                </a:moveTo>
                <a:lnTo>
                  <a:pt x="945006" y="1777"/>
                </a:lnTo>
                <a:lnTo>
                  <a:pt x="939164" y="11937"/>
                </a:lnTo>
                <a:lnTo>
                  <a:pt x="940943" y="18542"/>
                </a:lnTo>
                <a:lnTo>
                  <a:pt x="988310" y="45651"/>
                </a:lnTo>
                <a:lnTo>
                  <a:pt x="1030642" y="45338"/>
                </a:lnTo>
                <a:lnTo>
                  <a:pt x="956690" y="2921"/>
                </a:lnTo>
                <a:lnTo>
                  <a:pt x="9514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Machine</a:t>
            </a:r>
            <a:r>
              <a:rPr dirty="0" spc="-370"/>
              <a:t> </a:t>
            </a:r>
            <a:r>
              <a:rPr dirty="0" spc="-120"/>
              <a:t>learning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085740"/>
            <a:ext cx="5109845" cy="2532380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48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Model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development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2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Experimentation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Analysis</a:t>
            </a:r>
            <a:endParaRPr sz="20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98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Model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training</a:t>
            </a:r>
            <a:endParaRPr sz="265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Model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prediction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(decisioning)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292100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/>
              <a:t>The</a:t>
            </a:r>
            <a:r>
              <a:rPr dirty="0" spc="-385"/>
              <a:t> </a:t>
            </a:r>
            <a:r>
              <a:rPr dirty="0" spc="-40"/>
              <a:t>FatLog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59586"/>
            <a:ext cx="10903585" cy="4590415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469900" marR="5080" indent="-457200">
              <a:lnSpc>
                <a:spcPts val="2880"/>
              </a:lnSpc>
              <a:spcBef>
                <a:spcPts val="459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Model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development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model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training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requires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an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accurate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history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events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7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What</a:t>
            </a:r>
            <a:r>
              <a:rPr dirty="0" sz="20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input</a:t>
            </a:r>
            <a:r>
              <a:rPr dirty="0" sz="20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0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did we</a:t>
            </a:r>
            <a:r>
              <a:rPr dirty="0" sz="20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have</a:t>
            </a:r>
            <a:r>
              <a:rPr dirty="0" sz="20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at</a:t>
            </a:r>
            <a:r>
              <a:rPr dirty="0" sz="20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0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time</a:t>
            </a:r>
            <a:r>
              <a:rPr dirty="0" sz="20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0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each</a:t>
            </a:r>
            <a:r>
              <a:rPr dirty="0" sz="20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past</a:t>
            </a:r>
            <a:r>
              <a:rPr dirty="0" sz="20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checkout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50">
                <a:solidFill>
                  <a:srgbClr val="EFEFEF"/>
                </a:solidFill>
                <a:latin typeface="Trebuchet MS"/>
                <a:cs typeface="Trebuchet MS"/>
              </a:rPr>
              <a:t>What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was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our</a:t>
            </a:r>
            <a:r>
              <a:rPr dirty="0" sz="200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decision?</a:t>
            </a:r>
            <a:r>
              <a:rPr dirty="0" sz="2000" spc="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Approve/deny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What was the</a:t>
            </a:r>
            <a:r>
              <a:rPr dirty="0" sz="20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result?</a:t>
            </a:r>
            <a:r>
              <a:rPr dirty="0" sz="20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Successful</a:t>
            </a:r>
            <a:r>
              <a:rPr dirty="0" sz="2000" spc="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repayment/late</a:t>
            </a:r>
            <a:r>
              <a:rPr dirty="0" sz="2000" spc="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payments/fraud/default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2000">
              <a:latin typeface="Trebuchet MS"/>
              <a:cs typeface="Trebuchet MS"/>
            </a:endParaRPr>
          </a:p>
          <a:p>
            <a:pPr marL="527685" indent="-514984">
              <a:lnSpc>
                <a:spcPts val="3030"/>
              </a:lnSpc>
              <a:buSzPct val="90566"/>
              <a:buAutoNum type="arabicPeriod"/>
              <a:tabLst>
                <a:tab pos="527685" algn="l"/>
              </a:tabLst>
            </a:pPr>
            <a:r>
              <a:rPr dirty="0" sz="2650" spc="120">
                <a:solidFill>
                  <a:srgbClr val="EFEFEF"/>
                </a:solidFill>
                <a:latin typeface="Trebuchet MS"/>
                <a:cs typeface="Trebuchet MS"/>
              </a:rPr>
              <a:t>Log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schematized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(semi-structured)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definition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input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 marL="527685">
              <a:lnSpc>
                <a:spcPts val="3030"/>
              </a:lnSpc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available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during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each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checkout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(“FatLog”)</a:t>
            </a:r>
            <a:endParaRPr sz="2650">
              <a:latin typeface="Trebuchet MS"/>
              <a:cs typeface="Trebuchet MS"/>
            </a:endParaRPr>
          </a:p>
          <a:p>
            <a:pPr marL="527685" indent="-514984">
              <a:lnSpc>
                <a:spcPct val="100000"/>
              </a:lnSpc>
              <a:spcBef>
                <a:spcPts val="1045"/>
              </a:spcBef>
              <a:buSzPct val="90566"/>
              <a:buAutoNum type="arabicPeriod" startAt="2"/>
              <a:tabLst>
                <a:tab pos="52768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Persist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logs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endParaRPr sz="2650">
              <a:latin typeface="Trebuchet MS"/>
              <a:cs typeface="Trebuchet MS"/>
            </a:endParaRPr>
          </a:p>
          <a:p>
            <a:pPr marL="527685" indent="-514984">
              <a:lnSpc>
                <a:spcPct val="100000"/>
              </a:lnSpc>
              <a:spcBef>
                <a:spcPts val="1045"/>
              </a:spcBef>
              <a:buSzPct val="90566"/>
              <a:buAutoNum type="arabicPeriod" startAt="2"/>
              <a:tabLst>
                <a:tab pos="527685" algn="l"/>
              </a:tabLst>
            </a:pP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Use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as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input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model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training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development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289687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FatLog</a:t>
            </a:r>
            <a:r>
              <a:rPr dirty="0" spc="-375"/>
              <a:t> </a:t>
            </a:r>
            <a:r>
              <a:rPr dirty="0" spc="-35"/>
              <a:t>ETL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2334767" y="1661160"/>
            <a:ext cx="1320165" cy="615950"/>
          </a:xfrm>
          <a:custGeom>
            <a:avLst/>
            <a:gdLst/>
            <a:ahLst/>
            <a:cxnLst/>
            <a:rect l="l" t="t" r="r" b="b"/>
            <a:pathLst>
              <a:path w="1320164" h="615950">
                <a:moveTo>
                  <a:pt x="1319783" y="0"/>
                </a:moveTo>
                <a:lnTo>
                  <a:pt x="0" y="0"/>
                </a:lnTo>
                <a:lnTo>
                  <a:pt x="0" y="615696"/>
                </a:lnTo>
                <a:lnTo>
                  <a:pt x="1319783" y="615696"/>
                </a:lnTo>
                <a:lnTo>
                  <a:pt x="1319783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2758185" y="1633219"/>
            <a:ext cx="46926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EC2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856717" y="2386966"/>
            <a:ext cx="492759" cy="490220"/>
            <a:chOff x="1856717" y="2386966"/>
            <a:chExt cx="492759" cy="490220"/>
          </a:xfrm>
        </p:grpSpPr>
        <p:sp>
          <p:nvSpPr>
            <p:cNvPr id="6" name="object 6" descr=""/>
            <p:cNvSpPr/>
            <p:nvPr/>
          </p:nvSpPr>
          <p:spPr>
            <a:xfrm>
              <a:off x="1856714" y="2386977"/>
              <a:ext cx="492759" cy="490220"/>
            </a:xfrm>
            <a:custGeom>
              <a:avLst/>
              <a:gdLst/>
              <a:ahLst/>
              <a:cxnLst/>
              <a:rect l="l" t="t" r="r" b="b"/>
              <a:pathLst>
                <a:path w="492760" h="490219">
                  <a:moveTo>
                    <a:pt x="315150" y="332219"/>
                  </a:moveTo>
                  <a:lnTo>
                    <a:pt x="167741" y="332219"/>
                  </a:lnTo>
                  <a:lnTo>
                    <a:pt x="167741" y="353060"/>
                  </a:lnTo>
                  <a:lnTo>
                    <a:pt x="315150" y="353060"/>
                  </a:lnTo>
                  <a:lnTo>
                    <a:pt x="315150" y="332219"/>
                  </a:lnTo>
                  <a:close/>
                </a:path>
                <a:path w="492760" h="490219">
                  <a:moveTo>
                    <a:pt x="315150" y="283349"/>
                  </a:moveTo>
                  <a:lnTo>
                    <a:pt x="167741" y="283349"/>
                  </a:lnTo>
                  <a:lnTo>
                    <a:pt x="167741" y="304190"/>
                  </a:lnTo>
                  <a:lnTo>
                    <a:pt x="315150" y="304190"/>
                  </a:lnTo>
                  <a:lnTo>
                    <a:pt x="315150" y="283349"/>
                  </a:lnTo>
                  <a:close/>
                </a:path>
                <a:path w="492760" h="490219">
                  <a:moveTo>
                    <a:pt x="315150" y="185597"/>
                  </a:moveTo>
                  <a:lnTo>
                    <a:pt x="167741" y="185597"/>
                  </a:lnTo>
                  <a:lnTo>
                    <a:pt x="167741" y="206438"/>
                  </a:lnTo>
                  <a:lnTo>
                    <a:pt x="315150" y="206438"/>
                  </a:lnTo>
                  <a:lnTo>
                    <a:pt x="315150" y="185597"/>
                  </a:lnTo>
                  <a:close/>
                </a:path>
                <a:path w="492760" h="490219">
                  <a:moveTo>
                    <a:pt x="315150" y="136829"/>
                  </a:moveTo>
                  <a:lnTo>
                    <a:pt x="167741" y="136829"/>
                  </a:lnTo>
                  <a:lnTo>
                    <a:pt x="167741" y="157670"/>
                  </a:lnTo>
                  <a:lnTo>
                    <a:pt x="315150" y="157670"/>
                  </a:lnTo>
                  <a:lnTo>
                    <a:pt x="315150" y="136829"/>
                  </a:lnTo>
                  <a:close/>
                </a:path>
                <a:path w="492760" h="490219">
                  <a:moveTo>
                    <a:pt x="355193" y="274180"/>
                  </a:moveTo>
                  <a:lnTo>
                    <a:pt x="334225" y="274180"/>
                  </a:lnTo>
                  <a:lnTo>
                    <a:pt x="334225" y="380987"/>
                  </a:lnTo>
                  <a:lnTo>
                    <a:pt x="148767" y="380987"/>
                  </a:lnTo>
                  <a:lnTo>
                    <a:pt x="148767" y="274180"/>
                  </a:lnTo>
                  <a:lnTo>
                    <a:pt x="127800" y="274180"/>
                  </a:lnTo>
                  <a:lnTo>
                    <a:pt x="127800" y="397167"/>
                  </a:lnTo>
                  <a:lnTo>
                    <a:pt x="132499" y="401828"/>
                  </a:lnTo>
                  <a:lnTo>
                    <a:pt x="344716" y="401828"/>
                  </a:lnTo>
                  <a:lnTo>
                    <a:pt x="350494" y="401828"/>
                  </a:lnTo>
                  <a:lnTo>
                    <a:pt x="355193" y="397167"/>
                  </a:lnTo>
                  <a:lnTo>
                    <a:pt x="355193" y="274180"/>
                  </a:lnTo>
                  <a:close/>
                </a:path>
                <a:path w="492760" h="490219">
                  <a:moveTo>
                    <a:pt x="355193" y="92621"/>
                  </a:moveTo>
                  <a:lnTo>
                    <a:pt x="350494" y="87960"/>
                  </a:lnTo>
                  <a:lnTo>
                    <a:pt x="132499" y="87960"/>
                  </a:lnTo>
                  <a:lnTo>
                    <a:pt x="127800" y="92621"/>
                  </a:lnTo>
                  <a:lnTo>
                    <a:pt x="127800" y="215607"/>
                  </a:lnTo>
                  <a:lnTo>
                    <a:pt x="148767" y="215607"/>
                  </a:lnTo>
                  <a:lnTo>
                    <a:pt x="148767" y="108800"/>
                  </a:lnTo>
                  <a:lnTo>
                    <a:pt x="334225" y="108800"/>
                  </a:lnTo>
                  <a:lnTo>
                    <a:pt x="334225" y="215607"/>
                  </a:lnTo>
                  <a:lnTo>
                    <a:pt x="355193" y="215607"/>
                  </a:lnTo>
                  <a:lnTo>
                    <a:pt x="355193" y="92621"/>
                  </a:lnTo>
                  <a:close/>
                </a:path>
                <a:path w="492760" h="490219">
                  <a:moveTo>
                    <a:pt x="442950" y="234467"/>
                  </a:moveTo>
                  <a:lnTo>
                    <a:pt x="59651" y="234467"/>
                  </a:lnTo>
                  <a:lnTo>
                    <a:pt x="59651" y="255320"/>
                  </a:lnTo>
                  <a:lnTo>
                    <a:pt x="442950" y="255320"/>
                  </a:lnTo>
                  <a:lnTo>
                    <a:pt x="442950" y="234467"/>
                  </a:lnTo>
                  <a:close/>
                </a:path>
                <a:path w="492760" h="490219">
                  <a:moveTo>
                    <a:pt x="492747" y="244894"/>
                  </a:moveTo>
                  <a:lnTo>
                    <a:pt x="487743" y="195541"/>
                  </a:lnTo>
                  <a:lnTo>
                    <a:pt x="473379" y="149567"/>
                  </a:lnTo>
                  <a:lnTo>
                    <a:pt x="471779" y="146646"/>
                  </a:lnTo>
                  <a:lnTo>
                    <a:pt x="471779" y="244894"/>
                  </a:lnTo>
                  <a:lnTo>
                    <a:pt x="467194" y="290042"/>
                  </a:lnTo>
                  <a:lnTo>
                    <a:pt x="454063" y="332105"/>
                  </a:lnTo>
                  <a:lnTo>
                    <a:pt x="433285" y="370166"/>
                  </a:lnTo>
                  <a:lnTo>
                    <a:pt x="405752" y="403326"/>
                  </a:lnTo>
                  <a:lnTo>
                    <a:pt x="372402" y="430682"/>
                  </a:lnTo>
                  <a:lnTo>
                    <a:pt x="334111" y="451332"/>
                  </a:lnTo>
                  <a:lnTo>
                    <a:pt x="291795" y="464388"/>
                  </a:lnTo>
                  <a:lnTo>
                    <a:pt x="246367" y="468947"/>
                  </a:lnTo>
                  <a:lnTo>
                    <a:pt x="200939" y="464388"/>
                  </a:lnTo>
                  <a:lnTo>
                    <a:pt x="158635" y="451332"/>
                  </a:lnTo>
                  <a:lnTo>
                    <a:pt x="120345" y="430682"/>
                  </a:lnTo>
                  <a:lnTo>
                    <a:pt x="86982" y="403326"/>
                  </a:lnTo>
                  <a:lnTo>
                    <a:pt x="59461" y="370166"/>
                  </a:lnTo>
                  <a:lnTo>
                    <a:pt x="38684" y="332105"/>
                  </a:lnTo>
                  <a:lnTo>
                    <a:pt x="25539" y="290042"/>
                  </a:lnTo>
                  <a:lnTo>
                    <a:pt x="20967" y="244894"/>
                  </a:lnTo>
                  <a:lnTo>
                    <a:pt x="25539" y="199745"/>
                  </a:lnTo>
                  <a:lnTo>
                    <a:pt x="38684" y="157683"/>
                  </a:lnTo>
                  <a:lnTo>
                    <a:pt x="59461" y="119621"/>
                  </a:lnTo>
                  <a:lnTo>
                    <a:pt x="86982" y="86461"/>
                  </a:lnTo>
                  <a:lnTo>
                    <a:pt x="120345" y="59105"/>
                  </a:lnTo>
                  <a:lnTo>
                    <a:pt x="158635" y="38442"/>
                  </a:lnTo>
                  <a:lnTo>
                    <a:pt x="200939" y="25387"/>
                  </a:lnTo>
                  <a:lnTo>
                    <a:pt x="246367" y="20840"/>
                  </a:lnTo>
                  <a:lnTo>
                    <a:pt x="291782" y="25425"/>
                  </a:lnTo>
                  <a:lnTo>
                    <a:pt x="334073" y="38506"/>
                  </a:lnTo>
                  <a:lnTo>
                    <a:pt x="372338" y="59169"/>
                  </a:lnTo>
                  <a:lnTo>
                    <a:pt x="405688" y="86525"/>
                  </a:lnTo>
                  <a:lnTo>
                    <a:pt x="433209" y="119684"/>
                  </a:lnTo>
                  <a:lnTo>
                    <a:pt x="453999" y="157721"/>
                  </a:lnTo>
                  <a:lnTo>
                    <a:pt x="467156" y="199758"/>
                  </a:lnTo>
                  <a:lnTo>
                    <a:pt x="471779" y="244894"/>
                  </a:lnTo>
                  <a:lnTo>
                    <a:pt x="471779" y="146646"/>
                  </a:lnTo>
                  <a:lnTo>
                    <a:pt x="450672" y="107975"/>
                  </a:lnTo>
                  <a:lnTo>
                    <a:pt x="420585" y="71729"/>
                  </a:lnTo>
                  <a:lnTo>
                    <a:pt x="384124" y="41821"/>
                  </a:lnTo>
                  <a:lnTo>
                    <a:pt x="345224" y="20840"/>
                  </a:lnTo>
                  <a:lnTo>
                    <a:pt x="342277" y="19240"/>
                  </a:lnTo>
                  <a:lnTo>
                    <a:pt x="296024" y="4965"/>
                  </a:lnTo>
                  <a:lnTo>
                    <a:pt x="246367" y="0"/>
                  </a:lnTo>
                  <a:lnTo>
                    <a:pt x="196723" y="4965"/>
                  </a:lnTo>
                  <a:lnTo>
                    <a:pt x="150469" y="19240"/>
                  </a:lnTo>
                  <a:lnTo>
                    <a:pt x="108623" y="41821"/>
                  </a:lnTo>
                  <a:lnTo>
                    <a:pt x="72161" y="71729"/>
                  </a:lnTo>
                  <a:lnTo>
                    <a:pt x="42075" y="107975"/>
                  </a:lnTo>
                  <a:lnTo>
                    <a:pt x="19354" y="149567"/>
                  </a:lnTo>
                  <a:lnTo>
                    <a:pt x="5003" y="195541"/>
                  </a:lnTo>
                  <a:lnTo>
                    <a:pt x="0" y="244894"/>
                  </a:lnTo>
                  <a:lnTo>
                    <a:pt x="5003" y="294246"/>
                  </a:lnTo>
                  <a:lnTo>
                    <a:pt x="19354" y="340220"/>
                  </a:lnTo>
                  <a:lnTo>
                    <a:pt x="42075" y="381812"/>
                  </a:lnTo>
                  <a:lnTo>
                    <a:pt x="72161" y="418058"/>
                  </a:lnTo>
                  <a:lnTo>
                    <a:pt x="108623" y="447967"/>
                  </a:lnTo>
                  <a:lnTo>
                    <a:pt x="150469" y="470535"/>
                  </a:lnTo>
                  <a:lnTo>
                    <a:pt x="196723" y="484809"/>
                  </a:lnTo>
                  <a:lnTo>
                    <a:pt x="246367" y="489788"/>
                  </a:lnTo>
                  <a:lnTo>
                    <a:pt x="296011" y="484771"/>
                  </a:lnTo>
                  <a:lnTo>
                    <a:pt x="342226" y="470484"/>
                  </a:lnTo>
                  <a:lnTo>
                    <a:pt x="384060" y="447903"/>
                  </a:lnTo>
                  <a:lnTo>
                    <a:pt x="420522" y="417995"/>
                  </a:lnTo>
                  <a:lnTo>
                    <a:pt x="450596" y="381762"/>
                  </a:lnTo>
                  <a:lnTo>
                    <a:pt x="473316" y="340182"/>
                  </a:lnTo>
                  <a:lnTo>
                    <a:pt x="487705" y="294233"/>
                  </a:lnTo>
                  <a:lnTo>
                    <a:pt x="492747" y="2448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3158" y="2575488"/>
              <a:ext cx="68084" cy="11254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624583" y="1840992"/>
            <a:ext cx="2407920" cy="1588135"/>
          </a:xfrm>
          <a:prstGeom prst="rect">
            <a:avLst/>
          </a:prstGeom>
          <a:ln w="18288">
            <a:solidFill>
              <a:srgbClr val="FFCE3E"/>
            </a:solidFill>
          </a:ln>
        </p:spPr>
        <p:txBody>
          <a:bodyPr wrap="square" lIns="0" tIns="108585" rIns="0" bIns="0" rtlCol="0" vert="horz">
            <a:spAutoFit/>
          </a:bodyPr>
          <a:lstStyle/>
          <a:p>
            <a:pPr marL="892810">
              <a:lnSpc>
                <a:spcPct val="100000"/>
              </a:lnSpc>
              <a:spcBef>
                <a:spcPts val="855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2000">
              <a:latin typeface="Trebuchet MS"/>
              <a:cs typeface="Trebuchet MS"/>
            </a:endParaRPr>
          </a:p>
          <a:p>
            <a:pPr marL="25146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fatlog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484120" y="2286000"/>
            <a:ext cx="1419225" cy="624840"/>
            <a:chOff x="2484120" y="2286000"/>
            <a:chExt cx="1419225" cy="624840"/>
          </a:xfrm>
        </p:grpSpPr>
        <p:sp>
          <p:nvSpPr>
            <p:cNvPr id="10" name="object 10" descr=""/>
            <p:cNvSpPr/>
            <p:nvPr/>
          </p:nvSpPr>
          <p:spPr>
            <a:xfrm>
              <a:off x="3166872" y="2286000"/>
              <a:ext cx="655320" cy="624840"/>
            </a:xfrm>
            <a:custGeom>
              <a:avLst/>
              <a:gdLst/>
              <a:ahLst/>
              <a:cxnLst/>
              <a:rect l="l" t="t" r="r" b="b"/>
              <a:pathLst>
                <a:path w="655320" h="624839">
                  <a:moveTo>
                    <a:pt x="327660" y="0"/>
                  </a:moveTo>
                  <a:lnTo>
                    <a:pt x="279237" y="3386"/>
                  </a:lnTo>
                  <a:lnTo>
                    <a:pt x="233022" y="13223"/>
                  </a:lnTo>
                  <a:lnTo>
                    <a:pt x="189521" y="29029"/>
                  </a:lnTo>
                  <a:lnTo>
                    <a:pt x="149239" y="50320"/>
                  </a:lnTo>
                  <a:lnTo>
                    <a:pt x="112685" y="76615"/>
                  </a:lnTo>
                  <a:lnTo>
                    <a:pt x="80364" y="107429"/>
                  </a:lnTo>
                  <a:lnTo>
                    <a:pt x="52784" y="142282"/>
                  </a:lnTo>
                  <a:lnTo>
                    <a:pt x="30451" y="180690"/>
                  </a:lnTo>
                  <a:lnTo>
                    <a:pt x="13871" y="222171"/>
                  </a:lnTo>
                  <a:lnTo>
                    <a:pt x="3552" y="266241"/>
                  </a:lnTo>
                  <a:lnTo>
                    <a:pt x="0" y="312420"/>
                  </a:lnTo>
                  <a:lnTo>
                    <a:pt x="3552" y="358598"/>
                  </a:lnTo>
                  <a:lnTo>
                    <a:pt x="13871" y="402668"/>
                  </a:lnTo>
                  <a:lnTo>
                    <a:pt x="30451" y="444149"/>
                  </a:lnTo>
                  <a:lnTo>
                    <a:pt x="52784" y="482557"/>
                  </a:lnTo>
                  <a:lnTo>
                    <a:pt x="80364" y="517410"/>
                  </a:lnTo>
                  <a:lnTo>
                    <a:pt x="112685" y="548224"/>
                  </a:lnTo>
                  <a:lnTo>
                    <a:pt x="149239" y="574519"/>
                  </a:lnTo>
                  <a:lnTo>
                    <a:pt x="189521" y="595810"/>
                  </a:lnTo>
                  <a:lnTo>
                    <a:pt x="233022" y="611616"/>
                  </a:lnTo>
                  <a:lnTo>
                    <a:pt x="279237" y="621453"/>
                  </a:lnTo>
                  <a:lnTo>
                    <a:pt x="327660" y="624839"/>
                  </a:lnTo>
                  <a:lnTo>
                    <a:pt x="376082" y="621453"/>
                  </a:lnTo>
                  <a:lnTo>
                    <a:pt x="422297" y="611616"/>
                  </a:lnTo>
                  <a:lnTo>
                    <a:pt x="465798" y="595810"/>
                  </a:lnTo>
                  <a:lnTo>
                    <a:pt x="506080" y="574519"/>
                  </a:lnTo>
                  <a:lnTo>
                    <a:pt x="542634" y="548224"/>
                  </a:lnTo>
                  <a:lnTo>
                    <a:pt x="574955" y="517410"/>
                  </a:lnTo>
                  <a:lnTo>
                    <a:pt x="602535" y="482557"/>
                  </a:lnTo>
                  <a:lnTo>
                    <a:pt x="624868" y="444149"/>
                  </a:lnTo>
                  <a:lnTo>
                    <a:pt x="641448" y="402668"/>
                  </a:lnTo>
                  <a:lnTo>
                    <a:pt x="651767" y="358598"/>
                  </a:lnTo>
                  <a:lnTo>
                    <a:pt x="655319" y="312420"/>
                  </a:lnTo>
                  <a:lnTo>
                    <a:pt x="651767" y="266241"/>
                  </a:lnTo>
                  <a:lnTo>
                    <a:pt x="641448" y="222171"/>
                  </a:lnTo>
                  <a:lnTo>
                    <a:pt x="624868" y="180690"/>
                  </a:lnTo>
                  <a:lnTo>
                    <a:pt x="602535" y="142282"/>
                  </a:lnTo>
                  <a:lnTo>
                    <a:pt x="574955" y="107429"/>
                  </a:lnTo>
                  <a:lnTo>
                    <a:pt x="542634" y="76615"/>
                  </a:lnTo>
                  <a:lnTo>
                    <a:pt x="506080" y="50320"/>
                  </a:lnTo>
                  <a:lnTo>
                    <a:pt x="465798" y="29029"/>
                  </a:lnTo>
                  <a:lnTo>
                    <a:pt x="422297" y="13223"/>
                  </a:lnTo>
                  <a:lnTo>
                    <a:pt x="376082" y="3386"/>
                  </a:lnTo>
                  <a:lnTo>
                    <a:pt x="327660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2333" y="2535554"/>
              <a:ext cx="730884" cy="16941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484120" y="2575559"/>
              <a:ext cx="672465" cy="152400"/>
            </a:xfrm>
            <a:custGeom>
              <a:avLst/>
              <a:gdLst/>
              <a:ahLst/>
              <a:cxnLst/>
              <a:rect l="l" t="t" r="r" b="b"/>
              <a:pathLst>
                <a:path w="672464" h="152400">
                  <a:moveTo>
                    <a:pt x="581025" y="0"/>
                  </a:moveTo>
                  <a:lnTo>
                    <a:pt x="581025" y="152400"/>
                  </a:lnTo>
                  <a:lnTo>
                    <a:pt x="654177" y="91439"/>
                  </a:lnTo>
                  <a:lnTo>
                    <a:pt x="596265" y="91439"/>
                  </a:lnTo>
                  <a:lnTo>
                    <a:pt x="596265" y="60960"/>
                  </a:lnTo>
                  <a:lnTo>
                    <a:pt x="654177" y="60960"/>
                  </a:lnTo>
                  <a:lnTo>
                    <a:pt x="581025" y="0"/>
                  </a:lnTo>
                  <a:close/>
                </a:path>
                <a:path w="672464" h="152400">
                  <a:moveTo>
                    <a:pt x="581025" y="60960"/>
                  </a:moveTo>
                  <a:lnTo>
                    <a:pt x="0" y="60960"/>
                  </a:lnTo>
                  <a:lnTo>
                    <a:pt x="0" y="91439"/>
                  </a:lnTo>
                  <a:lnTo>
                    <a:pt x="581025" y="91439"/>
                  </a:lnTo>
                  <a:lnTo>
                    <a:pt x="581025" y="60960"/>
                  </a:lnTo>
                  <a:close/>
                </a:path>
                <a:path w="672464" h="152400">
                  <a:moveTo>
                    <a:pt x="654177" y="60960"/>
                  </a:moveTo>
                  <a:lnTo>
                    <a:pt x="596265" y="60960"/>
                  </a:lnTo>
                  <a:lnTo>
                    <a:pt x="596265" y="91439"/>
                  </a:lnTo>
                  <a:lnTo>
                    <a:pt x="654177" y="91439"/>
                  </a:lnTo>
                  <a:lnTo>
                    <a:pt x="672465" y="76200"/>
                  </a:lnTo>
                  <a:lnTo>
                    <a:pt x="654177" y="6096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/>
          <p:nvPr/>
        </p:nvSpPr>
        <p:spPr>
          <a:xfrm>
            <a:off x="4139184" y="2523744"/>
            <a:ext cx="855344" cy="152400"/>
          </a:xfrm>
          <a:custGeom>
            <a:avLst/>
            <a:gdLst/>
            <a:ahLst/>
            <a:cxnLst/>
            <a:rect l="l" t="t" r="r" b="b"/>
            <a:pathLst>
              <a:path w="855345" h="152400">
                <a:moveTo>
                  <a:pt x="763904" y="0"/>
                </a:moveTo>
                <a:lnTo>
                  <a:pt x="763904" y="152400"/>
                </a:lnTo>
                <a:lnTo>
                  <a:pt x="837056" y="91439"/>
                </a:lnTo>
                <a:lnTo>
                  <a:pt x="779144" y="91439"/>
                </a:lnTo>
                <a:lnTo>
                  <a:pt x="779144" y="60959"/>
                </a:lnTo>
                <a:lnTo>
                  <a:pt x="837056" y="60959"/>
                </a:lnTo>
                <a:lnTo>
                  <a:pt x="763904" y="0"/>
                </a:lnTo>
                <a:close/>
              </a:path>
              <a:path w="855345" h="152400">
                <a:moveTo>
                  <a:pt x="763904" y="60959"/>
                </a:moveTo>
                <a:lnTo>
                  <a:pt x="0" y="60959"/>
                </a:lnTo>
                <a:lnTo>
                  <a:pt x="0" y="91439"/>
                </a:lnTo>
                <a:lnTo>
                  <a:pt x="763904" y="91439"/>
                </a:lnTo>
                <a:lnTo>
                  <a:pt x="763904" y="60959"/>
                </a:lnTo>
                <a:close/>
              </a:path>
              <a:path w="855345" h="152400">
                <a:moveTo>
                  <a:pt x="837056" y="60959"/>
                </a:moveTo>
                <a:lnTo>
                  <a:pt x="779144" y="60959"/>
                </a:lnTo>
                <a:lnTo>
                  <a:pt x="779144" y="91439"/>
                </a:lnTo>
                <a:lnTo>
                  <a:pt x="837056" y="91439"/>
                </a:lnTo>
                <a:lnTo>
                  <a:pt x="855344" y="76200"/>
                </a:lnTo>
                <a:lnTo>
                  <a:pt x="837056" y="60959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5013959" y="2279904"/>
            <a:ext cx="923925" cy="899160"/>
            <a:chOff x="5013959" y="2279904"/>
            <a:chExt cx="923925" cy="89916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2351" y="2279904"/>
              <a:ext cx="704088" cy="704088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013959" y="2962656"/>
              <a:ext cx="923925" cy="216535"/>
            </a:xfrm>
            <a:custGeom>
              <a:avLst/>
              <a:gdLst/>
              <a:ahLst/>
              <a:cxnLst/>
              <a:rect l="l" t="t" r="r" b="b"/>
              <a:pathLst>
                <a:path w="923925" h="216535">
                  <a:moveTo>
                    <a:pt x="923543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923543" y="216408"/>
                  </a:lnTo>
                  <a:lnTo>
                    <a:pt x="92354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5003419" y="2940557"/>
            <a:ext cx="93599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977128" y="2523744"/>
            <a:ext cx="805815" cy="152400"/>
          </a:xfrm>
          <a:custGeom>
            <a:avLst/>
            <a:gdLst/>
            <a:ahLst/>
            <a:cxnLst/>
            <a:rect l="l" t="t" r="r" b="b"/>
            <a:pathLst>
              <a:path w="805815" h="152400">
                <a:moveTo>
                  <a:pt x="714121" y="0"/>
                </a:moveTo>
                <a:lnTo>
                  <a:pt x="714121" y="152400"/>
                </a:lnTo>
                <a:lnTo>
                  <a:pt x="787273" y="91439"/>
                </a:lnTo>
                <a:lnTo>
                  <a:pt x="729361" y="91439"/>
                </a:lnTo>
                <a:lnTo>
                  <a:pt x="729361" y="60959"/>
                </a:lnTo>
                <a:lnTo>
                  <a:pt x="787273" y="60959"/>
                </a:lnTo>
                <a:lnTo>
                  <a:pt x="714121" y="0"/>
                </a:lnTo>
                <a:close/>
              </a:path>
              <a:path w="805815" h="152400">
                <a:moveTo>
                  <a:pt x="714121" y="60959"/>
                </a:moveTo>
                <a:lnTo>
                  <a:pt x="0" y="60959"/>
                </a:lnTo>
                <a:lnTo>
                  <a:pt x="0" y="91439"/>
                </a:lnTo>
                <a:lnTo>
                  <a:pt x="714121" y="91439"/>
                </a:lnTo>
                <a:lnTo>
                  <a:pt x="714121" y="60959"/>
                </a:lnTo>
                <a:close/>
              </a:path>
              <a:path w="805815" h="152400">
                <a:moveTo>
                  <a:pt x="787273" y="60959"/>
                </a:moveTo>
                <a:lnTo>
                  <a:pt x="729361" y="60959"/>
                </a:lnTo>
                <a:lnTo>
                  <a:pt x="729361" y="91439"/>
                </a:lnTo>
                <a:lnTo>
                  <a:pt x="787273" y="91439"/>
                </a:lnTo>
                <a:lnTo>
                  <a:pt x="805561" y="76200"/>
                </a:lnTo>
                <a:lnTo>
                  <a:pt x="787273" y="60959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6928103" y="2243318"/>
            <a:ext cx="710565" cy="709930"/>
            <a:chOff x="6928103" y="2243318"/>
            <a:chExt cx="710565" cy="709930"/>
          </a:xfrm>
        </p:grpSpPr>
        <p:sp>
          <p:nvSpPr>
            <p:cNvPr id="20" name="object 20" descr=""/>
            <p:cNvSpPr/>
            <p:nvPr/>
          </p:nvSpPr>
          <p:spPr>
            <a:xfrm>
              <a:off x="6928103" y="2243318"/>
              <a:ext cx="710565" cy="709930"/>
            </a:xfrm>
            <a:custGeom>
              <a:avLst/>
              <a:gdLst/>
              <a:ahLst/>
              <a:cxnLst/>
              <a:rect l="l" t="t" r="r" b="b"/>
              <a:pathLst>
                <a:path w="710565" h="709930">
                  <a:moveTo>
                    <a:pt x="710382" y="0"/>
                  </a:moveTo>
                  <a:lnTo>
                    <a:pt x="0" y="0"/>
                  </a:lnTo>
                  <a:lnTo>
                    <a:pt x="0" y="709672"/>
                  </a:lnTo>
                  <a:lnTo>
                    <a:pt x="710383" y="709672"/>
                  </a:lnTo>
                  <a:lnTo>
                    <a:pt x="710382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046520" y="2386760"/>
              <a:ext cx="473709" cy="423545"/>
            </a:xfrm>
            <a:custGeom>
              <a:avLst/>
              <a:gdLst/>
              <a:ahLst/>
              <a:cxnLst/>
              <a:rect l="l" t="t" r="r" b="b"/>
              <a:pathLst>
                <a:path w="473709" h="423544">
                  <a:moveTo>
                    <a:pt x="407187" y="391273"/>
                  </a:moveTo>
                  <a:lnTo>
                    <a:pt x="388244" y="391273"/>
                  </a:lnTo>
                  <a:lnTo>
                    <a:pt x="390761" y="403632"/>
                  </a:lnTo>
                  <a:lnTo>
                    <a:pt x="397577" y="413727"/>
                  </a:lnTo>
                  <a:lnTo>
                    <a:pt x="407679" y="420543"/>
                  </a:lnTo>
                  <a:lnTo>
                    <a:pt x="420053" y="423067"/>
                  </a:lnTo>
                  <a:lnTo>
                    <a:pt x="441641" y="423067"/>
                  </a:lnTo>
                  <a:lnTo>
                    <a:pt x="454072" y="420561"/>
                  </a:lnTo>
                  <a:lnTo>
                    <a:pt x="464220" y="413727"/>
                  </a:lnTo>
                  <a:lnTo>
                    <a:pt x="470753" y="404048"/>
                  </a:lnTo>
                  <a:lnTo>
                    <a:pt x="412949" y="404048"/>
                  </a:lnTo>
                  <a:lnTo>
                    <a:pt x="407282" y="398378"/>
                  </a:lnTo>
                  <a:lnTo>
                    <a:pt x="407187" y="391273"/>
                  </a:lnTo>
                  <a:close/>
                </a:path>
                <a:path w="473709" h="423544">
                  <a:moveTo>
                    <a:pt x="52833" y="119895"/>
                  </a:moveTo>
                  <a:lnTo>
                    <a:pt x="9307" y="129140"/>
                  </a:lnTo>
                  <a:lnTo>
                    <a:pt x="0" y="391368"/>
                  </a:lnTo>
                  <a:lnTo>
                    <a:pt x="2488" y="403632"/>
                  </a:lnTo>
                  <a:lnTo>
                    <a:pt x="9275" y="413687"/>
                  </a:lnTo>
                  <a:lnTo>
                    <a:pt x="19361" y="420481"/>
                  </a:lnTo>
                  <a:lnTo>
                    <a:pt x="31711" y="422972"/>
                  </a:lnTo>
                  <a:lnTo>
                    <a:pt x="52833" y="422972"/>
                  </a:lnTo>
                  <a:lnTo>
                    <a:pt x="65183" y="420481"/>
                  </a:lnTo>
                  <a:lnTo>
                    <a:pt x="75269" y="413687"/>
                  </a:lnTo>
                  <a:lnTo>
                    <a:pt x="81741" y="404099"/>
                  </a:lnTo>
                  <a:lnTo>
                    <a:pt x="24745" y="404099"/>
                  </a:lnTo>
                  <a:lnTo>
                    <a:pt x="18975" y="398421"/>
                  </a:lnTo>
                  <a:lnTo>
                    <a:pt x="18924" y="372349"/>
                  </a:lnTo>
                  <a:lnTo>
                    <a:pt x="407187" y="372349"/>
                  </a:lnTo>
                  <a:lnTo>
                    <a:pt x="85605" y="372254"/>
                  </a:lnTo>
                  <a:lnTo>
                    <a:pt x="85605" y="353424"/>
                  </a:lnTo>
                  <a:lnTo>
                    <a:pt x="18924" y="353424"/>
                  </a:lnTo>
                  <a:lnTo>
                    <a:pt x="18924" y="192565"/>
                  </a:lnTo>
                  <a:lnTo>
                    <a:pt x="407661" y="192565"/>
                  </a:lnTo>
                  <a:lnTo>
                    <a:pt x="85605" y="192470"/>
                  </a:lnTo>
                  <a:lnTo>
                    <a:pt x="85605" y="173640"/>
                  </a:lnTo>
                  <a:lnTo>
                    <a:pt x="18924" y="173640"/>
                  </a:lnTo>
                  <a:lnTo>
                    <a:pt x="18975" y="144457"/>
                  </a:lnTo>
                  <a:lnTo>
                    <a:pt x="24741" y="138780"/>
                  </a:lnTo>
                  <a:lnTo>
                    <a:pt x="55660" y="138780"/>
                  </a:lnTo>
                  <a:lnTo>
                    <a:pt x="60367" y="138701"/>
                  </a:lnTo>
                  <a:lnTo>
                    <a:pt x="81712" y="138701"/>
                  </a:lnTo>
                  <a:lnTo>
                    <a:pt x="75236" y="129140"/>
                  </a:lnTo>
                  <a:lnTo>
                    <a:pt x="65161" y="122374"/>
                  </a:lnTo>
                  <a:lnTo>
                    <a:pt x="52833" y="119895"/>
                  </a:lnTo>
                  <a:close/>
                </a:path>
                <a:path w="473709" h="423544">
                  <a:moveTo>
                    <a:pt x="53306" y="404047"/>
                  </a:moveTo>
                  <a:lnTo>
                    <a:pt x="31806" y="404047"/>
                  </a:lnTo>
                  <a:lnTo>
                    <a:pt x="24745" y="404099"/>
                  </a:lnTo>
                  <a:lnTo>
                    <a:pt x="60422" y="404099"/>
                  </a:lnTo>
                  <a:lnTo>
                    <a:pt x="53306" y="404047"/>
                  </a:lnTo>
                  <a:close/>
                </a:path>
                <a:path w="473709" h="423544">
                  <a:moveTo>
                    <a:pt x="407187" y="372349"/>
                  </a:moveTo>
                  <a:lnTo>
                    <a:pt x="66283" y="372349"/>
                  </a:lnTo>
                  <a:lnTo>
                    <a:pt x="66187" y="398421"/>
                  </a:lnTo>
                  <a:lnTo>
                    <a:pt x="60422" y="404099"/>
                  </a:lnTo>
                  <a:lnTo>
                    <a:pt x="81741" y="404099"/>
                  </a:lnTo>
                  <a:lnTo>
                    <a:pt x="82074" y="403591"/>
                  </a:lnTo>
                  <a:lnTo>
                    <a:pt x="84563" y="391273"/>
                  </a:lnTo>
                  <a:lnTo>
                    <a:pt x="407187" y="391273"/>
                  </a:lnTo>
                  <a:lnTo>
                    <a:pt x="407187" y="372349"/>
                  </a:lnTo>
                  <a:close/>
                </a:path>
                <a:path w="473709" h="423544">
                  <a:moveTo>
                    <a:pt x="407661" y="343867"/>
                  </a:moveTo>
                  <a:lnTo>
                    <a:pt x="388717" y="343867"/>
                  </a:lnTo>
                  <a:lnTo>
                    <a:pt x="388717" y="372254"/>
                  </a:lnTo>
                  <a:lnTo>
                    <a:pt x="454546" y="372254"/>
                  </a:lnTo>
                  <a:lnTo>
                    <a:pt x="455020" y="391179"/>
                  </a:lnTo>
                  <a:lnTo>
                    <a:pt x="454925" y="398378"/>
                  </a:lnTo>
                  <a:lnTo>
                    <a:pt x="449218" y="404048"/>
                  </a:lnTo>
                  <a:lnTo>
                    <a:pt x="470753" y="404048"/>
                  </a:lnTo>
                  <a:lnTo>
                    <a:pt x="471061" y="403591"/>
                  </a:lnTo>
                  <a:lnTo>
                    <a:pt x="473530" y="391368"/>
                  </a:lnTo>
                  <a:lnTo>
                    <a:pt x="473569" y="353330"/>
                  </a:lnTo>
                  <a:lnTo>
                    <a:pt x="407661" y="353330"/>
                  </a:lnTo>
                  <a:lnTo>
                    <a:pt x="407661" y="343867"/>
                  </a:lnTo>
                  <a:close/>
                </a:path>
                <a:path w="473709" h="423544">
                  <a:moveTo>
                    <a:pt x="407661" y="192565"/>
                  </a:moveTo>
                  <a:lnTo>
                    <a:pt x="66283" y="192565"/>
                  </a:lnTo>
                  <a:lnTo>
                    <a:pt x="66283" y="353424"/>
                  </a:lnTo>
                  <a:lnTo>
                    <a:pt x="85605" y="353424"/>
                  </a:lnTo>
                  <a:lnTo>
                    <a:pt x="85605" y="343867"/>
                  </a:lnTo>
                  <a:lnTo>
                    <a:pt x="407661" y="343867"/>
                  </a:lnTo>
                  <a:lnTo>
                    <a:pt x="407661" y="324943"/>
                  </a:lnTo>
                  <a:lnTo>
                    <a:pt x="85605" y="324943"/>
                  </a:lnTo>
                  <a:lnTo>
                    <a:pt x="85605" y="211395"/>
                  </a:lnTo>
                  <a:lnTo>
                    <a:pt x="407661" y="211395"/>
                  </a:lnTo>
                  <a:lnTo>
                    <a:pt x="407661" y="192565"/>
                  </a:lnTo>
                  <a:close/>
                </a:path>
                <a:path w="473709" h="423544">
                  <a:moveTo>
                    <a:pt x="470709" y="138819"/>
                  </a:moveTo>
                  <a:lnTo>
                    <a:pt x="449336" y="138819"/>
                  </a:lnTo>
                  <a:lnTo>
                    <a:pt x="454980" y="144457"/>
                  </a:lnTo>
                  <a:lnTo>
                    <a:pt x="455020" y="173546"/>
                  </a:lnTo>
                  <a:lnTo>
                    <a:pt x="388717" y="173546"/>
                  </a:lnTo>
                  <a:lnTo>
                    <a:pt x="388717" y="192471"/>
                  </a:lnTo>
                  <a:lnTo>
                    <a:pt x="455020" y="192471"/>
                  </a:lnTo>
                  <a:lnTo>
                    <a:pt x="455020" y="353330"/>
                  </a:lnTo>
                  <a:lnTo>
                    <a:pt x="473569" y="353330"/>
                  </a:lnTo>
                  <a:lnTo>
                    <a:pt x="473512" y="151396"/>
                  </a:lnTo>
                  <a:lnTo>
                    <a:pt x="471043" y="139328"/>
                  </a:lnTo>
                  <a:lnTo>
                    <a:pt x="470709" y="138819"/>
                  </a:lnTo>
                  <a:close/>
                </a:path>
                <a:path w="473709" h="423544">
                  <a:moveTo>
                    <a:pt x="407661" y="211395"/>
                  </a:moveTo>
                  <a:lnTo>
                    <a:pt x="388717" y="211395"/>
                  </a:lnTo>
                  <a:lnTo>
                    <a:pt x="388717" y="324943"/>
                  </a:lnTo>
                  <a:lnTo>
                    <a:pt x="407661" y="324943"/>
                  </a:lnTo>
                  <a:lnTo>
                    <a:pt x="407661" y="211395"/>
                  </a:lnTo>
                  <a:close/>
                </a:path>
                <a:path w="473709" h="423544">
                  <a:moveTo>
                    <a:pt x="81712" y="138701"/>
                  </a:moveTo>
                  <a:lnTo>
                    <a:pt x="60367" y="138701"/>
                  </a:lnTo>
                  <a:lnTo>
                    <a:pt x="66176" y="144339"/>
                  </a:lnTo>
                  <a:lnTo>
                    <a:pt x="66283" y="173640"/>
                  </a:lnTo>
                  <a:lnTo>
                    <a:pt x="85605" y="173640"/>
                  </a:lnTo>
                  <a:lnTo>
                    <a:pt x="407661" y="173546"/>
                  </a:lnTo>
                  <a:lnTo>
                    <a:pt x="407661" y="154629"/>
                  </a:lnTo>
                  <a:lnTo>
                    <a:pt x="84563" y="154629"/>
                  </a:lnTo>
                  <a:lnTo>
                    <a:pt x="84539" y="151396"/>
                  </a:lnTo>
                  <a:lnTo>
                    <a:pt x="82043" y="139189"/>
                  </a:lnTo>
                  <a:lnTo>
                    <a:pt x="81712" y="138701"/>
                  </a:lnTo>
                  <a:close/>
                </a:path>
                <a:path w="473709" h="423544">
                  <a:moveTo>
                    <a:pt x="218210" y="97855"/>
                  </a:moveTo>
                  <a:lnTo>
                    <a:pt x="198887" y="97855"/>
                  </a:lnTo>
                  <a:lnTo>
                    <a:pt x="198887" y="154629"/>
                  </a:lnTo>
                  <a:lnTo>
                    <a:pt x="218210" y="154629"/>
                  </a:lnTo>
                  <a:lnTo>
                    <a:pt x="218210" y="97855"/>
                  </a:lnTo>
                  <a:close/>
                </a:path>
                <a:path w="473709" h="423544">
                  <a:moveTo>
                    <a:pt x="274567" y="97855"/>
                  </a:moveTo>
                  <a:lnTo>
                    <a:pt x="256097" y="97855"/>
                  </a:lnTo>
                  <a:lnTo>
                    <a:pt x="256097" y="154629"/>
                  </a:lnTo>
                  <a:lnTo>
                    <a:pt x="274567" y="154629"/>
                  </a:lnTo>
                  <a:lnTo>
                    <a:pt x="274567" y="97855"/>
                  </a:lnTo>
                  <a:close/>
                </a:path>
                <a:path w="473709" h="423544">
                  <a:moveTo>
                    <a:pt x="441641" y="119895"/>
                  </a:moveTo>
                  <a:lnTo>
                    <a:pt x="397577" y="129234"/>
                  </a:lnTo>
                  <a:lnTo>
                    <a:pt x="388244" y="154629"/>
                  </a:lnTo>
                  <a:lnTo>
                    <a:pt x="407661" y="154629"/>
                  </a:lnTo>
                  <a:lnTo>
                    <a:pt x="407779" y="144457"/>
                  </a:lnTo>
                  <a:lnTo>
                    <a:pt x="413423" y="138819"/>
                  </a:lnTo>
                  <a:lnTo>
                    <a:pt x="470709" y="138819"/>
                  </a:lnTo>
                  <a:lnTo>
                    <a:pt x="464210" y="129234"/>
                  </a:lnTo>
                  <a:lnTo>
                    <a:pt x="454049" y="122393"/>
                  </a:lnTo>
                  <a:lnTo>
                    <a:pt x="441641" y="119895"/>
                  </a:lnTo>
                  <a:close/>
                </a:path>
                <a:path w="473709" h="423544">
                  <a:moveTo>
                    <a:pt x="55660" y="138780"/>
                  </a:moveTo>
                  <a:lnTo>
                    <a:pt x="24741" y="138780"/>
                  </a:lnTo>
                  <a:lnTo>
                    <a:pt x="31805" y="138819"/>
                  </a:lnTo>
                  <a:lnTo>
                    <a:pt x="53306" y="138819"/>
                  </a:lnTo>
                  <a:lnTo>
                    <a:pt x="55660" y="138780"/>
                  </a:lnTo>
                  <a:close/>
                </a:path>
                <a:path w="473709" h="423544">
                  <a:moveTo>
                    <a:pt x="161284" y="31619"/>
                  </a:moveTo>
                  <a:lnTo>
                    <a:pt x="147257" y="35077"/>
                  </a:lnTo>
                  <a:lnTo>
                    <a:pt x="136029" y="43344"/>
                  </a:lnTo>
                  <a:lnTo>
                    <a:pt x="128714" y="55210"/>
                  </a:lnTo>
                  <a:lnTo>
                    <a:pt x="126428" y="69468"/>
                  </a:lnTo>
                  <a:lnTo>
                    <a:pt x="128727" y="83732"/>
                  </a:lnTo>
                  <a:lnTo>
                    <a:pt x="136029" y="95578"/>
                  </a:lnTo>
                  <a:lnTo>
                    <a:pt x="147257" y="103854"/>
                  </a:lnTo>
                  <a:lnTo>
                    <a:pt x="161284" y="107318"/>
                  </a:lnTo>
                  <a:lnTo>
                    <a:pt x="169994" y="107318"/>
                  </a:lnTo>
                  <a:lnTo>
                    <a:pt x="178365" y="103927"/>
                  </a:lnTo>
                  <a:lnTo>
                    <a:pt x="184585" y="97855"/>
                  </a:lnTo>
                  <a:lnTo>
                    <a:pt x="335367" y="97855"/>
                  </a:lnTo>
                  <a:lnTo>
                    <a:pt x="338428" y="95608"/>
                  </a:lnTo>
                  <a:lnTo>
                    <a:pt x="342887" y="88393"/>
                  </a:lnTo>
                  <a:lnTo>
                    <a:pt x="161284" y="88393"/>
                  </a:lnTo>
                  <a:lnTo>
                    <a:pt x="154662" y="86384"/>
                  </a:lnTo>
                  <a:lnTo>
                    <a:pt x="149509" y="82198"/>
                  </a:lnTo>
                  <a:lnTo>
                    <a:pt x="146211" y="76334"/>
                  </a:lnTo>
                  <a:lnTo>
                    <a:pt x="145372" y="69468"/>
                  </a:lnTo>
                  <a:lnTo>
                    <a:pt x="146224" y="62581"/>
                  </a:lnTo>
                  <a:lnTo>
                    <a:pt x="149473" y="56768"/>
                  </a:lnTo>
                  <a:lnTo>
                    <a:pt x="154662" y="52553"/>
                  </a:lnTo>
                  <a:lnTo>
                    <a:pt x="161284" y="50544"/>
                  </a:lnTo>
                  <a:lnTo>
                    <a:pt x="342897" y="50544"/>
                  </a:lnTo>
                  <a:lnTo>
                    <a:pt x="338428" y="43314"/>
                  </a:lnTo>
                  <a:lnTo>
                    <a:pt x="335491" y="41161"/>
                  </a:lnTo>
                  <a:lnTo>
                    <a:pt x="217831" y="41160"/>
                  </a:lnTo>
                  <a:lnTo>
                    <a:pt x="183922" y="41082"/>
                  </a:lnTo>
                  <a:lnTo>
                    <a:pt x="177887" y="35128"/>
                  </a:lnTo>
                  <a:lnTo>
                    <a:pt x="169773" y="31698"/>
                  </a:lnTo>
                  <a:lnTo>
                    <a:pt x="161284" y="31619"/>
                  </a:lnTo>
                  <a:close/>
                </a:path>
                <a:path w="473709" h="423544">
                  <a:moveTo>
                    <a:pt x="335367" y="97855"/>
                  </a:moveTo>
                  <a:lnTo>
                    <a:pt x="289816" y="97855"/>
                  </a:lnTo>
                  <a:lnTo>
                    <a:pt x="296040" y="103877"/>
                  </a:lnTo>
                  <a:lnTo>
                    <a:pt x="304418" y="107278"/>
                  </a:lnTo>
                  <a:lnTo>
                    <a:pt x="313101" y="107318"/>
                  </a:lnTo>
                  <a:lnTo>
                    <a:pt x="327121" y="103888"/>
                  </a:lnTo>
                  <a:lnTo>
                    <a:pt x="335367" y="97855"/>
                  </a:lnTo>
                  <a:close/>
                </a:path>
                <a:path w="473709" h="423544">
                  <a:moveTo>
                    <a:pt x="177434" y="78615"/>
                  </a:moveTo>
                  <a:lnTo>
                    <a:pt x="174592" y="79838"/>
                  </a:lnTo>
                  <a:lnTo>
                    <a:pt x="172788" y="82198"/>
                  </a:lnTo>
                  <a:lnTo>
                    <a:pt x="170176" y="85909"/>
                  </a:lnTo>
                  <a:lnTo>
                    <a:pt x="165902" y="88235"/>
                  </a:lnTo>
                  <a:lnTo>
                    <a:pt x="161284" y="88393"/>
                  </a:lnTo>
                  <a:lnTo>
                    <a:pt x="312943" y="88393"/>
                  </a:lnTo>
                  <a:lnTo>
                    <a:pt x="308325" y="88235"/>
                  </a:lnTo>
                  <a:lnTo>
                    <a:pt x="304024" y="85909"/>
                  </a:lnTo>
                  <a:lnTo>
                    <a:pt x="301380" y="82124"/>
                  </a:lnTo>
                  <a:lnTo>
                    <a:pt x="299604" y="79838"/>
                  </a:lnTo>
                  <a:lnTo>
                    <a:pt x="297495" y="78931"/>
                  </a:lnTo>
                  <a:lnTo>
                    <a:pt x="180322" y="78931"/>
                  </a:lnTo>
                  <a:lnTo>
                    <a:pt x="177434" y="78615"/>
                  </a:lnTo>
                  <a:close/>
                </a:path>
                <a:path w="473709" h="423544">
                  <a:moveTo>
                    <a:pt x="342897" y="50544"/>
                  </a:moveTo>
                  <a:lnTo>
                    <a:pt x="312943" y="50544"/>
                  </a:lnTo>
                  <a:lnTo>
                    <a:pt x="319586" y="52531"/>
                  </a:lnTo>
                  <a:lnTo>
                    <a:pt x="324814" y="56768"/>
                  </a:lnTo>
                  <a:lnTo>
                    <a:pt x="328080" y="62603"/>
                  </a:lnTo>
                  <a:lnTo>
                    <a:pt x="328927" y="69469"/>
                  </a:lnTo>
                  <a:lnTo>
                    <a:pt x="328077" y="76356"/>
                  </a:lnTo>
                  <a:lnTo>
                    <a:pt x="324797" y="82198"/>
                  </a:lnTo>
                  <a:lnTo>
                    <a:pt x="319586" y="86406"/>
                  </a:lnTo>
                  <a:lnTo>
                    <a:pt x="312943" y="88393"/>
                  </a:lnTo>
                  <a:lnTo>
                    <a:pt x="342887" y="88393"/>
                  </a:lnTo>
                  <a:lnTo>
                    <a:pt x="345771" y="83710"/>
                  </a:lnTo>
                  <a:lnTo>
                    <a:pt x="348067" y="69469"/>
                  </a:lnTo>
                  <a:lnTo>
                    <a:pt x="345767" y="55188"/>
                  </a:lnTo>
                  <a:lnTo>
                    <a:pt x="342897" y="50544"/>
                  </a:lnTo>
                  <a:close/>
                </a:path>
                <a:path w="473709" h="423544">
                  <a:moveTo>
                    <a:pt x="296762" y="78615"/>
                  </a:moveTo>
                  <a:lnTo>
                    <a:pt x="293881" y="78931"/>
                  </a:lnTo>
                  <a:lnTo>
                    <a:pt x="297495" y="78931"/>
                  </a:lnTo>
                  <a:lnTo>
                    <a:pt x="296762" y="78615"/>
                  </a:lnTo>
                  <a:close/>
                </a:path>
                <a:path w="473709" h="423544">
                  <a:moveTo>
                    <a:pt x="312943" y="50544"/>
                  </a:moveTo>
                  <a:lnTo>
                    <a:pt x="161284" y="50544"/>
                  </a:lnTo>
                  <a:lnTo>
                    <a:pt x="165724" y="50662"/>
                  </a:lnTo>
                  <a:lnTo>
                    <a:pt x="169876" y="52752"/>
                  </a:lnTo>
                  <a:lnTo>
                    <a:pt x="172556" y="56300"/>
                  </a:lnTo>
                  <a:lnTo>
                    <a:pt x="174339" y="58508"/>
                  </a:lnTo>
                  <a:lnTo>
                    <a:pt x="177015" y="59809"/>
                  </a:lnTo>
                  <a:lnTo>
                    <a:pt x="297236" y="59809"/>
                  </a:lnTo>
                  <a:lnTo>
                    <a:pt x="299959" y="58547"/>
                  </a:lnTo>
                  <a:lnTo>
                    <a:pt x="301735" y="56300"/>
                  </a:lnTo>
                  <a:lnTo>
                    <a:pt x="304418" y="52791"/>
                  </a:lnTo>
                  <a:lnTo>
                    <a:pt x="308523" y="50662"/>
                  </a:lnTo>
                  <a:lnTo>
                    <a:pt x="312943" y="50544"/>
                  </a:lnTo>
                  <a:close/>
                </a:path>
                <a:path w="473709" h="423544">
                  <a:moveTo>
                    <a:pt x="267003" y="18727"/>
                  </a:moveTo>
                  <a:lnTo>
                    <a:pt x="236395" y="18727"/>
                  </a:lnTo>
                  <a:lnTo>
                    <a:pt x="244453" y="21412"/>
                  </a:lnTo>
                  <a:lnTo>
                    <a:pt x="250516" y="26395"/>
                  </a:lnTo>
                  <a:lnTo>
                    <a:pt x="254443" y="33183"/>
                  </a:lnTo>
                  <a:lnTo>
                    <a:pt x="255718" y="41160"/>
                  </a:lnTo>
                  <a:lnTo>
                    <a:pt x="335491" y="41161"/>
                  </a:lnTo>
                  <a:lnTo>
                    <a:pt x="274282" y="41082"/>
                  </a:lnTo>
                  <a:lnTo>
                    <a:pt x="271450" y="25808"/>
                  </a:lnTo>
                  <a:lnTo>
                    <a:pt x="267003" y="18727"/>
                  </a:lnTo>
                  <a:close/>
                </a:path>
                <a:path w="473709" h="423544">
                  <a:moveTo>
                    <a:pt x="236395" y="0"/>
                  </a:moveTo>
                  <a:lnTo>
                    <a:pt x="221391" y="4073"/>
                  </a:lnTo>
                  <a:lnTo>
                    <a:pt x="209337" y="13074"/>
                  </a:lnTo>
                  <a:lnTo>
                    <a:pt x="201341" y="25808"/>
                  </a:lnTo>
                  <a:lnTo>
                    <a:pt x="198508" y="41082"/>
                  </a:lnTo>
                  <a:lnTo>
                    <a:pt x="217843" y="41082"/>
                  </a:lnTo>
                  <a:lnTo>
                    <a:pt x="219032" y="33225"/>
                  </a:lnTo>
                  <a:lnTo>
                    <a:pt x="222860" y="26440"/>
                  </a:lnTo>
                  <a:lnTo>
                    <a:pt x="228814" y="21406"/>
                  </a:lnTo>
                  <a:lnTo>
                    <a:pt x="236395" y="18727"/>
                  </a:lnTo>
                  <a:lnTo>
                    <a:pt x="267003" y="18727"/>
                  </a:lnTo>
                  <a:lnTo>
                    <a:pt x="263453" y="13074"/>
                  </a:lnTo>
                  <a:lnTo>
                    <a:pt x="251400" y="4073"/>
                  </a:lnTo>
                  <a:lnTo>
                    <a:pt x="236395" y="0"/>
                  </a:lnTo>
                  <a:close/>
                </a:path>
                <a:path w="473709" h="423544">
                  <a:moveTo>
                    <a:pt x="313101" y="31619"/>
                  </a:moveTo>
                  <a:lnTo>
                    <a:pt x="304616" y="31698"/>
                  </a:lnTo>
                  <a:lnTo>
                    <a:pt x="296525" y="35128"/>
                  </a:lnTo>
                  <a:lnTo>
                    <a:pt x="290487" y="41082"/>
                  </a:lnTo>
                  <a:lnTo>
                    <a:pt x="335384" y="41082"/>
                  </a:lnTo>
                  <a:lnTo>
                    <a:pt x="327167" y="35055"/>
                  </a:lnTo>
                  <a:lnTo>
                    <a:pt x="313101" y="3161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917563" y="2949320"/>
            <a:ext cx="909319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4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Parquet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ETL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7748016" y="2542032"/>
            <a:ext cx="855344" cy="152400"/>
          </a:xfrm>
          <a:custGeom>
            <a:avLst/>
            <a:gdLst/>
            <a:ahLst/>
            <a:cxnLst/>
            <a:rect l="l" t="t" r="r" b="b"/>
            <a:pathLst>
              <a:path w="855345" h="152400">
                <a:moveTo>
                  <a:pt x="763904" y="0"/>
                </a:moveTo>
                <a:lnTo>
                  <a:pt x="763904" y="152400"/>
                </a:lnTo>
                <a:lnTo>
                  <a:pt x="837056" y="91439"/>
                </a:lnTo>
                <a:lnTo>
                  <a:pt x="779144" y="91439"/>
                </a:lnTo>
                <a:lnTo>
                  <a:pt x="779144" y="60959"/>
                </a:lnTo>
                <a:lnTo>
                  <a:pt x="837056" y="60959"/>
                </a:lnTo>
                <a:lnTo>
                  <a:pt x="763904" y="0"/>
                </a:lnTo>
                <a:close/>
              </a:path>
              <a:path w="855345" h="152400">
                <a:moveTo>
                  <a:pt x="763904" y="60959"/>
                </a:moveTo>
                <a:lnTo>
                  <a:pt x="0" y="60959"/>
                </a:lnTo>
                <a:lnTo>
                  <a:pt x="0" y="91439"/>
                </a:lnTo>
                <a:lnTo>
                  <a:pt x="763904" y="91439"/>
                </a:lnTo>
                <a:lnTo>
                  <a:pt x="763904" y="60959"/>
                </a:lnTo>
                <a:close/>
              </a:path>
              <a:path w="855345" h="152400">
                <a:moveTo>
                  <a:pt x="837056" y="60959"/>
                </a:moveTo>
                <a:lnTo>
                  <a:pt x="779144" y="60959"/>
                </a:lnTo>
                <a:lnTo>
                  <a:pt x="779144" y="91439"/>
                </a:lnTo>
                <a:lnTo>
                  <a:pt x="837056" y="91439"/>
                </a:lnTo>
                <a:lnTo>
                  <a:pt x="855344" y="76200"/>
                </a:lnTo>
                <a:lnTo>
                  <a:pt x="837056" y="60959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 descr=""/>
          <p:cNvGrpSpPr/>
          <p:nvPr/>
        </p:nvGrpSpPr>
        <p:grpSpPr>
          <a:xfrm>
            <a:off x="8625840" y="2301239"/>
            <a:ext cx="993775" cy="887094"/>
            <a:chOff x="8625840" y="2301239"/>
            <a:chExt cx="993775" cy="887094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1184" y="2301239"/>
              <a:ext cx="701040" cy="70103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8625840" y="2971799"/>
              <a:ext cx="993775" cy="216535"/>
            </a:xfrm>
            <a:custGeom>
              <a:avLst/>
              <a:gdLst/>
              <a:ahLst/>
              <a:cxnLst/>
              <a:rect l="l" t="t" r="r" b="b"/>
              <a:pathLst>
                <a:path w="993775" h="216535">
                  <a:moveTo>
                    <a:pt x="99364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993648" y="216408"/>
                  </a:lnTo>
                  <a:lnTo>
                    <a:pt x="99364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8616822" y="2949320"/>
            <a:ext cx="93345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4770120" y="3252215"/>
            <a:ext cx="1408430" cy="2030730"/>
            <a:chOff x="4770120" y="3252215"/>
            <a:chExt cx="1408430" cy="2030730"/>
          </a:xfrm>
        </p:grpSpPr>
        <p:sp>
          <p:nvSpPr>
            <p:cNvPr id="29" name="object 29" descr=""/>
            <p:cNvSpPr/>
            <p:nvPr/>
          </p:nvSpPr>
          <p:spPr>
            <a:xfrm>
              <a:off x="5096255" y="3730742"/>
              <a:ext cx="710565" cy="709930"/>
            </a:xfrm>
            <a:custGeom>
              <a:avLst/>
              <a:gdLst/>
              <a:ahLst/>
              <a:cxnLst/>
              <a:rect l="l" t="t" r="r" b="b"/>
              <a:pathLst>
                <a:path w="710564" h="709929">
                  <a:moveTo>
                    <a:pt x="710382" y="0"/>
                  </a:moveTo>
                  <a:lnTo>
                    <a:pt x="0" y="0"/>
                  </a:lnTo>
                  <a:lnTo>
                    <a:pt x="0" y="709672"/>
                  </a:lnTo>
                  <a:lnTo>
                    <a:pt x="710382" y="709672"/>
                  </a:lnTo>
                  <a:lnTo>
                    <a:pt x="710382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214672" y="3874183"/>
              <a:ext cx="473709" cy="423545"/>
            </a:xfrm>
            <a:custGeom>
              <a:avLst/>
              <a:gdLst/>
              <a:ahLst/>
              <a:cxnLst/>
              <a:rect l="l" t="t" r="r" b="b"/>
              <a:pathLst>
                <a:path w="473710" h="423545">
                  <a:moveTo>
                    <a:pt x="407187" y="391273"/>
                  </a:moveTo>
                  <a:lnTo>
                    <a:pt x="388244" y="391273"/>
                  </a:lnTo>
                  <a:lnTo>
                    <a:pt x="390761" y="403632"/>
                  </a:lnTo>
                  <a:lnTo>
                    <a:pt x="397577" y="413727"/>
                  </a:lnTo>
                  <a:lnTo>
                    <a:pt x="407679" y="420543"/>
                  </a:lnTo>
                  <a:lnTo>
                    <a:pt x="420053" y="423067"/>
                  </a:lnTo>
                  <a:lnTo>
                    <a:pt x="441641" y="423067"/>
                  </a:lnTo>
                  <a:lnTo>
                    <a:pt x="454072" y="420561"/>
                  </a:lnTo>
                  <a:lnTo>
                    <a:pt x="464220" y="413727"/>
                  </a:lnTo>
                  <a:lnTo>
                    <a:pt x="470753" y="404047"/>
                  </a:lnTo>
                  <a:lnTo>
                    <a:pt x="412949" y="404047"/>
                  </a:lnTo>
                  <a:lnTo>
                    <a:pt x="407282" y="398378"/>
                  </a:lnTo>
                  <a:lnTo>
                    <a:pt x="407187" y="391273"/>
                  </a:lnTo>
                  <a:close/>
                </a:path>
                <a:path w="473710" h="423545">
                  <a:moveTo>
                    <a:pt x="52833" y="119895"/>
                  </a:moveTo>
                  <a:lnTo>
                    <a:pt x="9307" y="129140"/>
                  </a:lnTo>
                  <a:lnTo>
                    <a:pt x="0" y="391368"/>
                  </a:lnTo>
                  <a:lnTo>
                    <a:pt x="2488" y="403632"/>
                  </a:lnTo>
                  <a:lnTo>
                    <a:pt x="9275" y="413687"/>
                  </a:lnTo>
                  <a:lnTo>
                    <a:pt x="19361" y="420481"/>
                  </a:lnTo>
                  <a:lnTo>
                    <a:pt x="31711" y="422972"/>
                  </a:lnTo>
                  <a:lnTo>
                    <a:pt x="52833" y="422972"/>
                  </a:lnTo>
                  <a:lnTo>
                    <a:pt x="65183" y="420481"/>
                  </a:lnTo>
                  <a:lnTo>
                    <a:pt x="75269" y="413687"/>
                  </a:lnTo>
                  <a:lnTo>
                    <a:pt x="81741" y="404099"/>
                  </a:lnTo>
                  <a:lnTo>
                    <a:pt x="24745" y="404099"/>
                  </a:lnTo>
                  <a:lnTo>
                    <a:pt x="18975" y="398421"/>
                  </a:lnTo>
                  <a:lnTo>
                    <a:pt x="18924" y="372349"/>
                  </a:lnTo>
                  <a:lnTo>
                    <a:pt x="407187" y="372349"/>
                  </a:lnTo>
                  <a:lnTo>
                    <a:pt x="85605" y="372254"/>
                  </a:lnTo>
                  <a:lnTo>
                    <a:pt x="85605" y="353424"/>
                  </a:lnTo>
                  <a:lnTo>
                    <a:pt x="18924" y="353424"/>
                  </a:lnTo>
                  <a:lnTo>
                    <a:pt x="18924" y="192565"/>
                  </a:lnTo>
                  <a:lnTo>
                    <a:pt x="407661" y="192565"/>
                  </a:lnTo>
                  <a:lnTo>
                    <a:pt x="85605" y="192470"/>
                  </a:lnTo>
                  <a:lnTo>
                    <a:pt x="85605" y="173640"/>
                  </a:lnTo>
                  <a:lnTo>
                    <a:pt x="18924" y="173640"/>
                  </a:lnTo>
                  <a:lnTo>
                    <a:pt x="18975" y="144457"/>
                  </a:lnTo>
                  <a:lnTo>
                    <a:pt x="24741" y="138780"/>
                  </a:lnTo>
                  <a:lnTo>
                    <a:pt x="55660" y="138780"/>
                  </a:lnTo>
                  <a:lnTo>
                    <a:pt x="60367" y="138701"/>
                  </a:lnTo>
                  <a:lnTo>
                    <a:pt x="81712" y="138701"/>
                  </a:lnTo>
                  <a:lnTo>
                    <a:pt x="75236" y="129140"/>
                  </a:lnTo>
                  <a:lnTo>
                    <a:pt x="65161" y="122374"/>
                  </a:lnTo>
                  <a:lnTo>
                    <a:pt x="52833" y="119895"/>
                  </a:lnTo>
                  <a:close/>
                </a:path>
                <a:path w="473710" h="423545">
                  <a:moveTo>
                    <a:pt x="53306" y="404047"/>
                  </a:moveTo>
                  <a:lnTo>
                    <a:pt x="31806" y="404047"/>
                  </a:lnTo>
                  <a:lnTo>
                    <a:pt x="24745" y="404099"/>
                  </a:lnTo>
                  <a:lnTo>
                    <a:pt x="60422" y="404099"/>
                  </a:lnTo>
                  <a:lnTo>
                    <a:pt x="53306" y="404047"/>
                  </a:lnTo>
                  <a:close/>
                </a:path>
                <a:path w="473710" h="423545">
                  <a:moveTo>
                    <a:pt x="407187" y="372349"/>
                  </a:moveTo>
                  <a:lnTo>
                    <a:pt x="66283" y="372349"/>
                  </a:lnTo>
                  <a:lnTo>
                    <a:pt x="66187" y="398421"/>
                  </a:lnTo>
                  <a:lnTo>
                    <a:pt x="60422" y="404099"/>
                  </a:lnTo>
                  <a:lnTo>
                    <a:pt x="81741" y="404099"/>
                  </a:lnTo>
                  <a:lnTo>
                    <a:pt x="82074" y="403591"/>
                  </a:lnTo>
                  <a:lnTo>
                    <a:pt x="84563" y="391273"/>
                  </a:lnTo>
                  <a:lnTo>
                    <a:pt x="407187" y="391273"/>
                  </a:lnTo>
                  <a:lnTo>
                    <a:pt x="407187" y="372349"/>
                  </a:lnTo>
                  <a:close/>
                </a:path>
                <a:path w="473710" h="423545">
                  <a:moveTo>
                    <a:pt x="407661" y="343867"/>
                  </a:moveTo>
                  <a:lnTo>
                    <a:pt x="388717" y="343867"/>
                  </a:lnTo>
                  <a:lnTo>
                    <a:pt x="388717" y="372254"/>
                  </a:lnTo>
                  <a:lnTo>
                    <a:pt x="454546" y="372254"/>
                  </a:lnTo>
                  <a:lnTo>
                    <a:pt x="455020" y="391179"/>
                  </a:lnTo>
                  <a:lnTo>
                    <a:pt x="454925" y="398378"/>
                  </a:lnTo>
                  <a:lnTo>
                    <a:pt x="449218" y="404047"/>
                  </a:lnTo>
                  <a:lnTo>
                    <a:pt x="470753" y="404047"/>
                  </a:lnTo>
                  <a:lnTo>
                    <a:pt x="471061" y="403591"/>
                  </a:lnTo>
                  <a:lnTo>
                    <a:pt x="473530" y="391368"/>
                  </a:lnTo>
                  <a:lnTo>
                    <a:pt x="473569" y="353330"/>
                  </a:lnTo>
                  <a:lnTo>
                    <a:pt x="407661" y="353330"/>
                  </a:lnTo>
                  <a:lnTo>
                    <a:pt x="407661" y="343867"/>
                  </a:lnTo>
                  <a:close/>
                </a:path>
                <a:path w="473710" h="423545">
                  <a:moveTo>
                    <a:pt x="407661" y="192565"/>
                  </a:moveTo>
                  <a:lnTo>
                    <a:pt x="66283" y="192565"/>
                  </a:lnTo>
                  <a:lnTo>
                    <a:pt x="66283" y="353424"/>
                  </a:lnTo>
                  <a:lnTo>
                    <a:pt x="85605" y="353424"/>
                  </a:lnTo>
                  <a:lnTo>
                    <a:pt x="85605" y="343867"/>
                  </a:lnTo>
                  <a:lnTo>
                    <a:pt x="407661" y="343867"/>
                  </a:lnTo>
                  <a:lnTo>
                    <a:pt x="407661" y="324943"/>
                  </a:lnTo>
                  <a:lnTo>
                    <a:pt x="85605" y="324943"/>
                  </a:lnTo>
                  <a:lnTo>
                    <a:pt x="85605" y="211395"/>
                  </a:lnTo>
                  <a:lnTo>
                    <a:pt x="407661" y="211395"/>
                  </a:lnTo>
                  <a:lnTo>
                    <a:pt x="407661" y="192565"/>
                  </a:lnTo>
                  <a:close/>
                </a:path>
                <a:path w="473710" h="423545">
                  <a:moveTo>
                    <a:pt x="470709" y="138819"/>
                  </a:moveTo>
                  <a:lnTo>
                    <a:pt x="449337" y="138819"/>
                  </a:lnTo>
                  <a:lnTo>
                    <a:pt x="454980" y="144457"/>
                  </a:lnTo>
                  <a:lnTo>
                    <a:pt x="455020" y="173546"/>
                  </a:lnTo>
                  <a:lnTo>
                    <a:pt x="388717" y="173546"/>
                  </a:lnTo>
                  <a:lnTo>
                    <a:pt x="388717" y="192471"/>
                  </a:lnTo>
                  <a:lnTo>
                    <a:pt x="455020" y="192471"/>
                  </a:lnTo>
                  <a:lnTo>
                    <a:pt x="455020" y="353330"/>
                  </a:lnTo>
                  <a:lnTo>
                    <a:pt x="473569" y="353330"/>
                  </a:lnTo>
                  <a:lnTo>
                    <a:pt x="473512" y="151396"/>
                  </a:lnTo>
                  <a:lnTo>
                    <a:pt x="471043" y="139328"/>
                  </a:lnTo>
                  <a:lnTo>
                    <a:pt x="470709" y="138819"/>
                  </a:lnTo>
                  <a:close/>
                </a:path>
                <a:path w="473710" h="423545">
                  <a:moveTo>
                    <a:pt x="407661" y="211395"/>
                  </a:moveTo>
                  <a:lnTo>
                    <a:pt x="388717" y="211395"/>
                  </a:lnTo>
                  <a:lnTo>
                    <a:pt x="388717" y="324943"/>
                  </a:lnTo>
                  <a:lnTo>
                    <a:pt x="407661" y="324943"/>
                  </a:lnTo>
                  <a:lnTo>
                    <a:pt x="407661" y="211395"/>
                  </a:lnTo>
                  <a:close/>
                </a:path>
                <a:path w="473710" h="423545">
                  <a:moveTo>
                    <a:pt x="81712" y="138701"/>
                  </a:moveTo>
                  <a:lnTo>
                    <a:pt x="60367" y="138701"/>
                  </a:lnTo>
                  <a:lnTo>
                    <a:pt x="66176" y="144339"/>
                  </a:lnTo>
                  <a:lnTo>
                    <a:pt x="66283" y="173640"/>
                  </a:lnTo>
                  <a:lnTo>
                    <a:pt x="85605" y="173640"/>
                  </a:lnTo>
                  <a:lnTo>
                    <a:pt x="407661" y="173546"/>
                  </a:lnTo>
                  <a:lnTo>
                    <a:pt x="407661" y="154629"/>
                  </a:lnTo>
                  <a:lnTo>
                    <a:pt x="84563" y="154629"/>
                  </a:lnTo>
                  <a:lnTo>
                    <a:pt x="84539" y="151396"/>
                  </a:lnTo>
                  <a:lnTo>
                    <a:pt x="82043" y="139189"/>
                  </a:lnTo>
                  <a:lnTo>
                    <a:pt x="81712" y="138701"/>
                  </a:lnTo>
                  <a:close/>
                </a:path>
                <a:path w="473710" h="423545">
                  <a:moveTo>
                    <a:pt x="218210" y="97855"/>
                  </a:moveTo>
                  <a:lnTo>
                    <a:pt x="198887" y="97855"/>
                  </a:lnTo>
                  <a:lnTo>
                    <a:pt x="198887" y="154629"/>
                  </a:lnTo>
                  <a:lnTo>
                    <a:pt x="218210" y="154629"/>
                  </a:lnTo>
                  <a:lnTo>
                    <a:pt x="218210" y="97855"/>
                  </a:lnTo>
                  <a:close/>
                </a:path>
                <a:path w="473710" h="423545">
                  <a:moveTo>
                    <a:pt x="274567" y="97855"/>
                  </a:moveTo>
                  <a:lnTo>
                    <a:pt x="256097" y="97855"/>
                  </a:lnTo>
                  <a:lnTo>
                    <a:pt x="256097" y="154629"/>
                  </a:lnTo>
                  <a:lnTo>
                    <a:pt x="274567" y="154629"/>
                  </a:lnTo>
                  <a:lnTo>
                    <a:pt x="274567" y="97855"/>
                  </a:lnTo>
                  <a:close/>
                </a:path>
                <a:path w="473710" h="423545">
                  <a:moveTo>
                    <a:pt x="441641" y="119895"/>
                  </a:moveTo>
                  <a:lnTo>
                    <a:pt x="397577" y="129234"/>
                  </a:lnTo>
                  <a:lnTo>
                    <a:pt x="388244" y="154629"/>
                  </a:lnTo>
                  <a:lnTo>
                    <a:pt x="407661" y="154629"/>
                  </a:lnTo>
                  <a:lnTo>
                    <a:pt x="407779" y="144457"/>
                  </a:lnTo>
                  <a:lnTo>
                    <a:pt x="413423" y="138819"/>
                  </a:lnTo>
                  <a:lnTo>
                    <a:pt x="470709" y="138819"/>
                  </a:lnTo>
                  <a:lnTo>
                    <a:pt x="464211" y="129234"/>
                  </a:lnTo>
                  <a:lnTo>
                    <a:pt x="454050" y="122393"/>
                  </a:lnTo>
                  <a:lnTo>
                    <a:pt x="441641" y="119895"/>
                  </a:lnTo>
                  <a:close/>
                </a:path>
                <a:path w="473710" h="423545">
                  <a:moveTo>
                    <a:pt x="55660" y="138780"/>
                  </a:moveTo>
                  <a:lnTo>
                    <a:pt x="24741" y="138780"/>
                  </a:lnTo>
                  <a:lnTo>
                    <a:pt x="31805" y="138819"/>
                  </a:lnTo>
                  <a:lnTo>
                    <a:pt x="53306" y="138819"/>
                  </a:lnTo>
                  <a:lnTo>
                    <a:pt x="55660" y="138780"/>
                  </a:lnTo>
                  <a:close/>
                </a:path>
                <a:path w="473710" h="423545">
                  <a:moveTo>
                    <a:pt x="161284" y="31619"/>
                  </a:moveTo>
                  <a:lnTo>
                    <a:pt x="147257" y="35077"/>
                  </a:lnTo>
                  <a:lnTo>
                    <a:pt x="136029" y="43344"/>
                  </a:lnTo>
                  <a:lnTo>
                    <a:pt x="128714" y="55210"/>
                  </a:lnTo>
                  <a:lnTo>
                    <a:pt x="126428" y="69468"/>
                  </a:lnTo>
                  <a:lnTo>
                    <a:pt x="128728" y="83732"/>
                  </a:lnTo>
                  <a:lnTo>
                    <a:pt x="136029" y="95579"/>
                  </a:lnTo>
                  <a:lnTo>
                    <a:pt x="147257" y="103854"/>
                  </a:lnTo>
                  <a:lnTo>
                    <a:pt x="161284" y="107318"/>
                  </a:lnTo>
                  <a:lnTo>
                    <a:pt x="169994" y="107318"/>
                  </a:lnTo>
                  <a:lnTo>
                    <a:pt x="178365" y="103927"/>
                  </a:lnTo>
                  <a:lnTo>
                    <a:pt x="184585" y="97855"/>
                  </a:lnTo>
                  <a:lnTo>
                    <a:pt x="335367" y="97855"/>
                  </a:lnTo>
                  <a:lnTo>
                    <a:pt x="338428" y="95608"/>
                  </a:lnTo>
                  <a:lnTo>
                    <a:pt x="342887" y="88393"/>
                  </a:lnTo>
                  <a:lnTo>
                    <a:pt x="161284" y="88393"/>
                  </a:lnTo>
                  <a:lnTo>
                    <a:pt x="154662" y="86384"/>
                  </a:lnTo>
                  <a:lnTo>
                    <a:pt x="149509" y="82198"/>
                  </a:lnTo>
                  <a:lnTo>
                    <a:pt x="146212" y="76334"/>
                  </a:lnTo>
                  <a:lnTo>
                    <a:pt x="145372" y="69469"/>
                  </a:lnTo>
                  <a:lnTo>
                    <a:pt x="146224" y="62581"/>
                  </a:lnTo>
                  <a:lnTo>
                    <a:pt x="149473" y="56768"/>
                  </a:lnTo>
                  <a:lnTo>
                    <a:pt x="154662" y="52553"/>
                  </a:lnTo>
                  <a:lnTo>
                    <a:pt x="161284" y="50544"/>
                  </a:lnTo>
                  <a:lnTo>
                    <a:pt x="342897" y="50544"/>
                  </a:lnTo>
                  <a:lnTo>
                    <a:pt x="338428" y="43314"/>
                  </a:lnTo>
                  <a:lnTo>
                    <a:pt x="335492" y="41161"/>
                  </a:lnTo>
                  <a:lnTo>
                    <a:pt x="217831" y="41160"/>
                  </a:lnTo>
                  <a:lnTo>
                    <a:pt x="183922" y="41082"/>
                  </a:lnTo>
                  <a:lnTo>
                    <a:pt x="177888" y="35128"/>
                  </a:lnTo>
                  <a:lnTo>
                    <a:pt x="169773" y="31698"/>
                  </a:lnTo>
                  <a:lnTo>
                    <a:pt x="161284" y="31619"/>
                  </a:lnTo>
                  <a:close/>
                </a:path>
                <a:path w="473710" h="423545">
                  <a:moveTo>
                    <a:pt x="335367" y="97855"/>
                  </a:moveTo>
                  <a:lnTo>
                    <a:pt x="289816" y="97855"/>
                  </a:lnTo>
                  <a:lnTo>
                    <a:pt x="296040" y="103877"/>
                  </a:lnTo>
                  <a:lnTo>
                    <a:pt x="304419" y="107278"/>
                  </a:lnTo>
                  <a:lnTo>
                    <a:pt x="313101" y="107318"/>
                  </a:lnTo>
                  <a:lnTo>
                    <a:pt x="327121" y="103888"/>
                  </a:lnTo>
                  <a:lnTo>
                    <a:pt x="335367" y="97855"/>
                  </a:lnTo>
                  <a:close/>
                </a:path>
                <a:path w="473710" h="423545">
                  <a:moveTo>
                    <a:pt x="177434" y="78615"/>
                  </a:moveTo>
                  <a:lnTo>
                    <a:pt x="174592" y="79838"/>
                  </a:lnTo>
                  <a:lnTo>
                    <a:pt x="172788" y="82198"/>
                  </a:lnTo>
                  <a:lnTo>
                    <a:pt x="170176" y="85909"/>
                  </a:lnTo>
                  <a:lnTo>
                    <a:pt x="165902" y="88235"/>
                  </a:lnTo>
                  <a:lnTo>
                    <a:pt x="161284" y="88393"/>
                  </a:lnTo>
                  <a:lnTo>
                    <a:pt x="312943" y="88393"/>
                  </a:lnTo>
                  <a:lnTo>
                    <a:pt x="308326" y="88235"/>
                  </a:lnTo>
                  <a:lnTo>
                    <a:pt x="304024" y="85909"/>
                  </a:lnTo>
                  <a:lnTo>
                    <a:pt x="301380" y="82124"/>
                  </a:lnTo>
                  <a:lnTo>
                    <a:pt x="299604" y="79838"/>
                  </a:lnTo>
                  <a:lnTo>
                    <a:pt x="297495" y="78931"/>
                  </a:lnTo>
                  <a:lnTo>
                    <a:pt x="180323" y="78931"/>
                  </a:lnTo>
                  <a:lnTo>
                    <a:pt x="177434" y="78615"/>
                  </a:lnTo>
                  <a:close/>
                </a:path>
                <a:path w="473710" h="423545">
                  <a:moveTo>
                    <a:pt x="342897" y="50544"/>
                  </a:moveTo>
                  <a:lnTo>
                    <a:pt x="312943" y="50544"/>
                  </a:lnTo>
                  <a:lnTo>
                    <a:pt x="319586" y="52531"/>
                  </a:lnTo>
                  <a:lnTo>
                    <a:pt x="324814" y="56768"/>
                  </a:lnTo>
                  <a:lnTo>
                    <a:pt x="328080" y="62603"/>
                  </a:lnTo>
                  <a:lnTo>
                    <a:pt x="328927" y="69469"/>
                  </a:lnTo>
                  <a:lnTo>
                    <a:pt x="328078" y="76356"/>
                  </a:lnTo>
                  <a:lnTo>
                    <a:pt x="324798" y="82198"/>
                  </a:lnTo>
                  <a:lnTo>
                    <a:pt x="319586" y="86406"/>
                  </a:lnTo>
                  <a:lnTo>
                    <a:pt x="312943" y="88393"/>
                  </a:lnTo>
                  <a:lnTo>
                    <a:pt x="342887" y="88393"/>
                  </a:lnTo>
                  <a:lnTo>
                    <a:pt x="345771" y="83710"/>
                  </a:lnTo>
                  <a:lnTo>
                    <a:pt x="348068" y="69469"/>
                  </a:lnTo>
                  <a:lnTo>
                    <a:pt x="345767" y="55188"/>
                  </a:lnTo>
                  <a:lnTo>
                    <a:pt x="342897" y="50544"/>
                  </a:lnTo>
                  <a:close/>
                </a:path>
                <a:path w="473710" h="423545">
                  <a:moveTo>
                    <a:pt x="296762" y="78615"/>
                  </a:moveTo>
                  <a:lnTo>
                    <a:pt x="293881" y="78931"/>
                  </a:lnTo>
                  <a:lnTo>
                    <a:pt x="297495" y="78931"/>
                  </a:lnTo>
                  <a:lnTo>
                    <a:pt x="296762" y="78615"/>
                  </a:lnTo>
                  <a:close/>
                </a:path>
                <a:path w="473710" h="423545">
                  <a:moveTo>
                    <a:pt x="312943" y="50544"/>
                  </a:moveTo>
                  <a:lnTo>
                    <a:pt x="161284" y="50544"/>
                  </a:lnTo>
                  <a:lnTo>
                    <a:pt x="165724" y="50662"/>
                  </a:lnTo>
                  <a:lnTo>
                    <a:pt x="169876" y="52752"/>
                  </a:lnTo>
                  <a:lnTo>
                    <a:pt x="172556" y="56300"/>
                  </a:lnTo>
                  <a:lnTo>
                    <a:pt x="174340" y="58508"/>
                  </a:lnTo>
                  <a:lnTo>
                    <a:pt x="177015" y="59809"/>
                  </a:lnTo>
                  <a:lnTo>
                    <a:pt x="297236" y="59809"/>
                  </a:lnTo>
                  <a:lnTo>
                    <a:pt x="299959" y="58547"/>
                  </a:lnTo>
                  <a:lnTo>
                    <a:pt x="301735" y="56300"/>
                  </a:lnTo>
                  <a:lnTo>
                    <a:pt x="304419" y="52791"/>
                  </a:lnTo>
                  <a:lnTo>
                    <a:pt x="308523" y="50662"/>
                  </a:lnTo>
                  <a:lnTo>
                    <a:pt x="312943" y="50544"/>
                  </a:lnTo>
                  <a:close/>
                </a:path>
                <a:path w="473710" h="423545">
                  <a:moveTo>
                    <a:pt x="267003" y="18727"/>
                  </a:moveTo>
                  <a:lnTo>
                    <a:pt x="236395" y="18727"/>
                  </a:lnTo>
                  <a:lnTo>
                    <a:pt x="244453" y="21412"/>
                  </a:lnTo>
                  <a:lnTo>
                    <a:pt x="250516" y="26395"/>
                  </a:lnTo>
                  <a:lnTo>
                    <a:pt x="254443" y="33183"/>
                  </a:lnTo>
                  <a:lnTo>
                    <a:pt x="255718" y="41160"/>
                  </a:lnTo>
                  <a:lnTo>
                    <a:pt x="335492" y="41161"/>
                  </a:lnTo>
                  <a:lnTo>
                    <a:pt x="274283" y="41082"/>
                  </a:lnTo>
                  <a:lnTo>
                    <a:pt x="271450" y="25808"/>
                  </a:lnTo>
                  <a:lnTo>
                    <a:pt x="267003" y="18727"/>
                  </a:lnTo>
                  <a:close/>
                </a:path>
                <a:path w="473710" h="423545">
                  <a:moveTo>
                    <a:pt x="236395" y="0"/>
                  </a:moveTo>
                  <a:lnTo>
                    <a:pt x="221391" y="4073"/>
                  </a:lnTo>
                  <a:lnTo>
                    <a:pt x="209337" y="13074"/>
                  </a:lnTo>
                  <a:lnTo>
                    <a:pt x="201341" y="25808"/>
                  </a:lnTo>
                  <a:lnTo>
                    <a:pt x="198508" y="41082"/>
                  </a:lnTo>
                  <a:lnTo>
                    <a:pt x="217843" y="41082"/>
                  </a:lnTo>
                  <a:lnTo>
                    <a:pt x="219032" y="33225"/>
                  </a:lnTo>
                  <a:lnTo>
                    <a:pt x="222860" y="26440"/>
                  </a:lnTo>
                  <a:lnTo>
                    <a:pt x="228814" y="21406"/>
                  </a:lnTo>
                  <a:lnTo>
                    <a:pt x="236395" y="18727"/>
                  </a:lnTo>
                  <a:lnTo>
                    <a:pt x="267003" y="18727"/>
                  </a:lnTo>
                  <a:lnTo>
                    <a:pt x="263454" y="13074"/>
                  </a:lnTo>
                  <a:lnTo>
                    <a:pt x="251400" y="4073"/>
                  </a:lnTo>
                  <a:lnTo>
                    <a:pt x="236395" y="0"/>
                  </a:lnTo>
                  <a:close/>
                </a:path>
                <a:path w="473710" h="423545">
                  <a:moveTo>
                    <a:pt x="313101" y="31619"/>
                  </a:moveTo>
                  <a:lnTo>
                    <a:pt x="304616" y="31698"/>
                  </a:lnTo>
                  <a:lnTo>
                    <a:pt x="296525" y="35128"/>
                  </a:lnTo>
                  <a:lnTo>
                    <a:pt x="290487" y="41082"/>
                  </a:lnTo>
                  <a:lnTo>
                    <a:pt x="335384" y="41082"/>
                  </a:lnTo>
                  <a:lnTo>
                    <a:pt x="327167" y="35055"/>
                  </a:lnTo>
                  <a:lnTo>
                    <a:pt x="313101" y="3161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379720" y="3252215"/>
              <a:ext cx="170815" cy="2030730"/>
            </a:xfrm>
            <a:custGeom>
              <a:avLst/>
              <a:gdLst/>
              <a:ahLst/>
              <a:cxnLst/>
              <a:rect l="l" t="t" r="r" b="b"/>
              <a:pathLst>
                <a:path w="170814" h="2030729">
                  <a:moveTo>
                    <a:pt x="152400" y="378460"/>
                  </a:moveTo>
                  <a:lnTo>
                    <a:pt x="91440" y="378460"/>
                  </a:lnTo>
                  <a:lnTo>
                    <a:pt x="91440" y="0"/>
                  </a:lnTo>
                  <a:lnTo>
                    <a:pt x="60960" y="0"/>
                  </a:lnTo>
                  <a:lnTo>
                    <a:pt x="60960" y="378460"/>
                  </a:lnTo>
                  <a:lnTo>
                    <a:pt x="0" y="378460"/>
                  </a:lnTo>
                  <a:lnTo>
                    <a:pt x="76200" y="469900"/>
                  </a:lnTo>
                  <a:lnTo>
                    <a:pt x="139700" y="393700"/>
                  </a:lnTo>
                  <a:lnTo>
                    <a:pt x="152400" y="378460"/>
                  </a:lnTo>
                  <a:close/>
                </a:path>
                <a:path w="170814" h="2030729">
                  <a:moveTo>
                    <a:pt x="170688" y="1939036"/>
                  </a:moveTo>
                  <a:lnTo>
                    <a:pt x="109728" y="1939036"/>
                  </a:lnTo>
                  <a:lnTo>
                    <a:pt x="109728" y="1560576"/>
                  </a:lnTo>
                  <a:lnTo>
                    <a:pt x="79248" y="1560576"/>
                  </a:lnTo>
                  <a:lnTo>
                    <a:pt x="79248" y="1939036"/>
                  </a:lnTo>
                  <a:lnTo>
                    <a:pt x="18288" y="1939036"/>
                  </a:lnTo>
                  <a:lnTo>
                    <a:pt x="94488" y="2030476"/>
                  </a:lnTo>
                  <a:lnTo>
                    <a:pt x="157988" y="1954288"/>
                  </a:lnTo>
                  <a:lnTo>
                    <a:pt x="170688" y="1939036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770120" y="4474463"/>
              <a:ext cx="1408430" cy="429895"/>
            </a:xfrm>
            <a:custGeom>
              <a:avLst/>
              <a:gdLst/>
              <a:ahLst/>
              <a:cxnLst/>
              <a:rect l="l" t="t" r="r" b="b"/>
              <a:pathLst>
                <a:path w="1408429" h="429895">
                  <a:moveTo>
                    <a:pt x="1408176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408176" y="429768"/>
                  </a:lnTo>
                  <a:lnTo>
                    <a:pt x="1408176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4834254" y="4450460"/>
            <a:ext cx="1279525" cy="4514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94030" marR="5080" indent="-481965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ImportToHBase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ETL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8200" y="5330952"/>
            <a:ext cx="1947672" cy="496824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4757165" y="5821781"/>
            <a:ext cx="13766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14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Model</a:t>
            </a:r>
            <a:r>
              <a:rPr dirty="0" spc="-415"/>
              <a:t> </a:t>
            </a:r>
            <a:r>
              <a:rPr dirty="0" spc="-120"/>
              <a:t>decisioning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129553"/>
            <a:ext cx="10636885" cy="1464310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120">
                <a:solidFill>
                  <a:srgbClr val="EFEFEF"/>
                </a:solidFill>
                <a:latin typeface="Trebuchet MS"/>
                <a:cs typeface="Trebuchet MS"/>
              </a:rPr>
              <a:t>Log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decisioning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back into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endParaRPr sz="2650">
              <a:latin typeface="Trebuchet MS"/>
              <a:cs typeface="Trebuchet MS"/>
            </a:endParaRPr>
          </a:p>
          <a:p>
            <a:pPr marL="469900" marR="5080" indent="-457200">
              <a:lnSpc>
                <a:spcPts val="2880"/>
              </a:lnSpc>
              <a:spcBef>
                <a:spcPts val="1390"/>
              </a:spcBef>
              <a:buSzPct val="90566"/>
              <a:buFont typeface="Arial MT"/>
              <a:buChar char="•"/>
              <a:tabLst>
                <a:tab pos="469900" algn="l"/>
              </a:tabLst>
            </a:pP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Used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new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model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training,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as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well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as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loan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grading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loan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sale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selection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359410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Data</a:t>
            </a:r>
            <a:r>
              <a:rPr dirty="0" spc="-360"/>
              <a:t> </a:t>
            </a:r>
            <a:r>
              <a:rPr dirty="0" spc="-225"/>
              <a:t>lake</a:t>
            </a:r>
            <a:r>
              <a:rPr dirty="0" spc="-380"/>
              <a:t> </a:t>
            </a:r>
            <a:r>
              <a:rPr dirty="0" spc="-130"/>
              <a:t>jobs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414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13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pc="114"/>
              <a:t>Many</a:t>
            </a:r>
            <a:r>
              <a:rPr dirty="0" spc="-20"/>
              <a:t> </a:t>
            </a:r>
            <a:r>
              <a:rPr dirty="0" spc="55"/>
              <a:t>of</a:t>
            </a:r>
            <a:r>
              <a:rPr dirty="0" spc="-35"/>
              <a:t> </a:t>
            </a:r>
            <a:r>
              <a:rPr dirty="0" spc="50"/>
              <a:t>our</a:t>
            </a:r>
            <a:r>
              <a:rPr dirty="0" spc="-5"/>
              <a:t> </a:t>
            </a:r>
            <a:r>
              <a:rPr dirty="0"/>
              <a:t>data</a:t>
            </a:r>
            <a:r>
              <a:rPr dirty="0" spc="-35"/>
              <a:t> </a:t>
            </a:r>
            <a:r>
              <a:rPr dirty="0"/>
              <a:t>lake</a:t>
            </a:r>
            <a:r>
              <a:rPr dirty="0" spc="-45"/>
              <a:t> </a:t>
            </a:r>
            <a:r>
              <a:rPr dirty="0"/>
              <a:t>ingress</a:t>
            </a:r>
            <a:r>
              <a:rPr dirty="0" spc="-15"/>
              <a:t> </a:t>
            </a:r>
            <a:r>
              <a:rPr dirty="0" spc="65"/>
              <a:t>and</a:t>
            </a:r>
            <a:r>
              <a:rPr dirty="0" spc="-20"/>
              <a:t> </a:t>
            </a:r>
            <a:r>
              <a:rPr dirty="0"/>
              <a:t>egress</a:t>
            </a:r>
            <a:r>
              <a:rPr dirty="0" spc="-20"/>
              <a:t> </a:t>
            </a:r>
            <a:r>
              <a:rPr dirty="0"/>
              <a:t>processes</a:t>
            </a:r>
            <a:r>
              <a:rPr dirty="0" spc="-45"/>
              <a:t> </a:t>
            </a:r>
            <a:r>
              <a:rPr dirty="0"/>
              <a:t>require</a:t>
            </a:r>
            <a:r>
              <a:rPr dirty="0" spc="15"/>
              <a:t> </a:t>
            </a:r>
            <a:r>
              <a:rPr dirty="0"/>
              <a:t>batch</a:t>
            </a:r>
            <a:r>
              <a:rPr dirty="0" spc="-45"/>
              <a:t> </a:t>
            </a:r>
            <a:r>
              <a:rPr dirty="0" spc="-20"/>
              <a:t>jobs</a:t>
            </a: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pc="114"/>
              <a:t>Many</a:t>
            </a:r>
            <a:r>
              <a:rPr dirty="0" spc="-45"/>
              <a:t> </a:t>
            </a:r>
            <a:r>
              <a:rPr dirty="0" spc="55"/>
              <a:t>of</a:t>
            </a:r>
            <a:r>
              <a:rPr dirty="0" spc="-55"/>
              <a:t> </a:t>
            </a:r>
            <a:r>
              <a:rPr dirty="0" spc="55"/>
              <a:t>them</a:t>
            </a:r>
            <a:r>
              <a:rPr dirty="0" spc="-80"/>
              <a:t> </a:t>
            </a:r>
            <a:r>
              <a:rPr dirty="0"/>
              <a:t>use</a:t>
            </a:r>
            <a:r>
              <a:rPr dirty="0" spc="-60"/>
              <a:t> </a:t>
            </a:r>
            <a:r>
              <a:rPr dirty="0" spc="45"/>
              <a:t>Spark</a:t>
            </a: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/>
              <a:t>Lots</a:t>
            </a:r>
            <a:r>
              <a:rPr dirty="0" spc="-45"/>
              <a:t> </a:t>
            </a:r>
            <a:r>
              <a:rPr dirty="0" spc="55"/>
              <a:t>of</a:t>
            </a:r>
            <a:r>
              <a:rPr dirty="0" spc="-45"/>
              <a:t> </a:t>
            </a:r>
            <a:r>
              <a:rPr dirty="0" spc="-20"/>
              <a:t>architectural</a:t>
            </a:r>
            <a:r>
              <a:rPr dirty="0" spc="5"/>
              <a:t> </a:t>
            </a:r>
            <a:r>
              <a:rPr dirty="0" spc="-10"/>
              <a:t>overlap</a:t>
            </a:r>
          </a:p>
          <a:p>
            <a:pPr marL="469265" indent="-456565">
              <a:lnSpc>
                <a:spcPct val="100000"/>
              </a:lnSpc>
              <a:spcBef>
                <a:spcPts val="104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/>
              <a:t>Requires</a:t>
            </a:r>
            <a:r>
              <a:rPr dirty="0" spc="40"/>
              <a:t> </a:t>
            </a:r>
            <a:r>
              <a:rPr dirty="0"/>
              <a:t>a</a:t>
            </a:r>
            <a:r>
              <a:rPr dirty="0" spc="-40"/>
              <a:t> </a:t>
            </a:r>
            <a:r>
              <a:rPr dirty="0"/>
              <a:t>shared</a:t>
            </a:r>
            <a:r>
              <a:rPr dirty="0" spc="25"/>
              <a:t> </a:t>
            </a:r>
            <a:r>
              <a:rPr dirty="0" spc="-10"/>
              <a:t>framework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/>
              <a:t>The</a:t>
            </a:r>
            <a:r>
              <a:rPr dirty="0" spc="-355"/>
              <a:t> </a:t>
            </a:r>
            <a:r>
              <a:rPr dirty="0" spc="-114"/>
              <a:t>Datatools</a:t>
            </a:r>
            <a:r>
              <a:rPr dirty="0" spc="-375"/>
              <a:t> </a:t>
            </a:r>
            <a:r>
              <a:rPr dirty="0" spc="-114"/>
              <a:t>framework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279904" y="1344167"/>
            <a:ext cx="2148840" cy="3438525"/>
            <a:chOff x="2279904" y="1344167"/>
            <a:chExt cx="2148840" cy="3438525"/>
          </a:xfrm>
        </p:grpSpPr>
        <p:sp>
          <p:nvSpPr>
            <p:cNvPr id="4" name="object 4" descr=""/>
            <p:cNvSpPr/>
            <p:nvPr/>
          </p:nvSpPr>
          <p:spPr>
            <a:xfrm>
              <a:off x="2289048" y="1542287"/>
              <a:ext cx="2131060" cy="3230880"/>
            </a:xfrm>
            <a:custGeom>
              <a:avLst/>
              <a:gdLst/>
              <a:ahLst/>
              <a:cxnLst/>
              <a:rect l="l" t="t" r="r" b="b"/>
              <a:pathLst>
                <a:path w="2131060" h="3230879">
                  <a:moveTo>
                    <a:pt x="0" y="3230880"/>
                  </a:moveTo>
                  <a:lnTo>
                    <a:pt x="2130552" y="3230880"/>
                  </a:lnTo>
                  <a:lnTo>
                    <a:pt x="2130552" y="0"/>
                  </a:lnTo>
                  <a:lnTo>
                    <a:pt x="0" y="0"/>
                  </a:lnTo>
                  <a:lnTo>
                    <a:pt x="0" y="3230880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9048" y="1929383"/>
              <a:ext cx="1856231" cy="12618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0" y="3901439"/>
              <a:ext cx="1917192" cy="27736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438400" y="1344167"/>
              <a:ext cx="1588135" cy="307975"/>
            </a:xfrm>
            <a:custGeom>
              <a:avLst/>
              <a:gdLst/>
              <a:ahLst/>
              <a:cxnLst/>
              <a:rect l="l" t="t" r="r" b="b"/>
              <a:pathLst>
                <a:path w="1588135" h="307975">
                  <a:moveTo>
                    <a:pt x="158800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588008" y="307848"/>
                  </a:lnTo>
                  <a:lnTo>
                    <a:pt x="158800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2426589" y="1315974"/>
            <a:ext cx="143573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355272" y="1566608"/>
            <a:ext cx="2204085" cy="3249295"/>
            <a:chOff x="5355272" y="1566608"/>
            <a:chExt cx="2204085" cy="324929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4479" y="2008632"/>
              <a:ext cx="2194560" cy="89916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364479" y="1575816"/>
              <a:ext cx="2131060" cy="3230880"/>
            </a:xfrm>
            <a:custGeom>
              <a:avLst/>
              <a:gdLst/>
              <a:ahLst/>
              <a:cxnLst/>
              <a:rect l="l" t="t" r="r" b="b"/>
              <a:pathLst>
                <a:path w="2131059" h="3230879">
                  <a:moveTo>
                    <a:pt x="0" y="3230880"/>
                  </a:moveTo>
                  <a:lnTo>
                    <a:pt x="2130552" y="3230880"/>
                  </a:lnTo>
                  <a:lnTo>
                    <a:pt x="2130552" y="0"/>
                  </a:lnTo>
                  <a:lnTo>
                    <a:pt x="0" y="0"/>
                  </a:lnTo>
                  <a:lnTo>
                    <a:pt x="0" y="3230880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4039" y="3334512"/>
              <a:ext cx="1182623" cy="969263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6057391" y="4277944"/>
            <a:ext cx="70675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mrjob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190744" y="1197863"/>
            <a:ext cx="2542540" cy="615950"/>
          </a:xfrm>
          <a:custGeom>
            <a:avLst/>
            <a:gdLst/>
            <a:ahLst/>
            <a:cxnLst/>
            <a:rect l="l" t="t" r="r" b="b"/>
            <a:pathLst>
              <a:path w="2542540" h="615950">
                <a:moveTo>
                  <a:pt x="2542031" y="0"/>
                </a:moveTo>
                <a:lnTo>
                  <a:pt x="0" y="0"/>
                </a:lnTo>
                <a:lnTo>
                  <a:pt x="0" y="615696"/>
                </a:lnTo>
                <a:lnTo>
                  <a:pt x="2542031" y="615696"/>
                </a:lnTo>
                <a:lnTo>
                  <a:pt x="2542031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179314" y="1170558"/>
            <a:ext cx="237617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Scheduling</a:t>
            </a:r>
            <a:r>
              <a:rPr dirty="0" sz="2000" spc="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179314" y="1475054"/>
            <a:ext cx="239522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cluster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99576" y="1752600"/>
            <a:ext cx="1216152" cy="1216152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02623" y="3334511"/>
            <a:ext cx="1216152" cy="1353312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8616695" y="1389888"/>
            <a:ext cx="1216660" cy="307975"/>
          </a:xfrm>
          <a:custGeom>
            <a:avLst/>
            <a:gdLst/>
            <a:ahLst/>
            <a:cxnLst/>
            <a:rect l="l" t="t" r="r" b="b"/>
            <a:pathLst>
              <a:path w="1216659" h="307975">
                <a:moveTo>
                  <a:pt x="1216152" y="0"/>
                </a:moveTo>
                <a:lnTo>
                  <a:pt x="0" y="0"/>
                </a:lnTo>
                <a:lnTo>
                  <a:pt x="0" y="307848"/>
                </a:lnTo>
                <a:lnTo>
                  <a:pt x="1216152" y="307848"/>
                </a:lnTo>
                <a:lnTo>
                  <a:pt x="1216152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8607297" y="1362582"/>
            <a:ext cx="114300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Execution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279904" y="5044440"/>
            <a:ext cx="8229600" cy="1765300"/>
            <a:chOff x="2279904" y="5044440"/>
            <a:chExt cx="8229600" cy="1765300"/>
          </a:xfrm>
        </p:grpSpPr>
        <p:sp>
          <p:nvSpPr>
            <p:cNvPr id="22" name="object 22" descr=""/>
            <p:cNvSpPr/>
            <p:nvPr/>
          </p:nvSpPr>
          <p:spPr>
            <a:xfrm>
              <a:off x="2289048" y="5053584"/>
              <a:ext cx="8211820" cy="1292860"/>
            </a:xfrm>
            <a:custGeom>
              <a:avLst/>
              <a:gdLst/>
              <a:ahLst/>
              <a:cxnLst/>
              <a:rect l="l" t="t" r="r" b="b"/>
              <a:pathLst>
                <a:path w="8211820" h="1292860">
                  <a:moveTo>
                    <a:pt x="0" y="1292352"/>
                  </a:moveTo>
                  <a:lnTo>
                    <a:pt x="8211311" y="1292352"/>
                  </a:lnTo>
                  <a:lnTo>
                    <a:pt x="8211311" y="0"/>
                  </a:lnTo>
                  <a:lnTo>
                    <a:pt x="0" y="0"/>
                  </a:lnTo>
                  <a:lnTo>
                    <a:pt x="0" y="1292352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502408" y="6193536"/>
              <a:ext cx="2560320" cy="615950"/>
            </a:xfrm>
            <a:custGeom>
              <a:avLst/>
              <a:gdLst/>
              <a:ahLst/>
              <a:cxnLst/>
              <a:rect l="l" t="t" r="r" b="b"/>
              <a:pathLst>
                <a:path w="2560320" h="615950">
                  <a:moveTo>
                    <a:pt x="2560320" y="0"/>
                  </a:moveTo>
                  <a:lnTo>
                    <a:pt x="0" y="0"/>
                  </a:lnTo>
                  <a:lnTo>
                    <a:pt x="0" y="615695"/>
                  </a:lnTo>
                  <a:lnTo>
                    <a:pt x="2560320" y="615695"/>
                  </a:lnTo>
                  <a:lnTo>
                    <a:pt x="256032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6296" y="5193792"/>
              <a:ext cx="932688" cy="93268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2136" y="5538216"/>
              <a:ext cx="1146048" cy="435863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495" y="5327904"/>
              <a:ext cx="1844040" cy="664463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03648" y="5212080"/>
              <a:ext cx="713231" cy="713232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2882010" y="5939739"/>
            <a:ext cx="2735580" cy="8616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17370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400">
              <a:latin typeface="Trebuchet MS"/>
              <a:cs typeface="Trebuchet MS"/>
            </a:endParaRPr>
          </a:p>
          <a:p>
            <a:pPr algn="ctr" marR="92646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r>
              <a:rPr dirty="0" sz="2000" spc="4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000">
              <a:latin typeface="Trebuchet MS"/>
              <a:cs typeface="Trebuchet MS"/>
            </a:endParaRPr>
          </a:p>
          <a:p>
            <a:pPr algn="ctr" marR="925194">
              <a:lnSpc>
                <a:spcPct val="100000"/>
              </a:lnSpc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alerting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369807" y="1575816"/>
            <a:ext cx="2131060" cy="3230880"/>
          </a:xfrm>
          <a:prstGeom prst="rect">
            <a:avLst/>
          </a:prstGeom>
          <a:ln w="18288">
            <a:solidFill>
              <a:srgbClr val="FFCE3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60"/>
              </a:spcBef>
            </a:pPr>
            <a:endParaRPr sz="2000">
              <a:latin typeface="Times New Roman"/>
              <a:cs typeface="Times New Roman"/>
            </a:endParaRPr>
          </a:p>
          <a:p>
            <a:pPr marL="250190">
              <a:lnSpc>
                <a:spcPct val="100000"/>
              </a:lnSpc>
              <a:spcBef>
                <a:spcPts val="5"/>
              </a:spcBef>
            </a:pP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5"/>
              <a:t>The</a:t>
            </a:r>
            <a:r>
              <a:rPr dirty="0" spc="-355"/>
              <a:t> </a:t>
            </a:r>
            <a:r>
              <a:rPr dirty="0" spc="-114"/>
              <a:t>Datatools</a:t>
            </a:r>
            <a:r>
              <a:rPr dirty="0" spc="-375"/>
              <a:t> </a:t>
            </a:r>
            <a:r>
              <a:rPr dirty="0" spc="-114"/>
              <a:t>framework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085740"/>
            <a:ext cx="9258300" cy="4240530"/>
          </a:xfrm>
          <a:prstGeom prst="rect">
            <a:avLst/>
          </a:prstGeom>
        </p:spPr>
        <p:txBody>
          <a:bodyPr wrap="square" lIns="0" tIns="18796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48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Base</a:t>
            </a:r>
            <a:r>
              <a:rPr dirty="0" sz="265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classes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heavy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shared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functionality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25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Provisioning</a:t>
            </a:r>
            <a:r>
              <a:rPr dirty="0" sz="2000" spc="1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dynamic</a:t>
            </a:r>
            <a:r>
              <a:rPr dirty="0" sz="2000" spc="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EFEFEF"/>
                </a:solidFill>
                <a:latin typeface="Trebuchet MS"/>
                <a:cs typeface="Trebuchet MS"/>
              </a:rPr>
              <a:t>EMR</a:t>
            </a:r>
            <a:r>
              <a:rPr dirty="0" sz="2000" spc="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cluster</a:t>
            </a:r>
            <a:r>
              <a:rPr dirty="0" sz="2000" spc="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pools</a:t>
            </a:r>
            <a:r>
              <a:rPr dirty="0" sz="2000" spc="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00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run</a:t>
            </a:r>
            <a:r>
              <a:rPr dirty="0" sz="2000" spc="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EFEFEF"/>
                </a:solidFill>
                <a:latin typeface="Trebuchet MS"/>
                <a:cs typeface="Trebuchet MS"/>
              </a:rPr>
              <a:t>jobs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 spc="45">
                <a:solidFill>
                  <a:srgbClr val="EFEFEF"/>
                </a:solidFill>
                <a:latin typeface="Trebuchet MS"/>
                <a:cs typeface="Trebuchet MS"/>
              </a:rPr>
              <a:t>Deploying</a:t>
            </a:r>
            <a:r>
              <a:rPr dirty="0" sz="20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code</a:t>
            </a:r>
            <a:r>
              <a:rPr dirty="0" sz="20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0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00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clusters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Metrics</a:t>
            </a:r>
            <a:r>
              <a:rPr dirty="0" sz="2000" spc="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000" spc="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monitoring</a:t>
            </a:r>
            <a:r>
              <a:rPr dirty="0" sz="2000" spc="1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00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alerting</a:t>
            </a:r>
            <a:endParaRPr sz="20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985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Libraries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90">
                <a:solidFill>
                  <a:srgbClr val="EFEFEF"/>
                </a:solidFill>
                <a:latin typeface="Trebuchet MS"/>
                <a:cs typeface="Trebuchet MS"/>
              </a:rPr>
              <a:t>common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tasks</a:t>
            </a:r>
            <a:endParaRPr sz="265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100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Registering</a:t>
            </a:r>
            <a:r>
              <a:rPr dirty="0" sz="2000" spc="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partitions</a:t>
            </a:r>
            <a:r>
              <a:rPr dirty="0" sz="2000" spc="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into</a:t>
            </a:r>
            <a:r>
              <a:rPr dirty="0" sz="20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Redshift</a:t>
            </a:r>
            <a:r>
              <a:rPr dirty="0" sz="2000" spc="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Spectrum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Copying</a:t>
            </a:r>
            <a:r>
              <a:rPr dirty="0" sz="2000" spc="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various</a:t>
            </a:r>
            <a:r>
              <a:rPr dirty="0" sz="2000" spc="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00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formats</a:t>
            </a:r>
            <a:r>
              <a:rPr dirty="0" sz="200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into</a:t>
            </a:r>
            <a:r>
              <a:rPr dirty="0" sz="2000" spc="60">
                <a:solidFill>
                  <a:srgbClr val="EFEFEF"/>
                </a:solidFill>
                <a:latin typeface="Trebuchet MS"/>
                <a:cs typeface="Trebuchet MS"/>
              </a:rPr>
              <a:t> Amazon</a:t>
            </a:r>
            <a:r>
              <a:rPr dirty="0" sz="200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Redshift</a:t>
            </a:r>
            <a:endParaRPr sz="20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60"/>
              </a:spcBef>
              <a:buSzPct val="90000"/>
              <a:buFont typeface="Arial MT"/>
              <a:buChar char="•"/>
              <a:tabLst>
                <a:tab pos="804545" algn="l"/>
              </a:tabLst>
            </a:pP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Parsing</a:t>
            </a:r>
            <a:r>
              <a:rPr dirty="0" sz="20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Affirm-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specific</a:t>
            </a:r>
            <a:r>
              <a:rPr dirty="0" sz="2000" spc="1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0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EFEFEF"/>
                </a:solidFill>
                <a:latin typeface="Trebuchet MS"/>
                <a:cs typeface="Trebuchet MS"/>
              </a:rPr>
              <a:t>formats</a:t>
            </a:r>
            <a:r>
              <a:rPr dirty="0" sz="20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20">
                <a:solidFill>
                  <a:srgbClr val="EFEFEF"/>
                </a:solidFill>
                <a:latin typeface="Trebuchet MS"/>
                <a:cs typeface="Trebuchet MS"/>
              </a:rPr>
              <a:t>(ex:</a:t>
            </a:r>
            <a:r>
              <a:rPr dirty="0" sz="20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EFEFEF"/>
                </a:solidFill>
                <a:latin typeface="Trebuchet MS"/>
                <a:cs typeface="Trebuchet MS"/>
              </a:rPr>
              <a:t>FatLog)</a:t>
            </a:r>
            <a:endParaRPr sz="20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10"/>
              </a:spcBef>
              <a:buSzPct val="90566"/>
              <a:buFont typeface="Arial MT"/>
              <a:buChar char="•"/>
              <a:tabLst>
                <a:tab pos="469265" algn="l"/>
              </a:tabLst>
            </a:pP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Tooling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scheduling</a:t>
            </a:r>
            <a:r>
              <a:rPr dirty="0" sz="265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0">
                <a:solidFill>
                  <a:srgbClr val="EFEFEF"/>
                </a:solidFill>
                <a:latin typeface="Trebuchet MS"/>
                <a:cs typeface="Trebuchet MS"/>
              </a:rPr>
              <a:t>deploying</a:t>
            </a:r>
            <a:r>
              <a:rPr dirty="0" sz="265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tasks</a:t>
            </a:r>
            <a:r>
              <a:rPr dirty="0" sz="265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production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63734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25"/>
              <a:t> </a:t>
            </a:r>
            <a:r>
              <a:rPr dirty="0" spc="125"/>
              <a:t>EMR</a:t>
            </a:r>
            <a:r>
              <a:rPr dirty="0" spc="-345"/>
              <a:t> </a:t>
            </a:r>
            <a:r>
              <a:rPr dirty="0" spc="-195"/>
              <a:t>with</a:t>
            </a:r>
            <a:r>
              <a:rPr dirty="0" spc="-375"/>
              <a:t> </a:t>
            </a:r>
            <a:r>
              <a:rPr dirty="0" spc="-120"/>
              <a:t>mrjob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521076" y="3150869"/>
            <a:ext cx="70612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mrjob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0" y="2282951"/>
            <a:ext cx="1216152" cy="121615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9784842" y="3473653"/>
            <a:ext cx="154495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7503" y="5257800"/>
            <a:ext cx="1002792" cy="100279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766053" y="6236004"/>
            <a:ext cx="132588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374135" y="3165348"/>
            <a:ext cx="3590925" cy="2593340"/>
            <a:chOff x="3374135" y="3165348"/>
            <a:chExt cx="3590925" cy="2593340"/>
          </a:xfrm>
        </p:grpSpPr>
        <p:sp>
          <p:nvSpPr>
            <p:cNvPr id="9" name="object 9" descr=""/>
            <p:cNvSpPr/>
            <p:nvPr/>
          </p:nvSpPr>
          <p:spPr>
            <a:xfrm>
              <a:off x="3415029" y="3165348"/>
              <a:ext cx="2520950" cy="2593340"/>
            </a:xfrm>
            <a:custGeom>
              <a:avLst/>
              <a:gdLst/>
              <a:ahLst/>
              <a:cxnLst/>
              <a:rect l="l" t="t" r="r" b="b"/>
              <a:pathLst>
                <a:path w="2520950" h="2593340">
                  <a:moveTo>
                    <a:pt x="2446040" y="2538288"/>
                  </a:moveTo>
                  <a:lnTo>
                    <a:pt x="2402332" y="2580792"/>
                  </a:lnTo>
                  <a:lnTo>
                    <a:pt x="2520696" y="2593263"/>
                  </a:lnTo>
                  <a:lnTo>
                    <a:pt x="2517304" y="2549245"/>
                  </a:lnTo>
                  <a:lnTo>
                    <a:pt x="2456688" y="2549245"/>
                  </a:lnTo>
                  <a:lnTo>
                    <a:pt x="2446040" y="2538288"/>
                  </a:lnTo>
                  <a:close/>
                </a:path>
                <a:path w="2520950" h="2593340">
                  <a:moveTo>
                    <a:pt x="2467886" y="2517044"/>
                  </a:moveTo>
                  <a:lnTo>
                    <a:pt x="2446040" y="2538288"/>
                  </a:lnTo>
                  <a:lnTo>
                    <a:pt x="2456688" y="2549245"/>
                  </a:lnTo>
                  <a:lnTo>
                    <a:pt x="2478532" y="2527998"/>
                  </a:lnTo>
                  <a:lnTo>
                    <a:pt x="2467886" y="2517044"/>
                  </a:lnTo>
                  <a:close/>
                </a:path>
                <a:path w="2520950" h="2593340">
                  <a:moveTo>
                    <a:pt x="2511552" y="2474582"/>
                  </a:moveTo>
                  <a:lnTo>
                    <a:pt x="2467886" y="2517044"/>
                  </a:lnTo>
                  <a:lnTo>
                    <a:pt x="2478532" y="2527998"/>
                  </a:lnTo>
                  <a:lnTo>
                    <a:pt x="2456688" y="2549245"/>
                  </a:lnTo>
                  <a:lnTo>
                    <a:pt x="2517304" y="2549245"/>
                  </a:lnTo>
                  <a:lnTo>
                    <a:pt x="2511552" y="2474582"/>
                  </a:lnTo>
                  <a:close/>
                </a:path>
                <a:path w="2520950" h="2593340">
                  <a:moveTo>
                    <a:pt x="21844" y="0"/>
                  </a:moveTo>
                  <a:lnTo>
                    <a:pt x="0" y="21336"/>
                  </a:lnTo>
                  <a:lnTo>
                    <a:pt x="2446040" y="2538288"/>
                  </a:lnTo>
                  <a:lnTo>
                    <a:pt x="2467886" y="2517044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374135" y="3742944"/>
              <a:ext cx="3590925" cy="1127760"/>
            </a:xfrm>
            <a:custGeom>
              <a:avLst/>
              <a:gdLst/>
              <a:ahLst/>
              <a:cxnLst/>
              <a:rect l="l" t="t" r="r" b="b"/>
              <a:pathLst>
                <a:path w="3590925" h="1127760">
                  <a:moveTo>
                    <a:pt x="3590544" y="0"/>
                  </a:moveTo>
                  <a:lnTo>
                    <a:pt x="0" y="0"/>
                  </a:lnTo>
                  <a:lnTo>
                    <a:pt x="0" y="1127759"/>
                  </a:lnTo>
                  <a:lnTo>
                    <a:pt x="3590544" y="1127759"/>
                  </a:lnTo>
                  <a:lnTo>
                    <a:pt x="3590544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3812" y="3907282"/>
              <a:ext cx="3124327" cy="2294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9942" y="4185158"/>
              <a:ext cx="2507896" cy="23926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302" y="4465320"/>
              <a:ext cx="1427607" cy="23342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450335" y="3767328"/>
              <a:ext cx="3380740" cy="1094740"/>
            </a:xfrm>
            <a:custGeom>
              <a:avLst/>
              <a:gdLst/>
              <a:ahLst/>
              <a:cxnLst/>
              <a:rect l="l" t="t" r="r" b="b"/>
              <a:pathLst>
                <a:path w="3380740" h="1094739">
                  <a:moveTo>
                    <a:pt x="0" y="1094232"/>
                  </a:moveTo>
                  <a:lnTo>
                    <a:pt x="3380232" y="1094232"/>
                  </a:lnTo>
                  <a:lnTo>
                    <a:pt x="3380232" y="0"/>
                  </a:lnTo>
                  <a:lnTo>
                    <a:pt x="0" y="0"/>
                  </a:lnTo>
                  <a:lnTo>
                    <a:pt x="0" y="1094232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18360" y="2206751"/>
            <a:ext cx="1182624" cy="969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904488" y="0"/>
            <a:ext cx="4383405" cy="6858000"/>
            <a:chOff x="3904488" y="0"/>
            <a:chExt cx="43834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4488" y="0"/>
              <a:ext cx="4383023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591" y="1045463"/>
              <a:ext cx="2715767" cy="472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21076" y="3150869"/>
            <a:ext cx="70612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mrjob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74135" y="2282951"/>
            <a:ext cx="7748270" cy="3475990"/>
            <a:chOff x="3374135" y="2282951"/>
            <a:chExt cx="7748270" cy="3475990"/>
          </a:xfrm>
        </p:grpSpPr>
        <p:sp>
          <p:nvSpPr>
            <p:cNvPr id="4" name="object 4" descr=""/>
            <p:cNvSpPr/>
            <p:nvPr/>
          </p:nvSpPr>
          <p:spPr>
            <a:xfrm>
              <a:off x="3415029" y="3165347"/>
              <a:ext cx="2520950" cy="2593340"/>
            </a:xfrm>
            <a:custGeom>
              <a:avLst/>
              <a:gdLst/>
              <a:ahLst/>
              <a:cxnLst/>
              <a:rect l="l" t="t" r="r" b="b"/>
              <a:pathLst>
                <a:path w="2520950" h="2593340">
                  <a:moveTo>
                    <a:pt x="2446040" y="2538288"/>
                  </a:moveTo>
                  <a:lnTo>
                    <a:pt x="2402332" y="2580792"/>
                  </a:lnTo>
                  <a:lnTo>
                    <a:pt x="2520696" y="2593263"/>
                  </a:lnTo>
                  <a:lnTo>
                    <a:pt x="2517304" y="2549245"/>
                  </a:lnTo>
                  <a:lnTo>
                    <a:pt x="2456688" y="2549245"/>
                  </a:lnTo>
                  <a:lnTo>
                    <a:pt x="2446040" y="2538288"/>
                  </a:lnTo>
                  <a:close/>
                </a:path>
                <a:path w="2520950" h="2593340">
                  <a:moveTo>
                    <a:pt x="2467886" y="2517044"/>
                  </a:moveTo>
                  <a:lnTo>
                    <a:pt x="2446040" y="2538288"/>
                  </a:lnTo>
                  <a:lnTo>
                    <a:pt x="2456688" y="2549245"/>
                  </a:lnTo>
                  <a:lnTo>
                    <a:pt x="2478532" y="2527998"/>
                  </a:lnTo>
                  <a:lnTo>
                    <a:pt x="2467886" y="2517044"/>
                  </a:lnTo>
                  <a:close/>
                </a:path>
                <a:path w="2520950" h="2593340">
                  <a:moveTo>
                    <a:pt x="2511552" y="2474582"/>
                  </a:moveTo>
                  <a:lnTo>
                    <a:pt x="2467886" y="2517044"/>
                  </a:lnTo>
                  <a:lnTo>
                    <a:pt x="2478532" y="2527998"/>
                  </a:lnTo>
                  <a:lnTo>
                    <a:pt x="2456688" y="2549245"/>
                  </a:lnTo>
                  <a:lnTo>
                    <a:pt x="2517304" y="2549245"/>
                  </a:lnTo>
                  <a:lnTo>
                    <a:pt x="2511552" y="2474582"/>
                  </a:lnTo>
                  <a:close/>
                </a:path>
                <a:path w="2520950" h="2593340">
                  <a:moveTo>
                    <a:pt x="21844" y="0"/>
                  </a:moveTo>
                  <a:lnTo>
                    <a:pt x="0" y="21336"/>
                  </a:lnTo>
                  <a:lnTo>
                    <a:pt x="2446040" y="2538288"/>
                  </a:lnTo>
                  <a:lnTo>
                    <a:pt x="2467886" y="2517044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74135" y="3742943"/>
              <a:ext cx="3590925" cy="1127760"/>
            </a:xfrm>
            <a:custGeom>
              <a:avLst/>
              <a:gdLst/>
              <a:ahLst/>
              <a:cxnLst/>
              <a:rect l="l" t="t" r="r" b="b"/>
              <a:pathLst>
                <a:path w="3590925" h="1127760">
                  <a:moveTo>
                    <a:pt x="3590544" y="0"/>
                  </a:moveTo>
                  <a:lnTo>
                    <a:pt x="0" y="0"/>
                  </a:lnTo>
                  <a:lnTo>
                    <a:pt x="0" y="1127759"/>
                  </a:lnTo>
                  <a:lnTo>
                    <a:pt x="3590544" y="1127759"/>
                  </a:lnTo>
                  <a:lnTo>
                    <a:pt x="3590544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3812" y="3907281"/>
              <a:ext cx="3124327" cy="229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9942" y="4185157"/>
              <a:ext cx="2507896" cy="2392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7302" y="4465319"/>
              <a:ext cx="1427607" cy="2334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386327" y="2487167"/>
              <a:ext cx="6520815" cy="152400"/>
            </a:xfrm>
            <a:custGeom>
              <a:avLst/>
              <a:gdLst/>
              <a:ahLst/>
              <a:cxnLst/>
              <a:rect l="l" t="t" r="r" b="b"/>
              <a:pathLst>
                <a:path w="6520815" h="152400">
                  <a:moveTo>
                    <a:pt x="6429375" y="0"/>
                  </a:moveTo>
                  <a:lnTo>
                    <a:pt x="6429375" y="152400"/>
                  </a:lnTo>
                  <a:lnTo>
                    <a:pt x="6502527" y="91440"/>
                  </a:lnTo>
                  <a:lnTo>
                    <a:pt x="6444615" y="91440"/>
                  </a:lnTo>
                  <a:lnTo>
                    <a:pt x="6444615" y="60960"/>
                  </a:lnTo>
                  <a:lnTo>
                    <a:pt x="6502527" y="60960"/>
                  </a:lnTo>
                  <a:lnTo>
                    <a:pt x="6429375" y="0"/>
                  </a:lnTo>
                  <a:close/>
                </a:path>
                <a:path w="6520815" h="152400">
                  <a:moveTo>
                    <a:pt x="6429375" y="60960"/>
                  </a:moveTo>
                  <a:lnTo>
                    <a:pt x="0" y="60960"/>
                  </a:lnTo>
                  <a:lnTo>
                    <a:pt x="0" y="91440"/>
                  </a:lnTo>
                  <a:lnTo>
                    <a:pt x="6429375" y="91440"/>
                  </a:lnTo>
                  <a:lnTo>
                    <a:pt x="6429375" y="60960"/>
                  </a:lnTo>
                  <a:close/>
                </a:path>
                <a:path w="6520815" h="152400">
                  <a:moveTo>
                    <a:pt x="6502527" y="60960"/>
                  </a:moveTo>
                  <a:lnTo>
                    <a:pt x="6444615" y="60960"/>
                  </a:lnTo>
                  <a:lnTo>
                    <a:pt x="6444615" y="91440"/>
                  </a:lnTo>
                  <a:lnTo>
                    <a:pt x="6502527" y="91440"/>
                  </a:lnTo>
                  <a:lnTo>
                    <a:pt x="6520815" y="76200"/>
                  </a:lnTo>
                  <a:lnTo>
                    <a:pt x="6502527" y="6096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0" y="2282951"/>
              <a:ext cx="1216152" cy="12161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63734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25"/>
              <a:t> </a:t>
            </a:r>
            <a:r>
              <a:rPr dirty="0" spc="125"/>
              <a:t>EMR</a:t>
            </a:r>
            <a:r>
              <a:rPr dirty="0" spc="-345"/>
              <a:t> </a:t>
            </a:r>
            <a:r>
              <a:rPr dirty="0" spc="-195"/>
              <a:t>with</a:t>
            </a:r>
            <a:r>
              <a:rPr dirty="0" spc="-375"/>
              <a:t> </a:t>
            </a:r>
            <a:r>
              <a:rPr dirty="0" spc="-120"/>
              <a:t>mrjob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9784842" y="3490976"/>
            <a:ext cx="154559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7503" y="5257800"/>
            <a:ext cx="1002792" cy="100279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842253" y="6235090"/>
            <a:ext cx="132778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441191" y="1749551"/>
            <a:ext cx="5081270" cy="3121660"/>
            <a:chOff x="3441191" y="1749551"/>
            <a:chExt cx="5081270" cy="3121660"/>
          </a:xfrm>
        </p:grpSpPr>
        <p:sp>
          <p:nvSpPr>
            <p:cNvPr id="16" name="object 16" descr=""/>
            <p:cNvSpPr/>
            <p:nvPr/>
          </p:nvSpPr>
          <p:spPr>
            <a:xfrm>
              <a:off x="5056631" y="1749551"/>
              <a:ext cx="3456940" cy="1402080"/>
            </a:xfrm>
            <a:custGeom>
              <a:avLst/>
              <a:gdLst/>
              <a:ahLst/>
              <a:cxnLst/>
              <a:rect l="l" t="t" r="r" b="b"/>
              <a:pathLst>
                <a:path w="3456940" h="1402080">
                  <a:moveTo>
                    <a:pt x="3456432" y="0"/>
                  </a:moveTo>
                  <a:lnTo>
                    <a:pt x="0" y="0"/>
                  </a:lnTo>
                  <a:lnTo>
                    <a:pt x="0" y="1402080"/>
                  </a:lnTo>
                  <a:lnTo>
                    <a:pt x="3456432" y="1402080"/>
                  </a:lnTo>
                  <a:lnTo>
                    <a:pt x="3456432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545" y="1914778"/>
              <a:ext cx="2764662" cy="23926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2719" y="2212085"/>
              <a:ext cx="2547620" cy="2162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2719" y="2463418"/>
              <a:ext cx="2728468" cy="24231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0179" y="2734182"/>
              <a:ext cx="2190496" cy="24587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450335" y="1773935"/>
              <a:ext cx="5062855" cy="3088005"/>
            </a:xfrm>
            <a:custGeom>
              <a:avLst/>
              <a:gdLst/>
              <a:ahLst/>
              <a:cxnLst/>
              <a:rect l="l" t="t" r="r" b="b"/>
              <a:pathLst>
                <a:path w="5062855" h="3088004">
                  <a:moveTo>
                    <a:pt x="0" y="3087624"/>
                  </a:moveTo>
                  <a:lnTo>
                    <a:pt x="3380232" y="3087624"/>
                  </a:lnTo>
                  <a:lnTo>
                    <a:pt x="3380232" y="1993392"/>
                  </a:lnTo>
                  <a:lnTo>
                    <a:pt x="0" y="1993392"/>
                  </a:lnTo>
                  <a:lnTo>
                    <a:pt x="0" y="3087624"/>
                  </a:lnTo>
                  <a:close/>
                </a:path>
                <a:path w="5062855" h="3088004">
                  <a:moveTo>
                    <a:pt x="1606296" y="1402080"/>
                  </a:moveTo>
                  <a:lnTo>
                    <a:pt x="5062728" y="1402080"/>
                  </a:lnTo>
                  <a:lnTo>
                    <a:pt x="5062728" y="0"/>
                  </a:lnTo>
                  <a:lnTo>
                    <a:pt x="1606296" y="0"/>
                  </a:lnTo>
                  <a:lnTo>
                    <a:pt x="1606296" y="1402080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18360" y="2206751"/>
            <a:ext cx="1182624" cy="96926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521076" y="3150869"/>
            <a:ext cx="70612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mrjob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374135" y="2282951"/>
            <a:ext cx="7748270" cy="3475990"/>
            <a:chOff x="3374135" y="2282951"/>
            <a:chExt cx="7748270" cy="3475990"/>
          </a:xfrm>
        </p:grpSpPr>
        <p:sp>
          <p:nvSpPr>
            <p:cNvPr id="4" name="object 4" descr=""/>
            <p:cNvSpPr/>
            <p:nvPr/>
          </p:nvSpPr>
          <p:spPr>
            <a:xfrm>
              <a:off x="3415029" y="3165347"/>
              <a:ext cx="2520950" cy="2593340"/>
            </a:xfrm>
            <a:custGeom>
              <a:avLst/>
              <a:gdLst/>
              <a:ahLst/>
              <a:cxnLst/>
              <a:rect l="l" t="t" r="r" b="b"/>
              <a:pathLst>
                <a:path w="2520950" h="2593340">
                  <a:moveTo>
                    <a:pt x="2446040" y="2538288"/>
                  </a:moveTo>
                  <a:lnTo>
                    <a:pt x="2402332" y="2580792"/>
                  </a:lnTo>
                  <a:lnTo>
                    <a:pt x="2520696" y="2593263"/>
                  </a:lnTo>
                  <a:lnTo>
                    <a:pt x="2517304" y="2549245"/>
                  </a:lnTo>
                  <a:lnTo>
                    <a:pt x="2456688" y="2549245"/>
                  </a:lnTo>
                  <a:lnTo>
                    <a:pt x="2446040" y="2538288"/>
                  </a:lnTo>
                  <a:close/>
                </a:path>
                <a:path w="2520950" h="2593340">
                  <a:moveTo>
                    <a:pt x="2467886" y="2517044"/>
                  </a:moveTo>
                  <a:lnTo>
                    <a:pt x="2446040" y="2538288"/>
                  </a:lnTo>
                  <a:lnTo>
                    <a:pt x="2456688" y="2549245"/>
                  </a:lnTo>
                  <a:lnTo>
                    <a:pt x="2478532" y="2527998"/>
                  </a:lnTo>
                  <a:lnTo>
                    <a:pt x="2467886" y="2517044"/>
                  </a:lnTo>
                  <a:close/>
                </a:path>
                <a:path w="2520950" h="2593340">
                  <a:moveTo>
                    <a:pt x="2511552" y="2474582"/>
                  </a:moveTo>
                  <a:lnTo>
                    <a:pt x="2467886" y="2517044"/>
                  </a:lnTo>
                  <a:lnTo>
                    <a:pt x="2478532" y="2527998"/>
                  </a:lnTo>
                  <a:lnTo>
                    <a:pt x="2456688" y="2549245"/>
                  </a:lnTo>
                  <a:lnTo>
                    <a:pt x="2517304" y="2549245"/>
                  </a:lnTo>
                  <a:lnTo>
                    <a:pt x="2511552" y="2474582"/>
                  </a:lnTo>
                  <a:close/>
                </a:path>
                <a:path w="2520950" h="2593340">
                  <a:moveTo>
                    <a:pt x="21844" y="0"/>
                  </a:moveTo>
                  <a:lnTo>
                    <a:pt x="0" y="21336"/>
                  </a:lnTo>
                  <a:lnTo>
                    <a:pt x="2446040" y="2538288"/>
                  </a:lnTo>
                  <a:lnTo>
                    <a:pt x="2467886" y="2517044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74135" y="3742943"/>
              <a:ext cx="3590925" cy="1127760"/>
            </a:xfrm>
            <a:custGeom>
              <a:avLst/>
              <a:gdLst/>
              <a:ahLst/>
              <a:cxnLst/>
              <a:rect l="l" t="t" r="r" b="b"/>
              <a:pathLst>
                <a:path w="3590925" h="1127760">
                  <a:moveTo>
                    <a:pt x="3590544" y="0"/>
                  </a:moveTo>
                  <a:lnTo>
                    <a:pt x="0" y="0"/>
                  </a:lnTo>
                  <a:lnTo>
                    <a:pt x="0" y="1127759"/>
                  </a:lnTo>
                  <a:lnTo>
                    <a:pt x="3590544" y="1127759"/>
                  </a:lnTo>
                  <a:lnTo>
                    <a:pt x="3590544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3812" y="3907281"/>
              <a:ext cx="3124327" cy="22948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9942" y="4185157"/>
              <a:ext cx="2507896" cy="2392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7302" y="4465319"/>
              <a:ext cx="1427607" cy="23342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386327" y="2487167"/>
              <a:ext cx="6520815" cy="152400"/>
            </a:xfrm>
            <a:custGeom>
              <a:avLst/>
              <a:gdLst/>
              <a:ahLst/>
              <a:cxnLst/>
              <a:rect l="l" t="t" r="r" b="b"/>
              <a:pathLst>
                <a:path w="6520815" h="152400">
                  <a:moveTo>
                    <a:pt x="6429375" y="0"/>
                  </a:moveTo>
                  <a:lnTo>
                    <a:pt x="6429375" y="152400"/>
                  </a:lnTo>
                  <a:lnTo>
                    <a:pt x="6502527" y="91440"/>
                  </a:lnTo>
                  <a:lnTo>
                    <a:pt x="6444615" y="91440"/>
                  </a:lnTo>
                  <a:lnTo>
                    <a:pt x="6444615" y="60960"/>
                  </a:lnTo>
                  <a:lnTo>
                    <a:pt x="6502527" y="60960"/>
                  </a:lnTo>
                  <a:lnTo>
                    <a:pt x="6429375" y="0"/>
                  </a:lnTo>
                  <a:close/>
                </a:path>
                <a:path w="6520815" h="152400">
                  <a:moveTo>
                    <a:pt x="6429375" y="60960"/>
                  </a:moveTo>
                  <a:lnTo>
                    <a:pt x="0" y="60960"/>
                  </a:lnTo>
                  <a:lnTo>
                    <a:pt x="0" y="91440"/>
                  </a:lnTo>
                  <a:lnTo>
                    <a:pt x="6429375" y="91440"/>
                  </a:lnTo>
                  <a:lnTo>
                    <a:pt x="6429375" y="60960"/>
                  </a:lnTo>
                  <a:close/>
                </a:path>
                <a:path w="6520815" h="152400">
                  <a:moveTo>
                    <a:pt x="6502527" y="60960"/>
                  </a:moveTo>
                  <a:lnTo>
                    <a:pt x="6444615" y="60960"/>
                  </a:lnTo>
                  <a:lnTo>
                    <a:pt x="6444615" y="91440"/>
                  </a:lnTo>
                  <a:lnTo>
                    <a:pt x="6502527" y="91440"/>
                  </a:lnTo>
                  <a:lnTo>
                    <a:pt x="6520815" y="76200"/>
                  </a:lnTo>
                  <a:lnTo>
                    <a:pt x="6502527" y="6096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06000" y="2282951"/>
              <a:ext cx="1216152" cy="121615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63734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25"/>
              <a:t> </a:t>
            </a:r>
            <a:r>
              <a:rPr dirty="0" spc="125"/>
              <a:t>EMR</a:t>
            </a:r>
            <a:r>
              <a:rPr dirty="0" spc="-345"/>
              <a:t> </a:t>
            </a:r>
            <a:r>
              <a:rPr dirty="0" spc="-195"/>
              <a:t>with</a:t>
            </a:r>
            <a:r>
              <a:rPr dirty="0" spc="-375"/>
              <a:t> </a:t>
            </a:r>
            <a:r>
              <a:rPr dirty="0" spc="-120"/>
              <a:t>mrjob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9895713" y="3458717"/>
            <a:ext cx="124206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7503" y="5257800"/>
            <a:ext cx="1002792" cy="1002792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899530" y="6225336"/>
            <a:ext cx="1066165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441191" y="1749551"/>
            <a:ext cx="7400925" cy="3889375"/>
            <a:chOff x="3441191" y="1749551"/>
            <a:chExt cx="7400925" cy="3889375"/>
          </a:xfrm>
        </p:grpSpPr>
        <p:sp>
          <p:nvSpPr>
            <p:cNvPr id="16" name="object 16" descr=""/>
            <p:cNvSpPr/>
            <p:nvPr/>
          </p:nvSpPr>
          <p:spPr>
            <a:xfrm>
              <a:off x="6955282" y="3327653"/>
              <a:ext cx="2950845" cy="2311400"/>
            </a:xfrm>
            <a:custGeom>
              <a:avLst/>
              <a:gdLst/>
              <a:ahLst/>
              <a:cxnLst/>
              <a:rect l="l" t="t" r="r" b="b"/>
              <a:pathLst>
                <a:path w="2950845" h="2311400">
                  <a:moveTo>
                    <a:pt x="2868834" y="47999"/>
                  </a:moveTo>
                  <a:lnTo>
                    <a:pt x="0" y="2286889"/>
                  </a:lnTo>
                  <a:lnTo>
                    <a:pt x="18796" y="2310917"/>
                  </a:lnTo>
                  <a:lnTo>
                    <a:pt x="2887663" y="72102"/>
                  </a:lnTo>
                  <a:lnTo>
                    <a:pt x="2868834" y="47999"/>
                  </a:lnTo>
                  <a:close/>
                </a:path>
                <a:path w="2950845" h="2311400">
                  <a:moveTo>
                    <a:pt x="2942815" y="38608"/>
                  </a:moveTo>
                  <a:lnTo>
                    <a:pt x="2880868" y="38608"/>
                  </a:lnTo>
                  <a:lnTo>
                    <a:pt x="2899664" y="62737"/>
                  </a:lnTo>
                  <a:lnTo>
                    <a:pt x="2887663" y="72102"/>
                  </a:lnTo>
                  <a:lnTo>
                    <a:pt x="2925191" y="120142"/>
                  </a:lnTo>
                  <a:lnTo>
                    <a:pt x="2942815" y="38608"/>
                  </a:lnTo>
                  <a:close/>
                </a:path>
                <a:path w="2950845" h="2311400">
                  <a:moveTo>
                    <a:pt x="2880868" y="38608"/>
                  </a:moveTo>
                  <a:lnTo>
                    <a:pt x="2868834" y="47999"/>
                  </a:lnTo>
                  <a:lnTo>
                    <a:pt x="2887663" y="72102"/>
                  </a:lnTo>
                  <a:lnTo>
                    <a:pt x="2899664" y="62737"/>
                  </a:lnTo>
                  <a:lnTo>
                    <a:pt x="2880868" y="38608"/>
                  </a:lnTo>
                  <a:close/>
                </a:path>
                <a:path w="2950845" h="2311400">
                  <a:moveTo>
                    <a:pt x="2831338" y="0"/>
                  </a:moveTo>
                  <a:lnTo>
                    <a:pt x="2868834" y="47999"/>
                  </a:lnTo>
                  <a:lnTo>
                    <a:pt x="2880868" y="38608"/>
                  </a:lnTo>
                  <a:lnTo>
                    <a:pt x="2942815" y="38608"/>
                  </a:lnTo>
                  <a:lnTo>
                    <a:pt x="2950337" y="3810"/>
                  </a:lnTo>
                  <a:lnTo>
                    <a:pt x="2831338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56631" y="1749551"/>
              <a:ext cx="3456940" cy="1402080"/>
            </a:xfrm>
            <a:custGeom>
              <a:avLst/>
              <a:gdLst/>
              <a:ahLst/>
              <a:cxnLst/>
              <a:rect l="l" t="t" r="r" b="b"/>
              <a:pathLst>
                <a:path w="3456940" h="1402080">
                  <a:moveTo>
                    <a:pt x="3456432" y="0"/>
                  </a:moveTo>
                  <a:lnTo>
                    <a:pt x="0" y="0"/>
                  </a:lnTo>
                  <a:lnTo>
                    <a:pt x="0" y="1402080"/>
                  </a:lnTo>
                  <a:lnTo>
                    <a:pt x="3456432" y="1402080"/>
                  </a:lnTo>
                  <a:lnTo>
                    <a:pt x="3456432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545" y="1914778"/>
              <a:ext cx="3025521" cy="23926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2719" y="2212085"/>
              <a:ext cx="2239772" cy="21628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2719" y="2463418"/>
              <a:ext cx="2728468" cy="24231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0179" y="2734182"/>
              <a:ext cx="2190496" cy="245871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367015" y="3785616"/>
              <a:ext cx="3453765" cy="1405255"/>
            </a:xfrm>
            <a:custGeom>
              <a:avLst/>
              <a:gdLst/>
              <a:ahLst/>
              <a:cxnLst/>
              <a:rect l="l" t="t" r="r" b="b"/>
              <a:pathLst>
                <a:path w="3453765" h="1405254">
                  <a:moveTo>
                    <a:pt x="3453383" y="0"/>
                  </a:moveTo>
                  <a:lnTo>
                    <a:pt x="0" y="0"/>
                  </a:lnTo>
                  <a:lnTo>
                    <a:pt x="0" y="1405128"/>
                  </a:lnTo>
                  <a:lnTo>
                    <a:pt x="3453383" y="1405128"/>
                  </a:lnTo>
                  <a:lnTo>
                    <a:pt x="345338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65263" y="3953001"/>
              <a:ext cx="2988436" cy="242443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3992" y="4227322"/>
              <a:ext cx="2956559" cy="23939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3832" y="4498085"/>
              <a:ext cx="2518029" cy="22948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61452" y="4775961"/>
              <a:ext cx="2764028" cy="23939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3450335" y="1773935"/>
              <a:ext cx="7382509" cy="3416935"/>
            </a:xfrm>
            <a:custGeom>
              <a:avLst/>
              <a:gdLst/>
              <a:ahLst/>
              <a:cxnLst/>
              <a:rect l="l" t="t" r="r" b="b"/>
              <a:pathLst>
                <a:path w="7382509" h="3416935">
                  <a:moveTo>
                    <a:pt x="0" y="3087624"/>
                  </a:moveTo>
                  <a:lnTo>
                    <a:pt x="3380232" y="3087624"/>
                  </a:lnTo>
                  <a:lnTo>
                    <a:pt x="3380232" y="1993392"/>
                  </a:lnTo>
                  <a:lnTo>
                    <a:pt x="0" y="1993392"/>
                  </a:lnTo>
                  <a:lnTo>
                    <a:pt x="0" y="3087624"/>
                  </a:lnTo>
                  <a:close/>
                </a:path>
                <a:path w="7382509" h="3416935">
                  <a:moveTo>
                    <a:pt x="1606296" y="1402080"/>
                  </a:moveTo>
                  <a:lnTo>
                    <a:pt x="5062728" y="1402080"/>
                  </a:lnTo>
                  <a:lnTo>
                    <a:pt x="5062728" y="0"/>
                  </a:lnTo>
                  <a:lnTo>
                    <a:pt x="1606296" y="0"/>
                  </a:lnTo>
                  <a:lnTo>
                    <a:pt x="1606296" y="1402080"/>
                  </a:lnTo>
                  <a:close/>
                </a:path>
                <a:path w="7382509" h="3416935">
                  <a:moveTo>
                    <a:pt x="3782567" y="3416808"/>
                  </a:moveTo>
                  <a:lnTo>
                    <a:pt x="7382256" y="3416808"/>
                  </a:lnTo>
                  <a:lnTo>
                    <a:pt x="7382256" y="2011680"/>
                  </a:lnTo>
                  <a:lnTo>
                    <a:pt x="3782567" y="2011680"/>
                  </a:lnTo>
                  <a:lnTo>
                    <a:pt x="3782567" y="3416808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" name="object 2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18360" y="2206751"/>
            <a:ext cx="1182624" cy="96926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374135" y="3165348"/>
            <a:ext cx="3590925" cy="2593340"/>
            <a:chOff x="3374135" y="3165348"/>
            <a:chExt cx="3590925" cy="2593340"/>
          </a:xfrm>
        </p:grpSpPr>
        <p:sp>
          <p:nvSpPr>
            <p:cNvPr id="3" name="object 3" descr=""/>
            <p:cNvSpPr/>
            <p:nvPr/>
          </p:nvSpPr>
          <p:spPr>
            <a:xfrm>
              <a:off x="3415029" y="3165348"/>
              <a:ext cx="2520950" cy="2593340"/>
            </a:xfrm>
            <a:custGeom>
              <a:avLst/>
              <a:gdLst/>
              <a:ahLst/>
              <a:cxnLst/>
              <a:rect l="l" t="t" r="r" b="b"/>
              <a:pathLst>
                <a:path w="2520950" h="2593340">
                  <a:moveTo>
                    <a:pt x="2446040" y="2538288"/>
                  </a:moveTo>
                  <a:lnTo>
                    <a:pt x="2402332" y="2580792"/>
                  </a:lnTo>
                  <a:lnTo>
                    <a:pt x="2520696" y="2593263"/>
                  </a:lnTo>
                  <a:lnTo>
                    <a:pt x="2517304" y="2549245"/>
                  </a:lnTo>
                  <a:lnTo>
                    <a:pt x="2456688" y="2549245"/>
                  </a:lnTo>
                  <a:lnTo>
                    <a:pt x="2446040" y="2538288"/>
                  </a:lnTo>
                  <a:close/>
                </a:path>
                <a:path w="2520950" h="2593340">
                  <a:moveTo>
                    <a:pt x="2467886" y="2517044"/>
                  </a:moveTo>
                  <a:lnTo>
                    <a:pt x="2446040" y="2538288"/>
                  </a:lnTo>
                  <a:lnTo>
                    <a:pt x="2456688" y="2549245"/>
                  </a:lnTo>
                  <a:lnTo>
                    <a:pt x="2478532" y="2527998"/>
                  </a:lnTo>
                  <a:lnTo>
                    <a:pt x="2467886" y="2517044"/>
                  </a:lnTo>
                  <a:close/>
                </a:path>
                <a:path w="2520950" h="2593340">
                  <a:moveTo>
                    <a:pt x="2511552" y="2474582"/>
                  </a:moveTo>
                  <a:lnTo>
                    <a:pt x="2467886" y="2517044"/>
                  </a:lnTo>
                  <a:lnTo>
                    <a:pt x="2478532" y="2527998"/>
                  </a:lnTo>
                  <a:lnTo>
                    <a:pt x="2456688" y="2549245"/>
                  </a:lnTo>
                  <a:lnTo>
                    <a:pt x="2517304" y="2549245"/>
                  </a:lnTo>
                  <a:lnTo>
                    <a:pt x="2511552" y="2474582"/>
                  </a:lnTo>
                  <a:close/>
                </a:path>
                <a:path w="2520950" h="2593340">
                  <a:moveTo>
                    <a:pt x="21844" y="0"/>
                  </a:moveTo>
                  <a:lnTo>
                    <a:pt x="0" y="21336"/>
                  </a:lnTo>
                  <a:lnTo>
                    <a:pt x="2446040" y="2538288"/>
                  </a:lnTo>
                  <a:lnTo>
                    <a:pt x="2467886" y="2517044"/>
                  </a:lnTo>
                  <a:lnTo>
                    <a:pt x="21844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374135" y="3742944"/>
              <a:ext cx="3590925" cy="1127760"/>
            </a:xfrm>
            <a:custGeom>
              <a:avLst/>
              <a:gdLst/>
              <a:ahLst/>
              <a:cxnLst/>
              <a:rect l="l" t="t" r="r" b="b"/>
              <a:pathLst>
                <a:path w="3590925" h="1127760">
                  <a:moveTo>
                    <a:pt x="3590544" y="0"/>
                  </a:moveTo>
                  <a:lnTo>
                    <a:pt x="0" y="0"/>
                  </a:lnTo>
                  <a:lnTo>
                    <a:pt x="0" y="1127759"/>
                  </a:lnTo>
                  <a:lnTo>
                    <a:pt x="3590544" y="1127759"/>
                  </a:lnTo>
                  <a:lnTo>
                    <a:pt x="3590544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3812" y="3907282"/>
              <a:ext cx="3124327" cy="22948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9942" y="4185158"/>
              <a:ext cx="2507896" cy="2392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7302" y="4465320"/>
              <a:ext cx="1427607" cy="233425"/>
            </a:xfrm>
            <a:prstGeom prst="rect">
              <a:avLst/>
            </a:prstGeom>
          </p:spPr>
        </p:pic>
      </p:grpSp>
      <p:sp>
        <p:nvSpPr>
          <p:cNvPr id="8" name="object 8" descr=""/>
          <p:cNvSpPr/>
          <p:nvPr/>
        </p:nvSpPr>
        <p:spPr>
          <a:xfrm>
            <a:off x="3386328" y="2487167"/>
            <a:ext cx="6520815" cy="152400"/>
          </a:xfrm>
          <a:custGeom>
            <a:avLst/>
            <a:gdLst/>
            <a:ahLst/>
            <a:cxnLst/>
            <a:rect l="l" t="t" r="r" b="b"/>
            <a:pathLst>
              <a:path w="6520815" h="152400">
                <a:moveTo>
                  <a:pt x="6429375" y="0"/>
                </a:moveTo>
                <a:lnTo>
                  <a:pt x="6429375" y="152400"/>
                </a:lnTo>
                <a:lnTo>
                  <a:pt x="6502527" y="91440"/>
                </a:lnTo>
                <a:lnTo>
                  <a:pt x="6444615" y="91440"/>
                </a:lnTo>
                <a:lnTo>
                  <a:pt x="6444615" y="60960"/>
                </a:lnTo>
                <a:lnTo>
                  <a:pt x="6502527" y="60960"/>
                </a:lnTo>
                <a:lnTo>
                  <a:pt x="6429375" y="0"/>
                </a:lnTo>
                <a:close/>
              </a:path>
              <a:path w="6520815" h="152400">
                <a:moveTo>
                  <a:pt x="6429375" y="60960"/>
                </a:moveTo>
                <a:lnTo>
                  <a:pt x="0" y="60960"/>
                </a:lnTo>
                <a:lnTo>
                  <a:pt x="0" y="91440"/>
                </a:lnTo>
                <a:lnTo>
                  <a:pt x="6429375" y="91440"/>
                </a:lnTo>
                <a:lnTo>
                  <a:pt x="6429375" y="60960"/>
                </a:lnTo>
                <a:close/>
              </a:path>
              <a:path w="6520815" h="152400">
                <a:moveTo>
                  <a:pt x="6502527" y="60960"/>
                </a:moveTo>
                <a:lnTo>
                  <a:pt x="6444615" y="60960"/>
                </a:lnTo>
                <a:lnTo>
                  <a:pt x="6444615" y="91440"/>
                </a:lnTo>
                <a:lnTo>
                  <a:pt x="6502527" y="91440"/>
                </a:lnTo>
                <a:lnTo>
                  <a:pt x="6520815" y="76200"/>
                </a:lnTo>
                <a:lnTo>
                  <a:pt x="6502527" y="60960"/>
                </a:lnTo>
                <a:close/>
              </a:path>
            </a:pathLst>
          </a:custGeom>
          <a:solidFill>
            <a:srgbClr val="FFC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63734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25"/>
              <a:t> </a:t>
            </a:r>
            <a:r>
              <a:rPr dirty="0" spc="125"/>
              <a:t>EMR</a:t>
            </a:r>
            <a:r>
              <a:rPr dirty="0" spc="-345"/>
              <a:t> </a:t>
            </a:r>
            <a:r>
              <a:rPr dirty="0" spc="-195"/>
              <a:t>with</a:t>
            </a:r>
            <a:r>
              <a:rPr dirty="0" spc="-375"/>
              <a:t> </a:t>
            </a:r>
            <a:r>
              <a:rPr dirty="0" spc="-120"/>
              <a:t>mrjob</a:t>
            </a:r>
          </a:p>
        </p:txBody>
      </p:sp>
      <p:sp>
        <p:nvSpPr>
          <p:cNvPr id="10" name="object 10" descr=""/>
          <p:cNvSpPr/>
          <p:nvPr/>
        </p:nvSpPr>
        <p:spPr>
          <a:xfrm>
            <a:off x="2365248" y="3526535"/>
            <a:ext cx="1320165" cy="307975"/>
          </a:xfrm>
          <a:custGeom>
            <a:avLst/>
            <a:gdLst/>
            <a:ahLst/>
            <a:cxnLst/>
            <a:rect l="l" t="t" r="r" b="b"/>
            <a:pathLst>
              <a:path w="1320164" h="307975">
                <a:moveTo>
                  <a:pt x="1319784" y="0"/>
                </a:moveTo>
                <a:lnTo>
                  <a:pt x="0" y="0"/>
                </a:lnTo>
                <a:lnTo>
                  <a:pt x="0" y="307847"/>
                </a:lnTo>
                <a:lnTo>
                  <a:pt x="1319784" y="307847"/>
                </a:lnTo>
                <a:lnTo>
                  <a:pt x="1319784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352548" y="3499865"/>
            <a:ext cx="70675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mrjob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0" y="2282951"/>
            <a:ext cx="1216152" cy="121615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895713" y="3463493"/>
            <a:ext cx="1242060" cy="271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600" spc="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7503" y="5257800"/>
            <a:ext cx="1002792" cy="100279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925692" y="6274409"/>
            <a:ext cx="1066165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49352" y="1027175"/>
            <a:ext cx="10692765" cy="4612005"/>
            <a:chOff x="149352" y="1027175"/>
            <a:chExt cx="10692765" cy="4612005"/>
          </a:xfrm>
        </p:grpSpPr>
        <p:sp>
          <p:nvSpPr>
            <p:cNvPr id="17" name="object 17" descr=""/>
            <p:cNvSpPr/>
            <p:nvPr/>
          </p:nvSpPr>
          <p:spPr>
            <a:xfrm>
              <a:off x="6955282" y="3327653"/>
              <a:ext cx="2950845" cy="2311400"/>
            </a:xfrm>
            <a:custGeom>
              <a:avLst/>
              <a:gdLst/>
              <a:ahLst/>
              <a:cxnLst/>
              <a:rect l="l" t="t" r="r" b="b"/>
              <a:pathLst>
                <a:path w="2950845" h="2311400">
                  <a:moveTo>
                    <a:pt x="2868834" y="47999"/>
                  </a:moveTo>
                  <a:lnTo>
                    <a:pt x="0" y="2286889"/>
                  </a:lnTo>
                  <a:lnTo>
                    <a:pt x="18796" y="2310917"/>
                  </a:lnTo>
                  <a:lnTo>
                    <a:pt x="2887663" y="72102"/>
                  </a:lnTo>
                  <a:lnTo>
                    <a:pt x="2868834" y="47999"/>
                  </a:lnTo>
                  <a:close/>
                </a:path>
                <a:path w="2950845" h="2311400">
                  <a:moveTo>
                    <a:pt x="2942815" y="38608"/>
                  </a:moveTo>
                  <a:lnTo>
                    <a:pt x="2880868" y="38608"/>
                  </a:lnTo>
                  <a:lnTo>
                    <a:pt x="2899664" y="62737"/>
                  </a:lnTo>
                  <a:lnTo>
                    <a:pt x="2887663" y="72102"/>
                  </a:lnTo>
                  <a:lnTo>
                    <a:pt x="2925191" y="120142"/>
                  </a:lnTo>
                  <a:lnTo>
                    <a:pt x="2942815" y="38608"/>
                  </a:lnTo>
                  <a:close/>
                </a:path>
                <a:path w="2950845" h="2311400">
                  <a:moveTo>
                    <a:pt x="2880868" y="38608"/>
                  </a:moveTo>
                  <a:lnTo>
                    <a:pt x="2868834" y="47999"/>
                  </a:lnTo>
                  <a:lnTo>
                    <a:pt x="2887663" y="72102"/>
                  </a:lnTo>
                  <a:lnTo>
                    <a:pt x="2899664" y="62737"/>
                  </a:lnTo>
                  <a:lnTo>
                    <a:pt x="2880868" y="38608"/>
                  </a:lnTo>
                  <a:close/>
                </a:path>
                <a:path w="2950845" h="2311400">
                  <a:moveTo>
                    <a:pt x="2831338" y="0"/>
                  </a:moveTo>
                  <a:lnTo>
                    <a:pt x="2868834" y="47999"/>
                  </a:lnTo>
                  <a:lnTo>
                    <a:pt x="2880868" y="38608"/>
                  </a:lnTo>
                  <a:lnTo>
                    <a:pt x="2942815" y="38608"/>
                  </a:lnTo>
                  <a:lnTo>
                    <a:pt x="2950337" y="3810"/>
                  </a:lnTo>
                  <a:lnTo>
                    <a:pt x="2831338" y="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056631" y="1749551"/>
              <a:ext cx="3456940" cy="1402080"/>
            </a:xfrm>
            <a:custGeom>
              <a:avLst/>
              <a:gdLst/>
              <a:ahLst/>
              <a:cxnLst/>
              <a:rect l="l" t="t" r="r" b="b"/>
              <a:pathLst>
                <a:path w="3456940" h="1402080">
                  <a:moveTo>
                    <a:pt x="3456432" y="0"/>
                  </a:moveTo>
                  <a:lnTo>
                    <a:pt x="0" y="0"/>
                  </a:lnTo>
                  <a:lnTo>
                    <a:pt x="0" y="1402080"/>
                  </a:lnTo>
                  <a:lnTo>
                    <a:pt x="3456432" y="1402080"/>
                  </a:lnTo>
                  <a:lnTo>
                    <a:pt x="3456432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546" y="1914778"/>
              <a:ext cx="3025521" cy="23926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2719" y="2212086"/>
              <a:ext cx="2239772" cy="21628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2719" y="2463418"/>
              <a:ext cx="2728468" cy="24231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50180" y="2734183"/>
              <a:ext cx="2190496" cy="245871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367016" y="3785615"/>
              <a:ext cx="3453765" cy="1405255"/>
            </a:xfrm>
            <a:custGeom>
              <a:avLst/>
              <a:gdLst/>
              <a:ahLst/>
              <a:cxnLst/>
              <a:rect l="l" t="t" r="r" b="b"/>
              <a:pathLst>
                <a:path w="3453765" h="1405254">
                  <a:moveTo>
                    <a:pt x="3453383" y="0"/>
                  </a:moveTo>
                  <a:lnTo>
                    <a:pt x="0" y="0"/>
                  </a:lnTo>
                  <a:lnTo>
                    <a:pt x="0" y="1405128"/>
                  </a:lnTo>
                  <a:lnTo>
                    <a:pt x="3453383" y="1405128"/>
                  </a:lnTo>
                  <a:lnTo>
                    <a:pt x="345338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65262" y="3953002"/>
              <a:ext cx="2988436" cy="24244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3993" y="4227321"/>
              <a:ext cx="2956559" cy="23939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3833" y="4498085"/>
              <a:ext cx="2518029" cy="2294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61453" y="4775961"/>
              <a:ext cx="2764028" cy="23939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367" y="1091056"/>
              <a:ext cx="2771597" cy="23926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4020" y="1365376"/>
              <a:ext cx="2979559" cy="23926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4914" y="1639696"/>
              <a:ext cx="3127730" cy="23926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316" y="1910461"/>
              <a:ext cx="2842069" cy="24282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914" y="2194178"/>
              <a:ext cx="507644" cy="185166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58496" y="1036319"/>
              <a:ext cx="10674350" cy="4154804"/>
            </a:xfrm>
            <a:custGeom>
              <a:avLst/>
              <a:gdLst/>
              <a:ahLst/>
              <a:cxnLst/>
              <a:rect l="l" t="t" r="r" b="b"/>
              <a:pathLst>
                <a:path w="10674350" h="4154804">
                  <a:moveTo>
                    <a:pt x="3291840" y="3825240"/>
                  </a:moveTo>
                  <a:lnTo>
                    <a:pt x="6672072" y="3825240"/>
                  </a:lnTo>
                  <a:lnTo>
                    <a:pt x="6672072" y="2731008"/>
                  </a:lnTo>
                  <a:lnTo>
                    <a:pt x="3291840" y="2731008"/>
                  </a:lnTo>
                  <a:lnTo>
                    <a:pt x="3291840" y="3825240"/>
                  </a:lnTo>
                  <a:close/>
                </a:path>
                <a:path w="10674350" h="4154804">
                  <a:moveTo>
                    <a:pt x="4898136" y="2139695"/>
                  </a:moveTo>
                  <a:lnTo>
                    <a:pt x="8354568" y="2139695"/>
                  </a:lnTo>
                  <a:lnTo>
                    <a:pt x="8354568" y="737615"/>
                  </a:lnTo>
                  <a:lnTo>
                    <a:pt x="4898136" y="737615"/>
                  </a:lnTo>
                  <a:lnTo>
                    <a:pt x="4898136" y="2139695"/>
                  </a:lnTo>
                  <a:close/>
                </a:path>
                <a:path w="10674350" h="4154804">
                  <a:moveTo>
                    <a:pt x="7074408" y="4154424"/>
                  </a:moveTo>
                  <a:lnTo>
                    <a:pt x="10674096" y="4154424"/>
                  </a:lnTo>
                  <a:lnTo>
                    <a:pt x="10674096" y="2749295"/>
                  </a:lnTo>
                  <a:lnTo>
                    <a:pt x="7074408" y="2749295"/>
                  </a:lnTo>
                  <a:lnTo>
                    <a:pt x="7074408" y="4154424"/>
                  </a:lnTo>
                  <a:close/>
                </a:path>
                <a:path w="10674350" h="4154804">
                  <a:moveTo>
                    <a:pt x="0" y="1402079"/>
                  </a:moveTo>
                  <a:lnTo>
                    <a:pt x="3267455" y="1402079"/>
                  </a:lnTo>
                  <a:lnTo>
                    <a:pt x="3267455" y="0"/>
                  </a:lnTo>
                  <a:lnTo>
                    <a:pt x="0" y="0"/>
                  </a:lnTo>
                  <a:lnTo>
                    <a:pt x="0" y="1402079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20824" y="2563367"/>
              <a:ext cx="1182624" cy="972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30"/>
              <a:t> </a:t>
            </a:r>
            <a:r>
              <a:rPr dirty="0" spc="125"/>
              <a:t>EMR</a:t>
            </a:r>
            <a:r>
              <a:rPr dirty="0" spc="-345"/>
              <a:t> </a:t>
            </a:r>
            <a:r>
              <a:rPr dirty="0" spc="-195"/>
              <a:t>with</a:t>
            </a:r>
            <a:r>
              <a:rPr dirty="0" spc="-385"/>
              <a:t> </a:t>
            </a:r>
            <a:r>
              <a:rPr dirty="0" spc="-295"/>
              <a:t>mrjob:</a:t>
            </a:r>
            <a:r>
              <a:rPr dirty="0" spc="-405"/>
              <a:t> </a:t>
            </a:r>
            <a:r>
              <a:rPr dirty="0" spc="-190"/>
              <a:t>Cluster</a:t>
            </a:r>
            <a:r>
              <a:rPr dirty="0" spc="-355"/>
              <a:t> </a:t>
            </a:r>
            <a:r>
              <a:rPr dirty="0" spc="-10"/>
              <a:t>pooling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59586"/>
            <a:ext cx="11163935" cy="477393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527685" marR="57150" indent="-515620">
              <a:lnSpc>
                <a:spcPts val="2880"/>
              </a:lnSpc>
              <a:spcBef>
                <a:spcPts val="459"/>
              </a:spcBef>
              <a:buSzPct val="90566"/>
              <a:buAutoNum type="arabicPeriod"/>
              <a:tabLst>
                <a:tab pos="52768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mrjob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takes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hash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cluster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configuration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you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have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declared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in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config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file</a:t>
            </a:r>
            <a:endParaRPr sz="2650">
              <a:latin typeface="Trebuchet MS"/>
              <a:cs typeface="Trebuchet MS"/>
            </a:endParaRPr>
          </a:p>
          <a:p>
            <a:pPr marL="527685" indent="-514984">
              <a:lnSpc>
                <a:spcPts val="3030"/>
              </a:lnSpc>
              <a:spcBef>
                <a:spcPts val="1000"/>
              </a:spcBef>
              <a:buSzPct val="90566"/>
              <a:buAutoNum type="arabicPeriod"/>
              <a:tabLst>
                <a:tab pos="527685" algn="l"/>
              </a:tabLst>
            </a:pP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Looks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existing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65">
                <a:solidFill>
                  <a:srgbClr val="EFEFEF"/>
                </a:solidFill>
                <a:latin typeface="Trebuchet MS"/>
                <a:cs typeface="Trebuchet MS"/>
              </a:rPr>
              <a:t>EMR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clusters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tagged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with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same</a:t>
            </a:r>
            <a:endParaRPr sz="2650">
              <a:latin typeface="Trebuchet MS"/>
              <a:cs typeface="Trebuchet MS"/>
            </a:endParaRPr>
          </a:p>
          <a:p>
            <a:pPr marL="527685">
              <a:lnSpc>
                <a:spcPts val="3030"/>
              </a:lnSpc>
              <a:tabLst>
                <a:tab pos="862330" algn="l"/>
              </a:tabLst>
            </a:pPr>
            <a:r>
              <a:rPr dirty="0" u="sng" sz="2650">
                <a:solidFill>
                  <a:srgbClr val="EFEFEF"/>
                </a:solidFill>
                <a:uFill>
                  <a:solidFill>
                    <a:srgbClr val="EEEEEE"/>
                  </a:solidFill>
                </a:uFill>
                <a:latin typeface="Trebuchet MS"/>
                <a:cs typeface="Trebuchet MS"/>
              </a:rPr>
              <a:t>	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mrjob_pool_hash</a:t>
            </a:r>
            <a:r>
              <a:rPr dirty="0" sz="2650" spc="2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tag</a:t>
            </a: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value</a:t>
            </a:r>
            <a:endParaRPr sz="2650">
              <a:latin typeface="Trebuchet MS"/>
              <a:cs typeface="Trebuchet MS"/>
            </a:endParaRPr>
          </a:p>
          <a:p>
            <a:pPr marL="527685" marR="1141095" indent="-515620">
              <a:lnSpc>
                <a:spcPts val="2880"/>
              </a:lnSpc>
              <a:spcBef>
                <a:spcPts val="1390"/>
              </a:spcBef>
              <a:buSzPct val="90566"/>
              <a:buAutoNum type="arabicPeriod" startAt="3"/>
              <a:tabLst>
                <a:tab pos="52768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If</a:t>
            </a:r>
            <a:r>
              <a:rPr dirty="0" sz="2650" spc="-1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it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finds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any,</a:t>
            </a:r>
            <a:r>
              <a:rPr dirty="0" sz="265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1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they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are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not</a:t>
            </a:r>
            <a:r>
              <a:rPr dirty="0" sz="265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currently</a:t>
            </a:r>
            <a:r>
              <a:rPr dirty="0" sz="2650" spc="-1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running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1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task,</a:t>
            </a:r>
            <a:r>
              <a:rPr dirty="0" sz="265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starts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scheduling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task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10">
                <a:solidFill>
                  <a:srgbClr val="EFEFEF"/>
                </a:solidFill>
                <a:latin typeface="Trebuchet MS"/>
                <a:cs typeface="Trebuchet MS"/>
              </a:rPr>
              <a:t>on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that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cluster</a:t>
            </a:r>
            <a:endParaRPr sz="2650">
              <a:latin typeface="Trebuchet MS"/>
              <a:cs typeface="Trebuchet MS"/>
            </a:endParaRPr>
          </a:p>
          <a:p>
            <a:pPr marL="527685" marR="5080" indent="-515620">
              <a:lnSpc>
                <a:spcPct val="90600"/>
              </a:lnSpc>
              <a:spcBef>
                <a:spcPts val="1300"/>
              </a:spcBef>
              <a:buSzPct val="90566"/>
              <a:buAutoNum type="arabicPeriod" startAt="3"/>
              <a:tabLst>
                <a:tab pos="52768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If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114">
                <a:solidFill>
                  <a:srgbClr val="EFEFEF"/>
                </a:solidFill>
                <a:latin typeface="Trebuchet MS"/>
                <a:cs typeface="Trebuchet MS"/>
              </a:rPr>
              <a:t>no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available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clusters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found,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can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be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configured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spin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up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new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one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right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away,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or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poll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available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clusters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some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duration,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then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spin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up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new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one</a:t>
            </a:r>
            <a:endParaRPr sz="2650">
              <a:latin typeface="Trebuchet MS"/>
              <a:cs typeface="Trebuchet MS"/>
            </a:endParaRPr>
          </a:p>
          <a:p>
            <a:pPr marL="527685" marR="954405" indent="-515620">
              <a:lnSpc>
                <a:spcPts val="2880"/>
              </a:lnSpc>
              <a:spcBef>
                <a:spcPts val="1390"/>
              </a:spcBef>
              <a:buSzPct val="90566"/>
              <a:buAutoNum type="arabicPeriod" startAt="3"/>
              <a:tabLst>
                <a:tab pos="527685" algn="l"/>
              </a:tabLst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Clusters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that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are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unused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configurable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70">
                <a:solidFill>
                  <a:srgbClr val="EFEFEF"/>
                </a:solidFill>
                <a:latin typeface="Trebuchet MS"/>
                <a:cs typeface="Trebuchet MS"/>
              </a:rPr>
              <a:t>amount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time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will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automatically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terminate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63734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25"/>
              <a:t> </a:t>
            </a:r>
            <a:r>
              <a:rPr dirty="0" spc="125"/>
              <a:t>EMR</a:t>
            </a:r>
            <a:r>
              <a:rPr dirty="0" spc="-345"/>
              <a:t> </a:t>
            </a:r>
            <a:r>
              <a:rPr dirty="0" spc="-195"/>
              <a:t>with</a:t>
            </a:r>
            <a:r>
              <a:rPr dirty="0" spc="-375"/>
              <a:t> </a:t>
            </a:r>
            <a:r>
              <a:rPr dirty="0" spc="-120"/>
              <a:t>mrjob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83970"/>
            <a:ext cx="8173720" cy="2769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category:</a:t>
            </a:r>
            <a:r>
              <a:rPr dirty="0" sz="1800" spc="-8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parquet-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spark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runners:</a:t>
            </a:r>
            <a:endParaRPr sz="1800">
              <a:latin typeface="Lucida Console"/>
              <a:cs typeface="Lucida Console"/>
            </a:endParaRPr>
          </a:p>
          <a:p>
            <a:pPr marL="287020">
              <a:lnSpc>
                <a:spcPts val="2050"/>
              </a:lnSpc>
              <a:spcBef>
                <a:spcPts val="1730"/>
              </a:spcBef>
            </a:pP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emr:</a:t>
            </a:r>
            <a:endParaRPr sz="1800">
              <a:latin typeface="Lucida Console"/>
              <a:cs typeface="Lucida Console"/>
            </a:endParaRPr>
          </a:p>
          <a:p>
            <a:pPr marL="563880">
              <a:lnSpc>
                <a:spcPts val="1945"/>
              </a:lnSpc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cmdenv:</a:t>
            </a:r>
            <a:endParaRPr sz="1800">
              <a:latin typeface="Lucida Console"/>
              <a:cs typeface="Lucida Console"/>
            </a:endParaRPr>
          </a:p>
          <a:p>
            <a:pPr marL="563880" marR="5080" indent="274320">
              <a:lnSpc>
                <a:spcPts val="1939"/>
              </a:lnSpc>
              <a:spcBef>
                <a:spcPts val="140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JOB_ENV: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spark_etl_pipelines_ci-logs-c1032187de8e_3.6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task_python_bin:</a:t>
            </a:r>
            <a:r>
              <a:rPr dirty="0" sz="1800" spc="-1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/tmp/$JOB_ENV/venv/bin/python</a:t>
            </a:r>
            <a:endParaRPr sz="18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800">
              <a:latin typeface="Lucida Console"/>
              <a:cs typeface="Lucida Console"/>
            </a:endParaRPr>
          </a:p>
          <a:p>
            <a:pPr marL="12700" marR="3322954" indent="551180">
              <a:lnSpc>
                <a:spcPts val="1939"/>
              </a:lnSpc>
              <a:spcBef>
                <a:spcPts val="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###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All:</a:t>
            </a:r>
            <a:r>
              <a:rPr dirty="0" sz="18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Temp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files</a:t>
            </a:r>
            <a:r>
              <a:rPr dirty="0" sz="18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cleanup cleanup:</a:t>
            </a:r>
            <a:endParaRPr sz="1800">
              <a:latin typeface="Lucida Console"/>
              <a:cs typeface="Lucida Console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247521" y="4061306"/>
          <a:ext cx="9667240" cy="969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7830"/>
                <a:gridCol w="346075"/>
                <a:gridCol w="967105"/>
                <a:gridCol w="4970780"/>
                <a:gridCol w="1619884"/>
              </a:tblGrid>
              <a:tr h="238125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800" spc="-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 spc="-2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LOGS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8580">
                        <a:lnSpc>
                          <a:spcPts val="1775"/>
                        </a:lnSpc>
                      </a:pPr>
                      <a:r>
                        <a:rPr dirty="0" sz="1800" spc="-5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#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775"/>
                        </a:lnSpc>
                      </a:pPr>
                      <a:r>
                        <a:rPr dirty="0" sz="1800" spc="-1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delete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945">
                        <a:lnSpc>
                          <a:spcPts val="1775"/>
                        </a:lnSpc>
                      </a:pP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logs</a:t>
                      </a:r>
                      <a:r>
                        <a:rPr dirty="0" sz="1800" spc="-4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 spc="-2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only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800" spc="-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 spc="-1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LOCAL_TMP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7945">
                        <a:lnSpc>
                          <a:spcPts val="1775"/>
                        </a:lnSpc>
                      </a:pPr>
                      <a:r>
                        <a:rPr dirty="0" sz="1800" spc="-5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#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775"/>
                        </a:lnSpc>
                      </a:pPr>
                      <a:r>
                        <a:rPr dirty="0" sz="1800" spc="-1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delete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7310">
                        <a:lnSpc>
                          <a:spcPts val="1775"/>
                        </a:lnSpc>
                      </a:pP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local</a:t>
                      </a:r>
                      <a:r>
                        <a:rPr dirty="0" sz="1800" spc="-4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temp</a:t>
                      </a:r>
                      <a:r>
                        <a:rPr dirty="0" sz="1800" spc="-4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files</a:t>
                      </a:r>
                      <a:r>
                        <a:rPr dirty="0" sz="1800" spc="-3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 spc="-2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only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55904">
                <a:tc>
                  <a:txBody>
                    <a:bodyPr/>
                    <a:lstStyle/>
                    <a:p>
                      <a:pPr marL="31750">
                        <a:lnSpc>
                          <a:spcPts val="1914"/>
                        </a:lnSpc>
                      </a:pP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800" spc="-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 spc="-2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JOB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7945">
                        <a:lnSpc>
                          <a:spcPts val="1914"/>
                        </a:lnSpc>
                      </a:pPr>
                      <a:r>
                        <a:rPr dirty="0" sz="1800" spc="-5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#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9850">
                        <a:lnSpc>
                          <a:spcPts val="1914"/>
                        </a:lnSpc>
                      </a:pP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stop</a:t>
                      </a:r>
                      <a:r>
                        <a:rPr dirty="0" sz="1800" spc="-3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job</a:t>
                      </a:r>
                      <a:r>
                        <a:rPr dirty="0" sz="1800" spc="-3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if</a:t>
                      </a:r>
                      <a:r>
                        <a:rPr dirty="0" sz="1800" spc="-3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not</a:t>
                      </a:r>
                      <a:r>
                        <a:rPr dirty="0" sz="1800" spc="-2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done</a:t>
                      </a:r>
                      <a:r>
                        <a:rPr dirty="0" sz="1800" spc="-4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when</a:t>
                      </a:r>
                      <a:r>
                        <a:rPr dirty="0" sz="1800" spc="-5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cleanup</a:t>
                      </a:r>
                      <a:r>
                        <a:rPr dirty="0" sz="1800" spc="-3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 spc="-2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runs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37490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-</a:t>
                      </a:r>
                      <a:r>
                        <a:rPr dirty="0" sz="1800" spc="-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 spc="-1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CLUSTER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8580">
                        <a:lnSpc>
                          <a:spcPts val="1775"/>
                        </a:lnSpc>
                      </a:pPr>
                      <a:r>
                        <a:rPr dirty="0" sz="1800" spc="-5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#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69215">
                        <a:lnSpc>
                          <a:spcPts val="1775"/>
                        </a:lnSpc>
                      </a:pP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terminate</a:t>
                      </a:r>
                      <a:r>
                        <a:rPr dirty="0" sz="1800" spc="-6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EMR</a:t>
                      </a:r>
                      <a:r>
                        <a:rPr dirty="0" sz="1800" spc="-6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cluster</a:t>
                      </a:r>
                      <a:r>
                        <a:rPr dirty="0" sz="1800" spc="-4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if</a:t>
                      </a:r>
                      <a:r>
                        <a:rPr dirty="0" sz="1800" spc="-6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job</a:t>
                      </a:r>
                      <a:r>
                        <a:rPr dirty="0" sz="1800" spc="-6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not</a:t>
                      </a:r>
                      <a:r>
                        <a:rPr dirty="0" sz="1800" spc="-6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done</a:t>
                      </a:r>
                      <a:r>
                        <a:rPr dirty="0" sz="1800" spc="-4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 spc="-2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when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775"/>
                        </a:lnSpc>
                      </a:pPr>
                      <a:r>
                        <a:rPr dirty="0" sz="1800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cleanup</a:t>
                      </a:r>
                      <a:r>
                        <a:rPr dirty="0" sz="1800" spc="-10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 </a:t>
                      </a:r>
                      <a:r>
                        <a:rPr dirty="0" sz="1800" spc="-25">
                          <a:solidFill>
                            <a:srgbClr val="EFEFEF"/>
                          </a:solidFill>
                          <a:latin typeface="Lucida Console"/>
                          <a:cs typeface="Lucida Console"/>
                        </a:rPr>
                        <a:t>run</a:t>
                      </a:r>
                      <a:endParaRPr sz="1800">
                        <a:latin typeface="Lucida Console"/>
                        <a:cs typeface="Lucida Console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440232" y="5235702"/>
            <a:ext cx="7477125" cy="1040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63880">
              <a:lnSpc>
                <a:spcPts val="2050"/>
              </a:lnSpc>
              <a:spcBef>
                <a:spcPts val="100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###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Cloud: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Job</a:t>
            </a:r>
            <a:r>
              <a:rPr dirty="0" sz="18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placement</a:t>
            </a:r>
            <a:r>
              <a:rPr dirty="0" sz="18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|</a:t>
            </a:r>
            <a:r>
              <a:rPr dirty="0" sz="18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EMR:</a:t>
            </a:r>
            <a:r>
              <a:rPr dirty="0" sz="18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Amazon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credentials</a:t>
            </a:r>
            <a:endParaRPr sz="1800">
              <a:latin typeface="Lucida Console"/>
              <a:cs typeface="Lucida Console"/>
            </a:endParaRPr>
          </a:p>
          <a:p>
            <a:pPr marL="563880">
              <a:lnSpc>
                <a:spcPts val="1945"/>
              </a:lnSpc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region:</a:t>
            </a:r>
            <a:r>
              <a:rPr dirty="0" sz="1800" spc="-9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us-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east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945"/>
              </a:lnSpc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2050"/>
              </a:lnSpc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71272" y="1036319"/>
            <a:ext cx="11649710" cy="5532120"/>
          </a:xfrm>
          <a:custGeom>
            <a:avLst/>
            <a:gdLst/>
            <a:ahLst/>
            <a:cxnLst/>
            <a:rect l="l" t="t" r="r" b="b"/>
            <a:pathLst>
              <a:path w="11649710" h="5532120">
                <a:moveTo>
                  <a:pt x="0" y="5532120"/>
                </a:moveTo>
                <a:lnTo>
                  <a:pt x="11649456" y="5532120"/>
                </a:lnTo>
                <a:lnTo>
                  <a:pt x="11649456" y="0"/>
                </a:lnTo>
                <a:lnTo>
                  <a:pt x="0" y="0"/>
                </a:lnTo>
                <a:lnTo>
                  <a:pt x="0" y="5532120"/>
                </a:lnTo>
                <a:close/>
              </a:path>
            </a:pathLst>
          </a:custGeom>
          <a:ln w="18288">
            <a:solidFill>
              <a:srgbClr val="FFCE3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63734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25"/>
              <a:t> </a:t>
            </a:r>
            <a:r>
              <a:rPr dirty="0" spc="125"/>
              <a:t>EMR</a:t>
            </a:r>
            <a:r>
              <a:rPr dirty="0" spc="-345"/>
              <a:t> </a:t>
            </a:r>
            <a:r>
              <a:rPr dirty="0" spc="-195"/>
              <a:t>with</a:t>
            </a:r>
            <a:r>
              <a:rPr dirty="0" spc="-375"/>
              <a:t> </a:t>
            </a:r>
            <a:r>
              <a:rPr dirty="0" spc="-120"/>
              <a:t>mrjob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516636" y="1777441"/>
            <a:ext cx="9893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pooling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40232" y="1283970"/>
            <a:ext cx="5962650" cy="2275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945"/>
              </a:lnSpc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  <a:p>
            <a:pPr marL="149225">
              <a:lnSpc>
                <a:spcPts val="1945"/>
              </a:lnSpc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###</a:t>
            </a:r>
            <a:r>
              <a:rPr dirty="0" sz="1800" spc="-6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Cloud:</a:t>
            </a:r>
            <a:r>
              <a:rPr dirty="0" sz="1800" spc="-6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Auto-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termination</a:t>
            </a:r>
            <a:r>
              <a:rPr dirty="0" sz="18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|</a:t>
            </a:r>
            <a:r>
              <a:rPr dirty="0" sz="1800" spc="-8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EMR:</a:t>
            </a:r>
            <a:r>
              <a:rPr dirty="0" sz="1800" spc="-6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Cluster</a:t>
            </a:r>
            <a:endParaRPr sz="1800">
              <a:latin typeface="Lucida Console"/>
              <a:cs typeface="Lucida Console"/>
            </a:endParaRPr>
          </a:p>
          <a:p>
            <a:pPr marL="149225">
              <a:lnSpc>
                <a:spcPts val="1945"/>
              </a:lnSpc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pool_clusters:</a:t>
            </a:r>
            <a:r>
              <a:rPr dirty="0" sz="1800" spc="-1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true</a:t>
            </a:r>
            <a:endParaRPr sz="1800">
              <a:latin typeface="Lucida Console"/>
              <a:cs typeface="Lucida Console"/>
            </a:endParaRPr>
          </a:p>
          <a:p>
            <a:pPr marL="149225">
              <a:lnSpc>
                <a:spcPts val="1945"/>
              </a:lnSpc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pool_name:</a:t>
            </a:r>
            <a:r>
              <a:rPr dirty="0" sz="1800" spc="1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datatools-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parquet-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spark</a:t>
            </a:r>
            <a:endParaRPr sz="1800">
              <a:latin typeface="Lucida Console"/>
              <a:cs typeface="Lucida Console"/>
            </a:endParaRPr>
          </a:p>
          <a:p>
            <a:pPr marL="149225">
              <a:lnSpc>
                <a:spcPts val="1945"/>
              </a:lnSpc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pool_wait_minutes:</a:t>
            </a:r>
            <a:r>
              <a:rPr dirty="0" sz="1800" spc="-2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15</a:t>
            </a:r>
            <a:endParaRPr sz="1800">
              <a:latin typeface="Lucida Console"/>
              <a:cs typeface="Lucida Console"/>
            </a:endParaRPr>
          </a:p>
          <a:p>
            <a:pPr marL="149225">
              <a:lnSpc>
                <a:spcPts val="1945"/>
              </a:lnSpc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max_mins_idle:</a:t>
            </a:r>
            <a:r>
              <a:rPr dirty="0" sz="1800" spc="-1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120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945"/>
              </a:lnSpc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2050"/>
              </a:lnSpc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66184" y="3506851"/>
            <a:ext cx="18199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configuration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77392" y="3506851"/>
            <a:ext cx="3475354" cy="153479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###</a:t>
            </a:r>
            <a:r>
              <a:rPr dirty="0" sz="18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EMR:</a:t>
            </a:r>
            <a:r>
              <a:rPr dirty="0" sz="1800" spc="-6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Cluster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software applications:</a:t>
            </a:r>
            <a:endParaRPr sz="1800">
              <a:latin typeface="Lucida Console"/>
              <a:cs typeface="Lucida Console"/>
            </a:endParaRPr>
          </a:p>
          <a:p>
            <a:pPr marL="286385">
              <a:lnSpc>
                <a:spcPts val="1814"/>
              </a:lnSpc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-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hadoop</a:t>
            </a:r>
            <a:endParaRPr sz="1800">
              <a:latin typeface="Lucida Console"/>
              <a:cs typeface="Lucida Console"/>
            </a:endParaRPr>
          </a:p>
          <a:p>
            <a:pPr marL="563245" indent="-276860">
              <a:lnSpc>
                <a:spcPts val="1945"/>
              </a:lnSpc>
              <a:buChar char="-"/>
              <a:tabLst>
                <a:tab pos="563245" algn="l"/>
              </a:tabLst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spark</a:t>
            </a:r>
            <a:endParaRPr sz="1800">
              <a:latin typeface="Lucida Console"/>
              <a:cs typeface="Lucida Console"/>
            </a:endParaRPr>
          </a:p>
          <a:p>
            <a:pPr marL="563245" indent="-276860">
              <a:lnSpc>
                <a:spcPts val="1945"/>
              </a:lnSpc>
              <a:buChar char="-"/>
              <a:tabLst>
                <a:tab pos="563245" algn="l"/>
              </a:tabLst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ganglia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2050"/>
              </a:lnSpc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emr_configurations: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1712" y="4988814"/>
            <a:ext cx="5273040" cy="10407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567690" marR="830580" indent="-555625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-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Classification: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 spark-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defaults Properties:</a:t>
            </a:r>
            <a:endParaRPr sz="1800">
              <a:latin typeface="Lucida Console"/>
              <a:cs typeface="Lucida Console"/>
            </a:endParaRPr>
          </a:p>
          <a:p>
            <a:pPr marL="842010">
              <a:lnSpc>
                <a:spcPts val="1814"/>
              </a:lnSpc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spark.ssl.ui.enabled:</a:t>
            </a:r>
            <a:r>
              <a:rPr dirty="0" sz="1800" spc="-27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false</a:t>
            </a:r>
            <a:endParaRPr sz="1800">
              <a:latin typeface="Lucida Console"/>
              <a:cs typeface="Lucida Console"/>
            </a:endParaRPr>
          </a:p>
          <a:p>
            <a:pPr marL="979169">
              <a:lnSpc>
                <a:spcPts val="2055"/>
              </a:lnSpc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park.dynamicAllocation.enabled: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37554" y="5729732"/>
            <a:ext cx="715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false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18258" y="5976620"/>
            <a:ext cx="8170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park.serializer:</a:t>
            </a:r>
            <a:r>
              <a:rPr dirty="0" sz="1800" spc="-1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org.apache.spark.serializer.KryoSerializer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71272" y="1036319"/>
            <a:ext cx="11649710" cy="5532120"/>
          </a:xfrm>
          <a:custGeom>
            <a:avLst/>
            <a:gdLst/>
            <a:ahLst/>
            <a:cxnLst/>
            <a:rect l="l" t="t" r="r" b="b"/>
            <a:pathLst>
              <a:path w="11649710" h="5532120">
                <a:moveTo>
                  <a:pt x="0" y="5532120"/>
                </a:moveTo>
                <a:lnTo>
                  <a:pt x="11649456" y="5532120"/>
                </a:lnTo>
                <a:lnTo>
                  <a:pt x="11649456" y="0"/>
                </a:lnTo>
                <a:lnTo>
                  <a:pt x="0" y="0"/>
                </a:lnTo>
                <a:lnTo>
                  <a:pt x="0" y="5532120"/>
                </a:lnTo>
                <a:close/>
              </a:path>
            </a:pathLst>
          </a:custGeom>
          <a:ln w="18288">
            <a:solidFill>
              <a:srgbClr val="FFCE3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63734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25"/>
              <a:t> </a:t>
            </a:r>
            <a:r>
              <a:rPr dirty="0" spc="125"/>
              <a:t>EMR</a:t>
            </a:r>
            <a:r>
              <a:rPr dirty="0" spc="-345"/>
              <a:t> </a:t>
            </a:r>
            <a:r>
              <a:rPr dirty="0" spc="-195"/>
              <a:t>with</a:t>
            </a:r>
            <a:r>
              <a:rPr dirty="0" spc="-375"/>
              <a:t> </a:t>
            </a:r>
            <a:r>
              <a:rPr dirty="0" spc="-120"/>
              <a:t>mrjob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83970"/>
            <a:ext cx="5821045" cy="1040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945"/>
              </a:lnSpc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  <a:p>
            <a:pPr marL="149225">
              <a:lnSpc>
                <a:spcPts val="1945"/>
              </a:lnSpc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###</a:t>
            </a:r>
            <a:r>
              <a:rPr dirty="0" sz="1800" spc="-7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Cloud:</a:t>
            </a:r>
            <a:r>
              <a:rPr dirty="0" sz="1800" spc="-7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Cluster</a:t>
            </a:r>
            <a:r>
              <a:rPr dirty="0" sz="1800" spc="-7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software</a:t>
            </a:r>
            <a:r>
              <a:rPr dirty="0" sz="1800" spc="-7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configuration</a:t>
            </a:r>
            <a:endParaRPr sz="1800">
              <a:latin typeface="Lucida Console"/>
              <a:cs typeface="Lucida Console"/>
            </a:endParaRPr>
          </a:p>
          <a:p>
            <a:pPr marL="149225">
              <a:lnSpc>
                <a:spcPts val="2055"/>
              </a:lnSpc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bootstrap: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66571" y="2271776"/>
            <a:ext cx="855344" cy="1040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indent="-276860">
              <a:lnSpc>
                <a:spcPts val="2050"/>
              </a:lnSpc>
              <a:spcBef>
                <a:spcPts val="100"/>
              </a:spcBef>
              <a:buChar char="-"/>
              <a:tabLst>
                <a:tab pos="289560" algn="l"/>
              </a:tabLst>
            </a:pP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sudo</a:t>
            </a:r>
            <a:endParaRPr sz="1800">
              <a:latin typeface="Lucida Console"/>
              <a:cs typeface="Lucida Console"/>
            </a:endParaRPr>
          </a:p>
          <a:p>
            <a:pPr marL="289560" indent="-276860">
              <a:lnSpc>
                <a:spcPts val="1945"/>
              </a:lnSpc>
              <a:buChar char="-"/>
              <a:tabLst>
                <a:tab pos="289560" algn="l"/>
              </a:tabLst>
            </a:pP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echo</a:t>
            </a:r>
            <a:endParaRPr sz="1800">
              <a:latin typeface="Lucida Console"/>
              <a:cs typeface="Lucida Console"/>
            </a:endParaRPr>
          </a:p>
          <a:p>
            <a:pPr marL="289560" indent="-276860">
              <a:lnSpc>
                <a:spcPts val="1945"/>
              </a:lnSpc>
              <a:buChar char="-"/>
              <a:tabLst>
                <a:tab pos="289560" algn="l"/>
              </a:tabLst>
            </a:pP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echo</a:t>
            </a:r>
            <a:endParaRPr sz="1800">
              <a:latin typeface="Lucida Console"/>
              <a:cs typeface="Lucida Console"/>
            </a:endParaRPr>
          </a:p>
          <a:p>
            <a:pPr marL="289560" indent="-276860">
              <a:lnSpc>
                <a:spcPts val="2050"/>
              </a:lnSpc>
              <a:buChar char="-"/>
              <a:tabLst>
                <a:tab pos="289560" algn="l"/>
              </a:tabLst>
            </a:pP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echo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32482" y="2271776"/>
            <a:ext cx="9144000" cy="10407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yum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install</a:t>
            </a:r>
            <a:r>
              <a:rPr dirty="0" sz="18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-y</a:t>
            </a: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postgresql9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postgresql-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devel</a:t>
            </a: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python-psycopg2 'XDG_CACHE_HOME=/mnt/var/pip/cache'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|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sudo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tee</a:t>
            </a:r>
            <a:r>
              <a:rPr dirty="0" sz="1800" spc="-1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-a</a:t>
            </a:r>
            <a:r>
              <a:rPr dirty="0" sz="1800" spc="-5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/etc/environment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'TZ=Etc/UTC'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|</a:t>
            </a: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sudo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tee 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-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a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/etc/environment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925"/>
              </a:lnSpc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'PYTHONIOENCODING=utf-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8'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| sudo tee</a:t>
            </a:r>
            <a:r>
              <a:rPr dirty="0" sz="1800" spc="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-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a</a:t>
            </a:r>
            <a:r>
              <a:rPr dirty="0" sz="1800" spc="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/etc/environment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40232" y="3259277"/>
            <a:ext cx="11204575" cy="2029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1945"/>
              </a:lnSpc>
            </a:pP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800">
              <a:latin typeface="Lucida Console"/>
              <a:cs typeface="Lucida Console"/>
            </a:endParaRPr>
          </a:p>
          <a:p>
            <a:pPr marL="1115695" indent="-276860">
              <a:lnSpc>
                <a:spcPts val="1945"/>
              </a:lnSpc>
              <a:buChar char="-"/>
              <a:tabLst>
                <a:tab pos="1115695" algn="l"/>
                <a:tab pos="2633980" algn="l"/>
              </a:tabLst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sudo</a:t>
            </a:r>
            <a:r>
              <a:rPr dirty="0" sz="18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chmod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	-R</a:t>
            </a:r>
            <a:r>
              <a:rPr dirty="0" sz="1800" spc="-1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g+w</a:t>
            </a:r>
            <a:r>
              <a:rPr dirty="0" sz="1800" spc="-1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/mnt/var/pip</a:t>
            </a:r>
            <a:endParaRPr sz="1800">
              <a:latin typeface="Lucida Console"/>
              <a:cs typeface="Lucida Console"/>
            </a:endParaRPr>
          </a:p>
          <a:p>
            <a:pPr marL="1115695" indent="-276860">
              <a:lnSpc>
                <a:spcPts val="1945"/>
              </a:lnSpc>
              <a:buChar char="-"/>
              <a:tabLst>
                <a:tab pos="1115695" algn="l"/>
              </a:tabLst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sudo</a:t>
            </a:r>
            <a:r>
              <a:rPr dirty="0" sz="1800" spc="-6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mv</a:t>
            </a:r>
            <a:endParaRPr sz="1800">
              <a:latin typeface="Lucida Console"/>
              <a:cs typeface="Lucida Console"/>
            </a:endParaRPr>
          </a:p>
          <a:p>
            <a:pPr marL="838835" marR="5080" indent="-826769">
              <a:lnSpc>
                <a:spcPts val="1939"/>
              </a:lnSpc>
              <a:spcBef>
                <a:spcPts val="140"/>
              </a:spcBef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/opt/virtualenv/datatools/etc/etl_pipelines/emr_pip.cfg#emr_pip.cfg</a:t>
            </a:r>
            <a:r>
              <a:rPr dirty="0" sz="1800" spc="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/etc/pip.conf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#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Add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salt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in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order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to</a:t>
            </a:r>
            <a:r>
              <a:rPr dirty="0" sz="1800" spc="-3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distribute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code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to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all</a:t>
            </a:r>
            <a:r>
              <a:rPr dirty="0" sz="18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of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the</a:t>
            </a:r>
            <a:r>
              <a:rPr dirty="0" sz="18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workers</a:t>
            </a:r>
            <a:endParaRPr sz="1800">
              <a:latin typeface="Lucida Console"/>
              <a:cs typeface="Lucida Console"/>
            </a:endParaRPr>
          </a:p>
          <a:p>
            <a:pPr marL="1115695" indent="-276860">
              <a:lnSpc>
                <a:spcPts val="1814"/>
              </a:lnSpc>
              <a:buChar char="-"/>
              <a:tabLst>
                <a:tab pos="1115695" algn="l"/>
              </a:tabLst>
            </a:pPr>
            <a:r>
              <a:rPr dirty="0" sz="1800">
                <a:solidFill>
                  <a:srgbClr val="EFEFEF"/>
                </a:solidFill>
                <a:latin typeface="Lucida Console"/>
                <a:cs typeface="Lucida Console"/>
              </a:rPr>
              <a:t>sudo</a:t>
            </a:r>
            <a:r>
              <a:rPr dirty="0" sz="1800" spc="38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/opt/virtualenv/datatools/etc/etl_pipelines/minimal-emr-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salt-</a:t>
            </a:r>
            <a:endParaRPr sz="1800">
              <a:latin typeface="Lucida Console"/>
              <a:cs typeface="Lucida Console"/>
            </a:endParaRPr>
          </a:p>
          <a:p>
            <a:pPr marL="12700">
              <a:lnSpc>
                <a:spcPts val="2055"/>
              </a:lnSpc>
            </a:pP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setup#minimal-</a:t>
            </a:r>
            <a:r>
              <a:rPr dirty="0" sz="1800" spc="-20">
                <a:solidFill>
                  <a:srgbClr val="EFEFEF"/>
                </a:solidFill>
                <a:latin typeface="Lucida Console"/>
                <a:cs typeface="Lucida Console"/>
              </a:rPr>
              <a:t>emr-</a:t>
            </a:r>
            <a:r>
              <a:rPr dirty="0" sz="1800" spc="-10">
                <a:solidFill>
                  <a:srgbClr val="EFEFEF"/>
                </a:solidFill>
                <a:latin typeface="Lucida Console"/>
                <a:cs typeface="Lucida Console"/>
              </a:rPr>
              <a:t>salt-setup</a:t>
            </a:r>
            <a:endParaRPr sz="18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71272" y="1036319"/>
            <a:ext cx="11649710" cy="5532120"/>
          </a:xfrm>
          <a:custGeom>
            <a:avLst/>
            <a:gdLst/>
            <a:ahLst/>
            <a:cxnLst/>
            <a:rect l="l" t="t" r="r" b="b"/>
            <a:pathLst>
              <a:path w="11649710" h="5532120">
                <a:moveTo>
                  <a:pt x="0" y="5532120"/>
                </a:moveTo>
                <a:lnTo>
                  <a:pt x="11649456" y="5532120"/>
                </a:lnTo>
                <a:lnTo>
                  <a:pt x="11649456" y="0"/>
                </a:lnTo>
                <a:lnTo>
                  <a:pt x="0" y="0"/>
                </a:lnTo>
                <a:lnTo>
                  <a:pt x="0" y="5532120"/>
                </a:lnTo>
                <a:close/>
              </a:path>
            </a:pathLst>
          </a:custGeom>
          <a:ln w="18288">
            <a:solidFill>
              <a:srgbClr val="FFCE3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637349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Amazon</a:t>
            </a:r>
            <a:r>
              <a:rPr dirty="0" spc="-425"/>
              <a:t> </a:t>
            </a:r>
            <a:r>
              <a:rPr dirty="0" spc="125"/>
              <a:t>EMR</a:t>
            </a:r>
            <a:r>
              <a:rPr dirty="0" spc="-345"/>
              <a:t> </a:t>
            </a:r>
            <a:r>
              <a:rPr dirty="0" spc="-195"/>
              <a:t>with</a:t>
            </a:r>
            <a:r>
              <a:rPr dirty="0" spc="-375"/>
              <a:t> </a:t>
            </a:r>
            <a:r>
              <a:rPr dirty="0" spc="-120"/>
              <a:t>mrjob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87018"/>
            <a:ext cx="4914900" cy="490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05"/>
              </a:spcBef>
            </a:pP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class</a:t>
            </a:r>
            <a:r>
              <a:rPr dirty="0" sz="1600" spc="-6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DynamoExportJob(AffirmSparkMRJob):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</a:pPr>
            <a:r>
              <a:rPr dirty="0" sz="1600" spc="-50">
                <a:solidFill>
                  <a:srgbClr val="EFEFEF"/>
                </a:solidFill>
                <a:latin typeface="Lucida Console"/>
                <a:cs typeface="Lucida Console"/>
              </a:rPr>
              <a:t>…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19340" y="2165095"/>
            <a:ext cx="88011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parquet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2152" y="1725625"/>
            <a:ext cx="6262370" cy="11493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10"/>
              </a:spcBef>
            </a:pP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def</a:t>
            </a:r>
            <a:r>
              <a:rPr dirty="0" sz="1600" spc="-10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spark(self,</a:t>
            </a:r>
            <a:r>
              <a:rPr dirty="0" sz="1600" spc="-10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input_path,</a:t>
            </a:r>
            <a:r>
              <a:rPr dirty="0" sz="1600" spc="-10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25">
                <a:solidFill>
                  <a:srgbClr val="EFEFEF"/>
                </a:solidFill>
                <a:latin typeface="Lucida Console"/>
                <a:cs typeface="Lucida Console"/>
              </a:rPr>
              <a:t>_):</a:t>
            </a:r>
            <a:endParaRPr sz="1600">
              <a:latin typeface="Lucida Console"/>
              <a:cs typeface="Lucida Console"/>
            </a:endParaRPr>
          </a:p>
          <a:p>
            <a:pPr marL="866140">
              <a:lnSpc>
                <a:spcPts val="1730"/>
              </a:lnSpc>
            </a:pPr>
            <a:r>
              <a:rPr dirty="0" sz="1600" spc="-25">
                <a:solidFill>
                  <a:srgbClr val="EFEFEF"/>
                </a:solidFill>
                <a:latin typeface="Lucida Console"/>
                <a:cs typeface="Lucida Console"/>
              </a:rPr>
              <a:t>"""</a:t>
            </a:r>
            <a:endParaRPr sz="1600">
              <a:latin typeface="Lucida Console"/>
              <a:cs typeface="Lucida Console"/>
            </a:endParaRPr>
          </a:p>
          <a:p>
            <a:pPr marL="866140" marR="5080">
              <a:lnSpc>
                <a:spcPts val="1730"/>
              </a:lnSpc>
              <a:spcBef>
                <a:spcPts val="120"/>
              </a:spcBef>
            </a:pP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Read</a:t>
            </a:r>
            <a:r>
              <a:rPr dirty="0" sz="16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rows</a:t>
            </a:r>
            <a:r>
              <a:rPr dirty="0" sz="16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from</a:t>
            </a:r>
            <a:r>
              <a:rPr dirty="0" sz="1600" spc="-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a</a:t>
            </a:r>
            <a:r>
              <a:rPr dirty="0" sz="1600" spc="-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dynamoRDD</a:t>
            </a:r>
            <a:r>
              <a:rPr dirty="0" sz="16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and</a:t>
            </a:r>
            <a:r>
              <a:rPr dirty="0" sz="1600" spc="-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write</a:t>
            </a:r>
            <a:r>
              <a:rPr dirty="0" sz="16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them</a:t>
            </a:r>
            <a:r>
              <a:rPr dirty="0" sz="1600" spc="-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25">
                <a:solidFill>
                  <a:srgbClr val="EFEFEF"/>
                </a:solidFill>
                <a:latin typeface="Lucida Console"/>
                <a:cs typeface="Lucida Console"/>
              </a:rPr>
              <a:t>to """</a:t>
            </a:r>
            <a:endParaRPr sz="1600">
              <a:latin typeface="Lucida Console"/>
              <a:cs typeface="Lucida Console"/>
            </a:endParaRPr>
          </a:p>
          <a:p>
            <a:pPr marL="866140">
              <a:lnSpc>
                <a:spcPts val="1700"/>
              </a:lnSpc>
            </a:pP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self.start_spark()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15922" y="3043174"/>
            <a:ext cx="9196070" cy="33445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1825"/>
              </a:lnSpc>
              <a:spcBef>
                <a:spcPts val="105"/>
              </a:spcBef>
            </a:pP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table_count_id</a:t>
            </a:r>
            <a:r>
              <a:rPr dirty="0" sz="1600" spc="-6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16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'dynamodb.{0}.numrows'.format(self.options.dynamodb_table)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</a:pP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self.init_counters([table_count_id])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  <a:spcBef>
                <a:spcPts val="1540"/>
              </a:spcBef>
            </a:pP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prdd</a:t>
            </a:r>
            <a:r>
              <a:rPr dirty="0" sz="1600" spc="-3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1600" spc="-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self._get_dynamo_rdd()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730"/>
              </a:lnSpc>
            </a:pP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schemas</a:t>
            </a:r>
            <a:r>
              <a:rPr dirty="0" sz="1600" spc="-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1600" spc="-4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prdd.map(make_schema)</a:t>
            </a:r>
            <a:endParaRPr sz="1600">
              <a:latin typeface="Lucida Console"/>
              <a:cs typeface="Lucida Console"/>
            </a:endParaRPr>
          </a:p>
          <a:p>
            <a:pPr marL="12700" marR="1717039">
              <a:lnSpc>
                <a:spcPts val="1730"/>
              </a:lnSpc>
              <a:spcBef>
                <a:spcPts val="120"/>
              </a:spcBef>
            </a:pP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final_schema</a:t>
            </a:r>
            <a:r>
              <a:rPr dirty="0" sz="1600" spc="-7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1600" spc="-4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schemas.reduce(merge_schemas) self.counters.increment_counter(table_count_id,</a:t>
            </a:r>
            <a:r>
              <a:rPr dirty="0" sz="1600" spc="114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prdd.count())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  <a:spcBef>
                <a:spcPts val="1510"/>
              </a:spcBef>
            </a:pP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coerce_type_rdd</a:t>
            </a:r>
            <a:r>
              <a:rPr dirty="0" sz="1600" spc="-11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1600" spc="-10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prdd.map(lambda</a:t>
            </a:r>
            <a:r>
              <a:rPr dirty="0" sz="1600" spc="-1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x:</a:t>
            </a:r>
            <a:r>
              <a:rPr dirty="0" sz="1600" spc="-1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coerse_types(x,</a:t>
            </a:r>
            <a:r>
              <a:rPr dirty="0" sz="1600" spc="-12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final_schema))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730"/>
              </a:lnSpc>
            </a:pP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df</a:t>
            </a:r>
            <a:r>
              <a:rPr dirty="0" sz="1600" spc="1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>
                <a:solidFill>
                  <a:srgbClr val="EFEFEF"/>
                </a:solidFill>
                <a:latin typeface="Lucida Console"/>
                <a:cs typeface="Lucida Console"/>
              </a:rPr>
              <a:t>=</a:t>
            </a:r>
            <a:r>
              <a:rPr dirty="0" sz="1600" spc="25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self.spark_session.createDataFrame(coerce_type_rdd,</a:t>
            </a:r>
            <a:r>
              <a:rPr dirty="0" sz="1600" spc="5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final_schema)\</a:t>
            </a:r>
            <a:endParaRPr sz="1600">
              <a:latin typeface="Lucida Console"/>
              <a:cs typeface="Lucida Console"/>
            </a:endParaRPr>
          </a:p>
          <a:p>
            <a:pPr marL="2826385">
              <a:lnSpc>
                <a:spcPts val="1730"/>
              </a:lnSpc>
            </a:pP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.repartition(self.options.num_output_partitions)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</a:pP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df.write.parquet(self.options.spark_output_prefix,</a:t>
            </a:r>
            <a:r>
              <a:rPr dirty="0" sz="1600" spc="-100">
                <a:solidFill>
                  <a:srgbClr val="EFEFEF"/>
                </a:solidFill>
                <a:latin typeface="Lucida Console"/>
                <a:cs typeface="Lucida Console"/>
              </a:rPr>
              <a:t> </a:t>
            </a: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mode='overwrite')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  <a:spcBef>
                <a:spcPts val="1540"/>
              </a:spcBef>
            </a:pP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self.write_counters()</a:t>
            </a:r>
            <a:endParaRPr sz="1600">
              <a:latin typeface="Lucida Console"/>
              <a:cs typeface="Lucida Console"/>
            </a:endParaRPr>
          </a:p>
          <a:p>
            <a:pPr marL="12700">
              <a:lnSpc>
                <a:spcPts val="1825"/>
              </a:lnSpc>
            </a:pPr>
            <a:r>
              <a:rPr dirty="0" sz="1600" spc="-10">
                <a:solidFill>
                  <a:srgbClr val="EFEFEF"/>
                </a:solidFill>
                <a:latin typeface="Lucida Console"/>
                <a:cs typeface="Lucida Console"/>
              </a:rPr>
              <a:t>self.stop_spark()</a:t>
            </a:r>
            <a:endParaRPr sz="1600">
              <a:latin typeface="Lucida Console"/>
              <a:cs typeface="Lucida Console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71272" y="1036319"/>
            <a:ext cx="11649710" cy="5532120"/>
          </a:xfrm>
          <a:custGeom>
            <a:avLst/>
            <a:gdLst/>
            <a:ahLst/>
            <a:cxnLst/>
            <a:rect l="l" t="t" r="r" b="b"/>
            <a:pathLst>
              <a:path w="11649710" h="5532120">
                <a:moveTo>
                  <a:pt x="0" y="5532120"/>
                </a:moveTo>
                <a:lnTo>
                  <a:pt x="11649456" y="5532120"/>
                </a:lnTo>
                <a:lnTo>
                  <a:pt x="11649456" y="0"/>
                </a:lnTo>
                <a:lnTo>
                  <a:pt x="0" y="0"/>
                </a:lnTo>
                <a:lnTo>
                  <a:pt x="0" y="5532120"/>
                </a:lnTo>
                <a:close/>
              </a:path>
            </a:pathLst>
          </a:custGeom>
          <a:ln w="18288">
            <a:solidFill>
              <a:srgbClr val="FFCE3E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432117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0"/>
              <a:t>Unified</a:t>
            </a:r>
            <a:r>
              <a:rPr dirty="0" spc="-375"/>
              <a:t> </a:t>
            </a:r>
            <a:r>
              <a:rPr dirty="0" spc="-165"/>
              <a:t>data</a:t>
            </a:r>
            <a:r>
              <a:rPr dirty="0" spc="-335"/>
              <a:t> </a:t>
            </a:r>
            <a:r>
              <a:rPr dirty="0" spc="-160"/>
              <a:t>lake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493005" y="1487305"/>
            <a:ext cx="859790" cy="856615"/>
            <a:chOff x="3493005" y="1487305"/>
            <a:chExt cx="859790" cy="856615"/>
          </a:xfrm>
        </p:grpSpPr>
        <p:sp>
          <p:nvSpPr>
            <p:cNvPr id="4" name="object 4" descr=""/>
            <p:cNvSpPr/>
            <p:nvPr/>
          </p:nvSpPr>
          <p:spPr>
            <a:xfrm>
              <a:off x="3492995" y="1487309"/>
              <a:ext cx="859790" cy="856615"/>
            </a:xfrm>
            <a:custGeom>
              <a:avLst/>
              <a:gdLst/>
              <a:ahLst/>
              <a:cxnLst/>
              <a:rect l="l" t="t" r="r" b="b"/>
              <a:pathLst>
                <a:path w="859789" h="856614">
                  <a:moveTo>
                    <a:pt x="549681" y="580910"/>
                  </a:moveTo>
                  <a:lnTo>
                    <a:pt x="292582" y="580910"/>
                  </a:lnTo>
                  <a:lnTo>
                    <a:pt x="292582" y="617359"/>
                  </a:lnTo>
                  <a:lnTo>
                    <a:pt x="549681" y="617359"/>
                  </a:lnTo>
                  <a:lnTo>
                    <a:pt x="549681" y="580910"/>
                  </a:lnTo>
                  <a:close/>
                </a:path>
                <a:path w="859789" h="856614">
                  <a:moveTo>
                    <a:pt x="549681" y="495452"/>
                  </a:moveTo>
                  <a:lnTo>
                    <a:pt x="292582" y="495452"/>
                  </a:lnTo>
                  <a:lnTo>
                    <a:pt x="292582" y="531901"/>
                  </a:lnTo>
                  <a:lnTo>
                    <a:pt x="549681" y="531901"/>
                  </a:lnTo>
                  <a:lnTo>
                    <a:pt x="549681" y="495452"/>
                  </a:lnTo>
                  <a:close/>
                </a:path>
                <a:path w="859789" h="856614">
                  <a:moveTo>
                    <a:pt x="549681" y="324535"/>
                  </a:moveTo>
                  <a:lnTo>
                    <a:pt x="292582" y="324535"/>
                  </a:lnTo>
                  <a:lnTo>
                    <a:pt x="292582" y="360984"/>
                  </a:lnTo>
                  <a:lnTo>
                    <a:pt x="549681" y="360984"/>
                  </a:lnTo>
                  <a:lnTo>
                    <a:pt x="549681" y="324535"/>
                  </a:lnTo>
                  <a:close/>
                </a:path>
                <a:path w="859789" h="856614">
                  <a:moveTo>
                    <a:pt x="549681" y="239268"/>
                  </a:moveTo>
                  <a:lnTo>
                    <a:pt x="292582" y="239268"/>
                  </a:lnTo>
                  <a:lnTo>
                    <a:pt x="292582" y="275704"/>
                  </a:lnTo>
                  <a:lnTo>
                    <a:pt x="549681" y="275704"/>
                  </a:lnTo>
                  <a:lnTo>
                    <a:pt x="549681" y="239268"/>
                  </a:lnTo>
                  <a:close/>
                </a:path>
                <a:path w="859789" h="856614">
                  <a:moveTo>
                    <a:pt x="619544" y="479425"/>
                  </a:moveTo>
                  <a:lnTo>
                    <a:pt x="582968" y="479425"/>
                  </a:lnTo>
                  <a:lnTo>
                    <a:pt x="582968" y="666191"/>
                  </a:lnTo>
                  <a:lnTo>
                    <a:pt x="259486" y="666191"/>
                  </a:lnTo>
                  <a:lnTo>
                    <a:pt x="259486" y="479425"/>
                  </a:lnTo>
                  <a:lnTo>
                    <a:pt x="222910" y="479425"/>
                  </a:lnTo>
                  <a:lnTo>
                    <a:pt x="222910" y="684415"/>
                  </a:lnTo>
                  <a:lnTo>
                    <a:pt x="224345" y="691502"/>
                  </a:lnTo>
                  <a:lnTo>
                    <a:pt x="228269" y="697293"/>
                  </a:lnTo>
                  <a:lnTo>
                    <a:pt x="234086" y="701205"/>
                  </a:lnTo>
                  <a:lnTo>
                    <a:pt x="241198" y="702627"/>
                  </a:lnTo>
                  <a:lnTo>
                    <a:pt x="601256" y="702627"/>
                  </a:lnTo>
                  <a:lnTo>
                    <a:pt x="608368" y="701205"/>
                  </a:lnTo>
                  <a:lnTo>
                    <a:pt x="614184" y="697293"/>
                  </a:lnTo>
                  <a:lnTo>
                    <a:pt x="618096" y="691502"/>
                  </a:lnTo>
                  <a:lnTo>
                    <a:pt x="619544" y="684415"/>
                  </a:lnTo>
                  <a:lnTo>
                    <a:pt x="619544" y="479425"/>
                  </a:lnTo>
                  <a:close/>
                </a:path>
                <a:path w="859789" h="856614">
                  <a:moveTo>
                    <a:pt x="619544" y="172021"/>
                  </a:moveTo>
                  <a:lnTo>
                    <a:pt x="618096" y="164934"/>
                  </a:lnTo>
                  <a:lnTo>
                    <a:pt x="614184" y="159143"/>
                  </a:lnTo>
                  <a:lnTo>
                    <a:pt x="608368" y="155232"/>
                  </a:lnTo>
                  <a:lnTo>
                    <a:pt x="601256" y="153809"/>
                  </a:lnTo>
                  <a:lnTo>
                    <a:pt x="241198" y="153809"/>
                  </a:lnTo>
                  <a:lnTo>
                    <a:pt x="234086" y="155232"/>
                  </a:lnTo>
                  <a:lnTo>
                    <a:pt x="228269" y="159143"/>
                  </a:lnTo>
                  <a:lnTo>
                    <a:pt x="224345" y="164934"/>
                  </a:lnTo>
                  <a:lnTo>
                    <a:pt x="222910" y="172021"/>
                  </a:lnTo>
                  <a:lnTo>
                    <a:pt x="222910" y="377012"/>
                  </a:lnTo>
                  <a:lnTo>
                    <a:pt x="259486" y="377012"/>
                  </a:lnTo>
                  <a:lnTo>
                    <a:pt x="259486" y="190246"/>
                  </a:lnTo>
                  <a:lnTo>
                    <a:pt x="582968" y="190246"/>
                  </a:lnTo>
                  <a:lnTo>
                    <a:pt x="582968" y="377012"/>
                  </a:lnTo>
                  <a:lnTo>
                    <a:pt x="619544" y="377012"/>
                  </a:lnTo>
                  <a:lnTo>
                    <a:pt x="619544" y="172021"/>
                  </a:lnTo>
                  <a:close/>
                </a:path>
                <a:path w="859789" h="856614">
                  <a:moveTo>
                    <a:pt x="772591" y="409994"/>
                  </a:moveTo>
                  <a:lnTo>
                    <a:pt x="104051" y="409994"/>
                  </a:lnTo>
                  <a:lnTo>
                    <a:pt x="104051" y="446443"/>
                  </a:lnTo>
                  <a:lnTo>
                    <a:pt x="772591" y="446443"/>
                  </a:lnTo>
                  <a:lnTo>
                    <a:pt x="772591" y="409994"/>
                  </a:lnTo>
                  <a:close/>
                </a:path>
                <a:path w="859789" h="856614">
                  <a:moveTo>
                    <a:pt x="859459" y="428218"/>
                  </a:moveTo>
                  <a:lnTo>
                    <a:pt x="856932" y="381558"/>
                  </a:lnTo>
                  <a:lnTo>
                    <a:pt x="849541" y="336359"/>
                  </a:lnTo>
                  <a:lnTo>
                    <a:pt x="837539" y="292874"/>
                  </a:lnTo>
                  <a:lnTo>
                    <a:pt x="822883" y="255625"/>
                  </a:lnTo>
                  <a:lnTo>
                    <a:pt x="822883" y="428218"/>
                  </a:lnTo>
                  <a:lnTo>
                    <a:pt x="819823" y="477354"/>
                  </a:lnTo>
                  <a:lnTo>
                    <a:pt x="810869" y="524675"/>
                  </a:lnTo>
                  <a:lnTo>
                    <a:pt x="796417" y="569810"/>
                  </a:lnTo>
                  <a:lnTo>
                    <a:pt x="776820" y="612381"/>
                  </a:lnTo>
                  <a:lnTo>
                    <a:pt x="752436" y="652043"/>
                  </a:lnTo>
                  <a:lnTo>
                    <a:pt x="723658" y="688403"/>
                  </a:lnTo>
                  <a:lnTo>
                    <a:pt x="690841" y="721106"/>
                  </a:lnTo>
                  <a:lnTo>
                    <a:pt x="654342" y="749782"/>
                  </a:lnTo>
                  <a:lnTo>
                    <a:pt x="614553" y="774077"/>
                  </a:lnTo>
                  <a:lnTo>
                    <a:pt x="571830" y="793610"/>
                  </a:lnTo>
                  <a:lnTo>
                    <a:pt x="526529" y="808012"/>
                  </a:lnTo>
                  <a:lnTo>
                    <a:pt x="479044" y="816927"/>
                  </a:lnTo>
                  <a:lnTo>
                    <a:pt x="429729" y="819975"/>
                  </a:lnTo>
                  <a:lnTo>
                    <a:pt x="380415" y="816927"/>
                  </a:lnTo>
                  <a:lnTo>
                    <a:pt x="332917" y="808012"/>
                  </a:lnTo>
                  <a:lnTo>
                    <a:pt x="287629" y="793610"/>
                  </a:lnTo>
                  <a:lnTo>
                    <a:pt x="244906" y="774077"/>
                  </a:lnTo>
                  <a:lnTo>
                    <a:pt x="205117" y="749782"/>
                  </a:lnTo>
                  <a:lnTo>
                    <a:pt x="168617" y="721106"/>
                  </a:lnTo>
                  <a:lnTo>
                    <a:pt x="135801" y="688403"/>
                  </a:lnTo>
                  <a:lnTo>
                    <a:pt x="107010" y="652043"/>
                  </a:lnTo>
                  <a:lnTo>
                    <a:pt x="82638" y="612381"/>
                  </a:lnTo>
                  <a:lnTo>
                    <a:pt x="63042" y="569810"/>
                  </a:lnTo>
                  <a:lnTo>
                    <a:pt x="48577" y="524675"/>
                  </a:lnTo>
                  <a:lnTo>
                    <a:pt x="39636" y="477354"/>
                  </a:lnTo>
                  <a:lnTo>
                    <a:pt x="36576" y="428218"/>
                  </a:lnTo>
                  <a:lnTo>
                    <a:pt x="39636" y="379082"/>
                  </a:lnTo>
                  <a:lnTo>
                    <a:pt x="48577" y="331762"/>
                  </a:lnTo>
                  <a:lnTo>
                    <a:pt x="63042" y="286626"/>
                  </a:lnTo>
                  <a:lnTo>
                    <a:pt x="82638" y="244043"/>
                  </a:lnTo>
                  <a:lnTo>
                    <a:pt x="107010" y="204393"/>
                  </a:lnTo>
                  <a:lnTo>
                    <a:pt x="135801" y="168033"/>
                  </a:lnTo>
                  <a:lnTo>
                    <a:pt x="168617" y="135318"/>
                  </a:lnTo>
                  <a:lnTo>
                    <a:pt x="205117" y="106641"/>
                  </a:lnTo>
                  <a:lnTo>
                    <a:pt x="244906" y="82346"/>
                  </a:lnTo>
                  <a:lnTo>
                    <a:pt x="287629" y="62814"/>
                  </a:lnTo>
                  <a:lnTo>
                    <a:pt x="332917" y="48412"/>
                  </a:lnTo>
                  <a:lnTo>
                    <a:pt x="380415" y="39497"/>
                  </a:lnTo>
                  <a:lnTo>
                    <a:pt x="429729" y="36449"/>
                  </a:lnTo>
                  <a:lnTo>
                    <a:pt x="479018" y="39547"/>
                  </a:lnTo>
                  <a:lnTo>
                    <a:pt x="526491" y="48488"/>
                  </a:lnTo>
                  <a:lnTo>
                    <a:pt x="571766" y="62915"/>
                  </a:lnTo>
                  <a:lnTo>
                    <a:pt x="614464" y="82461"/>
                  </a:lnTo>
                  <a:lnTo>
                    <a:pt x="654240" y="106756"/>
                  </a:lnTo>
                  <a:lnTo>
                    <a:pt x="690727" y="135445"/>
                  </a:lnTo>
                  <a:lnTo>
                    <a:pt x="723531" y="168135"/>
                  </a:lnTo>
                  <a:lnTo>
                    <a:pt x="752322" y="204495"/>
                  </a:lnTo>
                  <a:lnTo>
                    <a:pt x="776693" y="244132"/>
                  </a:lnTo>
                  <a:lnTo>
                    <a:pt x="796315" y="286689"/>
                  </a:lnTo>
                  <a:lnTo>
                    <a:pt x="810793" y="331800"/>
                  </a:lnTo>
                  <a:lnTo>
                    <a:pt x="819772" y="379095"/>
                  </a:lnTo>
                  <a:lnTo>
                    <a:pt x="822883" y="428218"/>
                  </a:lnTo>
                  <a:lnTo>
                    <a:pt x="822883" y="255625"/>
                  </a:lnTo>
                  <a:lnTo>
                    <a:pt x="800785" y="212090"/>
                  </a:lnTo>
                  <a:lnTo>
                    <a:pt x="776541" y="175323"/>
                  </a:lnTo>
                  <a:lnTo>
                    <a:pt x="748741" y="141312"/>
                  </a:lnTo>
                  <a:lnTo>
                    <a:pt x="717651" y="110324"/>
                  </a:lnTo>
                  <a:lnTo>
                    <a:pt x="683514" y="82626"/>
                  </a:lnTo>
                  <a:lnTo>
                    <a:pt x="646620" y="58470"/>
                  </a:lnTo>
                  <a:lnTo>
                    <a:pt x="607212" y="38112"/>
                  </a:lnTo>
                  <a:lnTo>
                    <a:pt x="602932" y="36449"/>
                  </a:lnTo>
                  <a:lnTo>
                    <a:pt x="565556" y="21831"/>
                  </a:lnTo>
                  <a:lnTo>
                    <a:pt x="521919" y="9880"/>
                  </a:lnTo>
                  <a:lnTo>
                    <a:pt x="476554" y="2514"/>
                  </a:lnTo>
                  <a:lnTo>
                    <a:pt x="429729" y="0"/>
                  </a:lnTo>
                  <a:lnTo>
                    <a:pt x="382905" y="2514"/>
                  </a:lnTo>
                  <a:lnTo>
                    <a:pt x="337540" y="9880"/>
                  </a:lnTo>
                  <a:lnTo>
                    <a:pt x="293903" y="21831"/>
                  </a:lnTo>
                  <a:lnTo>
                    <a:pt x="252247" y="38112"/>
                  </a:lnTo>
                  <a:lnTo>
                    <a:pt x="212839" y="58470"/>
                  </a:lnTo>
                  <a:lnTo>
                    <a:pt x="175933" y="82626"/>
                  </a:lnTo>
                  <a:lnTo>
                    <a:pt x="141808" y="110324"/>
                  </a:lnTo>
                  <a:lnTo>
                    <a:pt x="110718" y="141312"/>
                  </a:lnTo>
                  <a:lnTo>
                    <a:pt x="82918" y="175323"/>
                  </a:lnTo>
                  <a:lnTo>
                    <a:pt x="58674" y="212090"/>
                  </a:lnTo>
                  <a:lnTo>
                    <a:pt x="38252" y="251358"/>
                  </a:lnTo>
                  <a:lnTo>
                    <a:pt x="21907" y="292874"/>
                  </a:lnTo>
                  <a:lnTo>
                    <a:pt x="9918" y="336359"/>
                  </a:lnTo>
                  <a:lnTo>
                    <a:pt x="2527" y="381558"/>
                  </a:lnTo>
                  <a:lnTo>
                    <a:pt x="0" y="428218"/>
                  </a:lnTo>
                  <a:lnTo>
                    <a:pt x="2527" y="474878"/>
                  </a:lnTo>
                  <a:lnTo>
                    <a:pt x="9918" y="520077"/>
                  </a:lnTo>
                  <a:lnTo>
                    <a:pt x="21907" y="563562"/>
                  </a:lnTo>
                  <a:lnTo>
                    <a:pt x="38252" y="605066"/>
                  </a:lnTo>
                  <a:lnTo>
                    <a:pt x="58674" y="644347"/>
                  </a:lnTo>
                  <a:lnTo>
                    <a:pt x="82918" y="681113"/>
                  </a:lnTo>
                  <a:lnTo>
                    <a:pt x="110718" y="715111"/>
                  </a:lnTo>
                  <a:lnTo>
                    <a:pt x="141808" y="746099"/>
                  </a:lnTo>
                  <a:lnTo>
                    <a:pt x="175933" y="773798"/>
                  </a:lnTo>
                  <a:lnTo>
                    <a:pt x="212839" y="797953"/>
                  </a:lnTo>
                  <a:lnTo>
                    <a:pt x="252247" y="818311"/>
                  </a:lnTo>
                  <a:lnTo>
                    <a:pt x="293903" y="834593"/>
                  </a:lnTo>
                  <a:lnTo>
                    <a:pt x="337540" y="846543"/>
                  </a:lnTo>
                  <a:lnTo>
                    <a:pt x="382905" y="853909"/>
                  </a:lnTo>
                  <a:lnTo>
                    <a:pt x="429729" y="856424"/>
                  </a:lnTo>
                  <a:lnTo>
                    <a:pt x="476529" y="853871"/>
                  </a:lnTo>
                  <a:lnTo>
                    <a:pt x="521881" y="846480"/>
                  </a:lnTo>
                  <a:lnTo>
                    <a:pt x="565505" y="834504"/>
                  </a:lnTo>
                  <a:lnTo>
                    <a:pt x="602615" y="819975"/>
                  </a:lnTo>
                  <a:lnTo>
                    <a:pt x="607136" y="818210"/>
                  </a:lnTo>
                  <a:lnTo>
                    <a:pt x="646531" y="797852"/>
                  </a:lnTo>
                  <a:lnTo>
                    <a:pt x="683412" y="773696"/>
                  </a:lnTo>
                  <a:lnTo>
                    <a:pt x="717537" y="745998"/>
                  </a:lnTo>
                  <a:lnTo>
                    <a:pt x="748626" y="715010"/>
                  </a:lnTo>
                  <a:lnTo>
                    <a:pt x="776414" y="681012"/>
                  </a:lnTo>
                  <a:lnTo>
                    <a:pt x="800658" y="644258"/>
                  </a:lnTo>
                  <a:lnTo>
                    <a:pt x="821093" y="605002"/>
                  </a:lnTo>
                  <a:lnTo>
                    <a:pt x="837450" y="563511"/>
                  </a:lnTo>
                  <a:lnTo>
                    <a:pt x="849464" y="520039"/>
                  </a:lnTo>
                  <a:lnTo>
                    <a:pt x="856894" y="474853"/>
                  </a:lnTo>
                  <a:lnTo>
                    <a:pt x="859459" y="428218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7033" y="1816944"/>
              <a:ext cx="116962" cy="196790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1664" y="2534285"/>
            <a:ext cx="609600" cy="277622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2815074" y="3258959"/>
            <a:ext cx="694690" cy="693420"/>
            <a:chOff x="2815074" y="3258959"/>
            <a:chExt cx="694690" cy="693420"/>
          </a:xfrm>
        </p:grpSpPr>
        <p:sp>
          <p:nvSpPr>
            <p:cNvPr id="8" name="object 8" descr=""/>
            <p:cNvSpPr/>
            <p:nvPr/>
          </p:nvSpPr>
          <p:spPr>
            <a:xfrm>
              <a:off x="2815069" y="3563340"/>
              <a:ext cx="694690" cy="389255"/>
            </a:xfrm>
            <a:custGeom>
              <a:avLst/>
              <a:gdLst/>
              <a:ahLst/>
              <a:cxnLst/>
              <a:rect l="l" t="t" r="r" b="b"/>
              <a:pathLst>
                <a:path w="694689" h="389254">
                  <a:moveTo>
                    <a:pt x="209283" y="6616"/>
                  </a:moveTo>
                  <a:lnTo>
                    <a:pt x="202653" y="0"/>
                  </a:lnTo>
                  <a:lnTo>
                    <a:pt x="179666" y="0"/>
                  </a:lnTo>
                  <a:lnTo>
                    <a:pt x="179666" y="29502"/>
                  </a:lnTo>
                  <a:lnTo>
                    <a:pt x="179666" y="304101"/>
                  </a:lnTo>
                  <a:lnTo>
                    <a:pt x="70358" y="304101"/>
                  </a:lnTo>
                  <a:lnTo>
                    <a:pt x="70358" y="29502"/>
                  </a:lnTo>
                  <a:lnTo>
                    <a:pt x="179666" y="29502"/>
                  </a:lnTo>
                  <a:lnTo>
                    <a:pt x="179666" y="0"/>
                  </a:lnTo>
                  <a:lnTo>
                    <a:pt x="47371" y="0"/>
                  </a:lnTo>
                  <a:lnTo>
                    <a:pt x="40728" y="6616"/>
                  </a:lnTo>
                  <a:lnTo>
                    <a:pt x="40728" y="326999"/>
                  </a:lnTo>
                  <a:lnTo>
                    <a:pt x="47371" y="333603"/>
                  </a:lnTo>
                  <a:lnTo>
                    <a:pt x="202653" y="333603"/>
                  </a:lnTo>
                  <a:lnTo>
                    <a:pt x="209283" y="326999"/>
                  </a:lnTo>
                  <a:lnTo>
                    <a:pt x="209283" y="304101"/>
                  </a:lnTo>
                  <a:lnTo>
                    <a:pt x="209283" y="29502"/>
                  </a:lnTo>
                  <a:lnTo>
                    <a:pt x="209283" y="6616"/>
                  </a:lnTo>
                  <a:close/>
                </a:path>
                <a:path w="694689" h="389254">
                  <a:moveTo>
                    <a:pt x="431469" y="75628"/>
                  </a:moveTo>
                  <a:lnTo>
                    <a:pt x="424827" y="69024"/>
                  </a:lnTo>
                  <a:lnTo>
                    <a:pt x="401840" y="69024"/>
                  </a:lnTo>
                  <a:lnTo>
                    <a:pt x="401840" y="98526"/>
                  </a:lnTo>
                  <a:lnTo>
                    <a:pt x="401840" y="304101"/>
                  </a:lnTo>
                  <a:lnTo>
                    <a:pt x="292531" y="304101"/>
                  </a:lnTo>
                  <a:lnTo>
                    <a:pt x="292531" y="98526"/>
                  </a:lnTo>
                  <a:lnTo>
                    <a:pt x="401840" y="98526"/>
                  </a:lnTo>
                  <a:lnTo>
                    <a:pt x="401840" y="69024"/>
                  </a:lnTo>
                  <a:lnTo>
                    <a:pt x="269544" y="69024"/>
                  </a:lnTo>
                  <a:lnTo>
                    <a:pt x="262902" y="75628"/>
                  </a:lnTo>
                  <a:lnTo>
                    <a:pt x="262902" y="326999"/>
                  </a:lnTo>
                  <a:lnTo>
                    <a:pt x="269544" y="333603"/>
                  </a:lnTo>
                  <a:lnTo>
                    <a:pt x="424827" y="333603"/>
                  </a:lnTo>
                  <a:lnTo>
                    <a:pt x="431469" y="326999"/>
                  </a:lnTo>
                  <a:lnTo>
                    <a:pt x="431469" y="304101"/>
                  </a:lnTo>
                  <a:lnTo>
                    <a:pt x="431469" y="98526"/>
                  </a:lnTo>
                  <a:lnTo>
                    <a:pt x="431469" y="75628"/>
                  </a:lnTo>
                  <a:close/>
                </a:path>
                <a:path w="694689" h="389254">
                  <a:moveTo>
                    <a:pt x="694397" y="359410"/>
                  </a:moveTo>
                  <a:lnTo>
                    <a:pt x="0" y="359410"/>
                  </a:lnTo>
                  <a:lnTo>
                    <a:pt x="0" y="388899"/>
                  </a:lnTo>
                  <a:lnTo>
                    <a:pt x="694397" y="388899"/>
                  </a:lnTo>
                  <a:lnTo>
                    <a:pt x="694397" y="35941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2196" y="3258959"/>
              <a:ext cx="224195" cy="22326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300148" y="3499875"/>
              <a:ext cx="170180" cy="397510"/>
            </a:xfrm>
            <a:custGeom>
              <a:avLst/>
              <a:gdLst/>
              <a:ahLst/>
              <a:cxnLst/>
              <a:rect l="l" t="t" r="r" b="b"/>
              <a:pathLst>
                <a:path w="170179" h="397510">
                  <a:moveTo>
                    <a:pt x="17070" y="0"/>
                  </a:moveTo>
                  <a:lnTo>
                    <a:pt x="11423" y="282"/>
                  </a:lnTo>
                  <a:lnTo>
                    <a:pt x="6973" y="3146"/>
                  </a:lnTo>
                  <a:lnTo>
                    <a:pt x="2635" y="5849"/>
                  </a:lnTo>
                  <a:lnTo>
                    <a:pt x="0" y="10587"/>
                  </a:lnTo>
                  <a:lnTo>
                    <a:pt x="12" y="390457"/>
                  </a:lnTo>
                  <a:lnTo>
                    <a:pt x="6646" y="397057"/>
                  </a:lnTo>
                  <a:lnTo>
                    <a:pt x="153783" y="397057"/>
                  </a:lnTo>
                  <a:lnTo>
                    <a:pt x="154153" y="397094"/>
                  </a:lnTo>
                  <a:lnTo>
                    <a:pt x="155017" y="397106"/>
                  </a:lnTo>
                  <a:lnTo>
                    <a:pt x="163164" y="397082"/>
                  </a:lnTo>
                  <a:lnTo>
                    <a:pt x="169768" y="390457"/>
                  </a:lnTo>
                  <a:lnTo>
                    <a:pt x="169767" y="367562"/>
                  </a:lnTo>
                  <a:lnTo>
                    <a:pt x="29636" y="367562"/>
                  </a:lnTo>
                  <a:lnTo>
                    <a:pt x="29635" y="37360"/>
                  </a:lnTo>
                  <a:lnTo>
                    <a:pt x="169767" y="37360"/>
                  </a:lnTo>
                  <a:lnTo>
                    <a:pt x="169767" y="16460"/>
                  </a:lnTo>
                  <a:lnTo>
                    <a:pt x="84883" y="16460"/>
                  </a:lnTo>
                  <a:lnTo>
                    <a:pt x="52742" y="12947"/>
                  </a:lnTo>
                  <a:lnTo>
                    <a:pt x="21785" y="2408"/>
                  </a:lnTo>
                  <a:lnTo>
                    <a:pt x="17070" y="0"/>
                  </a:lnTo>
                  <a:close/>
                </a:path>
                <a:path w="170179" h="397510">
                  <a:moveTo>
                    <a:pt x="169767" y="37360"/>
                  </a:moveTo>
                  <a:lnTo>
                    <a:pt x="138971" y="37360"/>
                  </a:lnTo>
                  <a:lnTo>
                    <a:pt x="138971" y="367562"/>
                  </a:lnTo>
                  <a:lnTo>
                    <a:pt x="169767" y="367562"/>
                  </a:lnTo>
                  <a:lnTo>
                    <a:pt x="169767" y="37360"/>
                  </a:lnTo>
                  <a:close/>
                </a:path>
                <a:path w="170179" h="397510">
                  <a:moveTo>
                    <a:pt x="138971" y="37360"/>
                  </a:moveTo>
                  <a:lnTo>
                    <a:pt x="29635" y="37360"/>
                  </a:lnTo>
                  <a:lnTo>
                    <a:pt x="56707" y="43831"/>
                  </a:lnTo>
                  <a:lnTo>
                    <a:pt x="84294" y="45988"/>
                  </a:lnTo>
                  <a:lnTo>
                    <a:pt x="111886" y="43831"/>
                  </a:lnTo>
                  <a:lnTo>
                    <a:pt x="138971" y="37360"/>
                  </a:lnTo>
                  <a:close/>
                </a:path>
                <a:path w="170179" h="397510">
                  <a:moveTo>
                    <a:pt x="152672" y="0"/>
                  </a:moveTo>
                  <a:lnTo>
                    <a:pt x="147982" y="2408"/>
                  </a:lnTo>
                  <a:lnTo>
                    <a:pt x="117024" y="12947"/>
                  </a:lnTo>
                  <a:lnTo>
                    <a:pt x="84883" y="16460"/>
                  </a:lnTo>
                  <a:lnTo>
                    <a:pt x="169767" y="16460"/>
                  </a:lnTo>
                  <a:lnTo>
                    <a:pt x="169767" y="10587"/>
                  </a:lnTo>
                  <a:lnTo>
                    <a:pt x="167114" y="5849"/>
                  </a:lnTo>
                  <a:lnTo>
                    <a:pt x="162794" y="3146"/>
                  </a:lnTo>
                  <a:lnTo>
                    <a:pt x="158350" y="282"/>
                  </a:lnTo>
                  <a:lnTo>
                    <a:pt x="152672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2023" y="4123944"/>
            <a:ext cx="963167" cy="223138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59403" y="5736742"/>
            <a:ext cx="1380744" cy="230123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5641023" y="672435"/>
            <a:ext cx="767715" cy="767080"/>
            <a:chOff x="5641023" y="672435"/>
            <a:chExt cx="767715" cy="767080"/>
          </a:xfrm>
        </p:grpSpPr>
        <p:sp>
          <p:nvSpPr>
            <p:cNvPr id="14" name="object 14" descr=""/>
            <p:cNvSpPr/>
            <p:nvPr/>
          </p:nvSpPr>
          <p:spPr>
            <a:xfrm>
              <a:off x="5654563" y="686306"/>
              <a:ext cx="740410" cy="740410"/>
            </a:xfrm>
            <a:custGeom>
              <a:avLst/>
              <a:gdLst/>
              <a:ahLst/>
              <a:cxnLst/>
              <a:rect l="l" t="t" r="r" b="b"/>
              <a:pathLst>
                <a:path w="740410" h="740410">
                  <a:moveTo>
                    <a:pt x="740158" y="0"/>
                  </a:moveTo>
                  <a:lnTo>
                    <a:pt x="0" y="0"/>
                  </a:lnTo>
                  <a:lnTo>
                    <a:pt x="0" y="739985"/>
                  </a:lnTo>
                  <a:lnTo>
                    <a:pt x="740158" y="739985"/>
                  </a:lnTo>
                  <a:lnTo>
                    <a:pt x="740158" y="0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41022" y="672439"/>
              <a:ext cx="767715" cy="767080"/>
            </a:xfrm>
            <a:custGeom>
              <a:avLst/>
              <a:gdLst/>
              <a:ahLst/>
              <a:cxnLst/>
              <a:rect l="l" t="t" r="r" b="b"/>
              <a:pathLst>
                <a:path w="767714" h="767080">
                  <a:moveTo>
                    <a:pt x="767232" y="0"/>
                  </a:moveTo>
                  <a:lnTo>
                    <a:pt x="740156" y="0"/>
                  </a:lnTo>
                  <a:lnTo>
                    <a:pt x="740156" y="27940"/>
                  </a:lnTo>
                  <a:lnTo>
                    <a:pt x="740156" y="740321"/>
                  </a:lnTo>
                  <a:lnTo>
                    <a:pt x="27076" y="740321"/>
                  </a:lnTo>
                  <a:lnTo>
                    <a:pt x="27076" y="27940"/>
                  </a:lnTo>
                  <a:lnTo>
                    <a:pt x="740156" y="27940"/>
                  </a:lnTo>
                  <a:lnTo>
                    <a:pt x="740156" y="0"/>
                  </a:lnTo>
                  <a:lnTo>
                    <a:pt x="0" y="0"/>
                  </a:lnTo>
                  <a:lnTo>
                    <a:pt x="0" y="27940"/>
                  </a:lnTo>
                  <a:lnTo>
                    <a:pt x="0" y="740321"/>
                  </a:lnTo>
                  <a:lnTo>
                    <a:pt x="0" y="766991"/>
                  </a:lnTo>
                  <a:lnTo>
                    <a:pt x="767232" y="766991"/>
                  </a:lnTo>
                  <a:lnTo>
                    <a:pt x="767232" y="740321"/>
                  </a:lnTo>
                  <a:lnTo>
                    <a:pt x="767232" y="27940"/>
                  </a:lnTo>
                  <a:lnTo>
                    <a:pt x="767232" y="27419"/>
                  </a:lnTo>
                  <a:lnTo>
                    <a:pt x="767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812524" y="844241"/>
              <a:ext cx="433705" cy="433705"/>
            </a:xfrm>
            <a:custGeom>
              <a:avLst/>
              <a:gdLst/>
              <a:ahLst/>
              <a:cxnLst/>
              <a:rect l="l" t="t" r="r" b="b"/>
              <a:pathLst>
                <a:path w="433704" h="433705">
                  <a:moveTo>
                    <a:pt x="402385" y="0"/>
                  </a:moveTo>
                  <a:lnTo>
                    <a:pt x="30870" y="0"/>
                  </a:lnTo>
                  <a:lnTo>
                    <a:pt x="0" y="30832"/>
                  </a:lnTo>
                  <a:lnTo>
                    <a:pt x="0" y="402288"/>
                  </a:lnTo>
                  <a:lnTo>
                    <a:pt x="30870" y="433151"/>
                  </a:lnTo>
                  <a:lnTo>
                    <a:pt x="402386" y="433151"/>
                  </a:lnTo>
                  <a:lnTo>
                    <a:pt x="414414" y="430725"/>
                  </a:lnTo>
                  <a:lnTo>
                    <a:pt x="424227" y="424111"/>
                  </a:lnTo>
                  <a:lnTo>
                    <a:pt x="430299" y="415102"/>
                  </a:lnTo>
                  <a:lnTo>
                    <a:pt x="30870" y="415102"/>
                  </a:lnTo>
                  <a:lnTo>
                    <a:pt x="23810" y="415053"/>
                  </a:lnTo>
                  <a:lnTo>
                    <a:pt x="18101" y="409342"/>
                  </a:lnTo>
                  <a:lnTo>
                    <a:pt x="18052" y="225605"/>
                  </a:lnTo>
                  <a:lnTo>
                    <a:pt x="89541" y="225605"/>
                  </a:lnTo>
                  <a:lnTo>
                    <a:pt x="91617" y="223048"/>
                  </a:lnTo>
                  <a:lnTo>
                    <a:pt x="94272" y="220529"/>
                  </a:lnTo>
                  <a:lnTo>
                    <a:pt x="95129" y="216656"/>
                  </a:lnTo>
                  <a:lnTo>
                    <a:pt x="92414" y="209813"/>
                  </a:lnTo>
                  <a:lnTo>
                    <a:pt x="89089" y="207556"/>
                  </a:lnTo>
                  <a:lnTo>
                    <a:pt x="18052" y="207556"/>
                  </a:lnTo>
                  <a:lnTo>
                    <a:pt x="18101" y="23801"/>
                  </a:lnTo>
                  <a:lnTo>
                    <a:pt x="23810" y="18086"/>
                  </a:lnTo>
                  <a:lnTo>
                    <a:pt x="430313" y="18048"/>
                  </a:lnTo>
                  <a:lnTo>
                    <a:pt x="424227" y="9029"/>
                  </a:lnTo>
                  <a:lnTo>
                    <a:pt x="414413" y="2422"/>
                  </a:lnTo>
                  <a:lnTo>
                    <a:pt x="402385" y="0"/>
                  </a:lnTo>
                  <a:close/>
                </a:path>
                <a:path w="433704" h="433705">
                  <a:moveTo>
                    <a:pt x="213961" y="332324"/>
                  </a:moveTo>
                  <a:lnTo>
                    <a:pt x="208432" y="337622"/>
                  </a:lnTo>
                  <a:lnTo>
                    <a:pt x="207417" y="340235"/>
                  </a:lnTo>
                  <a:lnTo>
                    <a:pt x="207503" y="341457"/>
                  </a:lnTo>
                  <a:lnTo>
                    <a:pt x="207605" y="415102"/>
                  </a:lnTo>
                  <a:lnTo>
                    <a:pt x="225658" y="415102"/>
                  </a:lnTo>
                  <a:lnTo>
                    <a:pt x="225658" y="359964"/>
                  </a:lnTo>
                  <a:lnTo>
                    <a:pt x="264898" y="359964"/>
                  </a:lnTo>
                  <a:lnTo>
                    <a:pt x="270895" y="357470"/>
                  </a:lnTo>
                  <a:lnTo>
                    <a:pt x="281198" y="349405"/>
                  </a:lnTo>
                  <a:lnTo>
                    <a:pt x="283655" y="346099"/>
                  </a:lnTo>
                  <a:lnTo>
                    <a:pt x="245631" y="346099"/>
                  </a:lnTo>
                  <a:lnTo>
                    <a:pt x="237359" y="344850"/>
                  </a:lnTo>
                  <a:lnTo>
                    <a:pt x="229714" y="341457"/>
                  </a:lnTo>
                  <a:lnTo>
                    <a:pt x="223138" y="336050"/>
                  </a:lnTo>
                  <a:lnTo>
                    <a:pt x="219678" y="332448"/>
                  </a:lnTo>
                  <a:lnTo>
                    <a:pt x="213961" y="332324"/>
                  </a:lnTo>
                  <a:close/>
                </a:path>
                <a:path w="433704" h="433705">
                  <a:moveTo>
                    <a:pt x="358053" y="156468"/>
                  </a:moveTo>
                  <a:lnTo>
                    <a:pt x="324917" y="156468"/>
                  </a:lnTo>
                  <a:lnTo>
                    <a:pt x="336197" y="160579"/>
                  </a:lnTo>
                  <a:lnTo>
                    <a:pt x="345115" y="168617"/>
                  </a:lnTo>
                  <a:lnTo>
                    <a:pt x="350446" y="179845"/>
                  </a:lnTo>
                  <a:lnTo>
                    <a:pt x="351361" y="188090"/>
                  </a:lnTo>
                  <a:lnTo>
                    <a:pt x="350122" y="196145"/>
                  </a:lnTo>
                  <a:lnTo>
                    <a:pt x="346845" y="203607"/>
                  </a:lnTo>
                  <a:lnTo>
                    <a:pt x="341646" y="210076"/>
                  </a:lnTo>
                  <a:lnTo>
                    <a:pt x="338976" y="212595"/>
                  </a:lnTo>
                  <a:lnTo>
                    <a:pt x="338148" y="216506"/>
                  </a:lnTo>
                  <a:lnTo>
                    <a:pt x="339464" y="219890"/>
                  </a:lnTo>
                  <a:lnTo>
                    <a:pt x="340856" y="223349"/>
                  </a:lnTo>
                  <a:lnTo>
                    <a:pt x="344166" y="225605"/>
                  </a:lnTo>
                  <a:lnTo>
                    <a:pt x="415210" y="225605"/>
                  </a:lnTo>
                  <a:lnTo>
                    <a:pt x="415173" y="409342"/>
                  </a:lnTo>
                  <a:lnTo>
                    <a:pt x="409456" y="415053"/>
                  </a:lnTo>
                  <a:lnTo>
                    <a:pt x="402386" y="415102"/>
                  </a:lnTo>
                  <a:lnTo>
                    <a:pt x="430299" y="415102"/>
                  </a:lnTo>
                  <a:lnTo>
                    <a:pt x="430840" y="414301"/>
                  </a:lnTo>
                  <a:lnTo>
                    <a:pt x="433263" y="402288"/>
                  </a:lnTo>
                  <a:lnTo>
                    <a:pt x="433263" y="207557"/>
                  </a:lnTo>
                  <a:lnTo>
                    <a:pt x="365490" y="207557"/>
                  </a:lnTo>
                  <a:lnTo>
                    <a:pt x="369619" y="191664"/>
                  </a:lnTo>
                  <a:lnTo>
                    <a:pt x="368391" y="175704"/>
                  </a:lnTo>
                  <a:lnTo>
                    <a:pt x="362121" y="160978"/>
                  </a:lnTo>
                  <a:lnTo>
                    <a:pt x="358053" y="156468"/>
                  </a:lnTo>
                  <a:close/>
                </a:path>
                <a:path w="433704" h="433705">
                  <a:moveTo>
                    <a:pt x="264898" y="359964"/>
                  </a:moveTo>
                  <a:lnTo>
                    <a:pt x="225658" y="359964"/>
                  </a:lnTo>
                  <a:lnTo>
                    <a:pt x="233646" y="362707"/>
                  </a:lnTo>
                  <a:lnTo>
                    <a:pt x="241919" y="364066"/>
                  </a:lnTo>
                  <a:lnTo>
                    <a:pt x="250298" y="364029"/>
                  </a:lnTo>
                  <a:lnTo>
                    <a:pt x="258604" y="362581"/>
                  </a:lnTo>
                  <a:lnTo>
                    <a:pt x="264898" y="359964"/>
                  </a:lnTo>
                  <a:close/>
                </a:path>
                <a:path w="433704" h="433705">
                  <a:moveTo>
                    <a:pt x="284311" y="283655"/>
                  </a:moveTo>
                  <a:lnTo>
                    <a:pt x="245045" y="283655"/>
                  </a:lnTo>
                  <a:lnTo>
                    <a:pt x="256881" y="285662"/>
                  </a:lnTo>
                  <a:lnTo>
                    <a:pt x="267404" y="292294"/>
                  </a:lnTo>
                  <a:lnTo>
                    <a:pt x="272603" y="298754"/>
                  </a:lnTo>
                  <a:lnTo>
                    <a:pt x="275881" y="306218"/>
                  </a:lnTo>
                  <a:lnTo>
                    <a:pt x="277120" y="314275"/>
                  </a:lnTo>
                  <a:lnTo>
                    <a:pt x="276205" y="322514"/>
                  </a:lnTo>
                  <a:lnTo>
                    <a:pt x="245631" y="346099"/>
                  </a:lnTo>
                  <a:lnTo>
                    <a:pt x="283655" y="346099"/>
                  </a:lnTo>
                  <a:lnTo>
                    <a:pt x="289004" y="338903"/>
                  </a:lnTo>
                  <a:lnTo>
                    <a:pt x="293806" y="326484"/>
                  </a:lnTo>
                  <a:lnTo>
                    <a:pt x="295210" y="315316"/>
                  </a:lnTo>
                  <a:lnTo>
                    <a:pt x="294117" y="304252"/>
                  </a:lnTo>
                  <a:lnTo>
                    <a:pt x="290612" y="293701"/>
                  </a:lnTo>
                  <a:lnTo>
                    <a:pt x="284780" y="284074"/>
                  </a:lnTo>
                  <a:lnTo>
                    <a:pt x="284311" y="283655"/>
                  </a:lnTo>
                  <a:close/>
                </a:path>
                <a:path w="433704" h="433705">
                  <a:moveTo>
                    <a:pt x="225658" y="225605"/>
                  </a:moveTo>
                  <a:lnTo>
                    <a:pt x="207605" y="225605"/>
                  </a:lnTo>
                  <a:lnTo>
                    <a:pt x="207643" y="292121"/>
                  </a:lnTo>
                  <a:lnTo>
                    <a:pt x="211667" y="296144"/>
                  </a:lnTo>
                  <a:lnTo>
                    <a:pt x="219114" y="296118"/>
                  </a:lnTo>
                  <a:lnTo>
                    <a:pt x="221445" y="295122"/>
                  </a:lnTo>
                  <a:lnTo>
                    <a:pt x="223138" y="293366"/>
                  </a:lnTo>
                  <a:lnTo>
                    <a:pt x="233323" y="286235"/>
                  </a:lnTo>
                  <a:lnTo>
                    <a:pt x="245045" y="283655"/>
                  </a:lnTo>
                  <a:lnTo>
                    <a:pt x="284311" y="283655"/>
                  </a:lnTo>
                  <a:lnTo>
                    <a:pt x="272480" y="273065"/>
                  </a:lnTo>
                  <a:lnTo>
                    <a:pt x="264799" y="269824"/>
                  </a:lnTo>
                  <a:lnTo>
                    <a:pt x="225658" y="269824"/>
                  </a:lnTo>
                  <a:lnTo>
                    <a:pt x="225658" y="225605"/>
                  </a:lnTo>
                  <a:close/>
                </a:path>
                <a:path w="433704" h="433705">
                  <a:moveTo>
                    <a:pt x="89541" y="225605"/>
                  </a:moveTo>
                  <a:lnTo>
                    <a:pt x="67787" y="225605"/>
                  </a:lnTo>
                  <a:lnTo>
                    <a:pt x="65021" y="233570"/>
                  </a:lnTo>
                  <a:lnTo>
                    <a:pt x="63638" y="241834"/>
                  </a:lnTo>
                  <a:lnTo>
                    <a:pt x="63652" y="250219"/>
                  </a:lnTo>
                  <a:lnTo>
                    <a:pt x="88769" y="288916"/>
                  </a:lnTo>
                  <a:lnTo>
                    <a:pt x="112738" y="294990"/>
                  </a:lnTo>
                  <a:lnTo>
                    <a:pt x="131909" y="291235"/>
                  </a:lnTo>
                  <a:lnTo>
                    <a:pt x="147606" y="280783"/>
                  </a:lnTo>
                  <a:lnTo>
                    <a:pt x="150152" y="277055"/>
                  </a:lnTo>
                  <a:lnTo>
                    <a:pt x="113485" y="277055"/>
                  </a:lnTo>
                  <a:lnTo>
                    <a:pt x="105246" y="276141"/>
                  </a:lnTo>
                  <a:lnTo>
                    <a:pt x="81668" y="246097"/>
                  </a:lnTo>
                  <a:lnTo>
                    <a:pt x="81699" y="244983"/>
                  </a:lnTo>
                  <a:lnTo>
                    <a:pt x="82870" y="237313"/>
                  </a:lnTo>
                  <a:lnTo>
                    <a:pt x="86248" y="229661"/>
                  </a:lnTo>
                  <a:lnTo>
                    <a:pt x="89541" y="225605"/>
                  </a:lnTo>
                  <a:close/>
                </a:path>
                <a:path w="433704" h="433705">
                  <a:moveTo>
                    <a:pt x="225658" y="152396"/>
                  </a:moveTo>
                  <a:lnTo>
                    <a:pt x="207605" y="152396"/>
                  </a:lnTo>
                  <a:lnTo>
                    <a:pt x="207605" y="207557"/>
                  </a:lnTo>
                  <a:lnTo>
                    <a:pt x="136929" y="207557"/>
                  </a:lnTo>
                  <a:lnTo>
                    <a:pt x="133604" y="209813"/>
                  </a:lnTo>
                  <a:lnTo>
                    <a:pt x="130889" y="216656"/>
                  </a:lnTo>
                  <a:lnTo>
                    <a:pt x="131746" y="220529"/>
                  </a:lnTo>
                  <a:lnTo>
                    <a:pt x="134401" y="223048"/>
                  </a:lnTo>
                  <a:lnTo>
                    <a:pt x="141535" y="233253"/>
                  </a:lnTo>
                  <a:lnTo>
                    <a:pt x="144109" y="244984"/>
                  </a:lnTo>
                  <a:lnTo>
                    <a:pt x="142097" y="256820"/>
                  </a:lnTo>
                  <a:lnTo>
                    <a:pt x="135473" y="267342"/>
                  </a:lnTo>
                  <a:lnTo>
                    <a:pt x="129011" y="272540"/>
                  </a:lnTo>
                  <a:lnTo>
                    <a:pt x="121545" y="275816"/>
                  </a:lnTo>
                  <a:lnTo>
                    <a:pt x="113485" y="277055"/>
                  </a:lnTo>
                  <a:lnTo>
                    <a:pt x="150152" y="277055"/>
                  </a:lnTo>
                  <a:lnTo>
                    <a:pt x="158237" y="265212"/>
                  </a:lnTo>
                  <a:lnTo>
                    <a:pt x="162210" y="246097"/>
                  </a:lnTo>
                  <a:lnTo>
                    <a:pt x="162248" y="239028"/>
                  </a:lnTo>
                  <a:lnTo>
                    <a:pt x="160781" y="232035"/>
                  </a:lnTo>
                  <a:lnTo>
                    <a:pt x="157885" y="225605"/>
                  </a:lnTo>
                  <a:lnTo>
                    <a:pt x="296326" y="225605"/>
                  </a:lnTo>
                  <a:lnTo>
                    <a:pt x="299673" y="223349"/>
                  </a:lnTo>
                  <a:lnTo>
                    <a:pt x="301027" y="219890"/>
                  </a:lnTo>
                  <a:lnTo>
                    <a:pt x="302381" y="216506"/>
                  </a:lnTo>
                  <a:lnTo>
                    <a:pt x="301516" y="212595"/>
                  </a:lnTo>
                  <a:lnTo>
                    <a:pt x="298846" y="210076"/>
                  </a:lnTo>
                  <a:lnTo>
                    <a:pt x="297072" y="207895"/>
                  </a:lnTo>
                  <a:lnTo>
                    <a:pt x="225658" y="207895"/>
                  </a:lnTo>
                  <a:lnTo>
                    <a:pt x="225658" y="152396"/>
                  </a:lnTo>
                  <a:close/>
                </a:path>
                <a:path w="433704" h="433705">
                  <a:moveTo>
                    <a:pt x="241618" y="265626"/>
                  </a:moveTo>
                  <a:lnTo>
                    <a:pt x="225658" y="269824"/>
                  </a:lnTo>
                  <a:lnTo>
                    <a:pt x="264799" y="269824"/>
                  </a:lnTo>
                  <a:lnTo>
                    <a:pt x="257659" y="266811"/>
                  </a:lnTo>
                  <a:lnTo>
                    <a:pt x="241618" y="265626"/>
                  </a:lnTo>
                  <a:close/>
                </a:path>
                <a:path w="433704" h="433705">
                  <a:moveTo>
                    <a:pt x="319940" y="138359"/>
                  </a:moveTo>
                  <a:lnTo>
                    <a:pt x="277788" y="162753"/>
                  </a:lnTo>
                  <a:lnTo>
                    <a:pt x="271245" y="191722"/>
                  </a:lnTo>
                  <a:lnTo>
                    <a:pt x="272622" y="199958"/>
                  </a:lnTo>
                  <a:lnTo>
                    <a:pt x="275378" y="207895"/>
                  </a:lnTo>
                  <a:lnTo>
                    <a:pt x="297072" y="207895"/>
                  </a:lnTo>
                  <a:lnTo>
                    <a:pt x="293480" y="203480"/>
                  </a:lnTo>
                  <a:lnTo>
                    <a:pt x="290102" y="195830"/>
                  </a:lnTo>
                  <a:lnTo>
                    <a:pt x="288839" y="187566"/>
                  </a:lnTo>
                  <a:lnTo>
                    <a:pt x="289820" y="179130"/>
                  </a:lnTo>
                  <a:lnTo>
                    <a:pt x="293030" y="171409"/>
                  </a:lnTo>
                  <a:lnTo>
                    <a:pt x="298098" y="164931"/>
                  </a:lnTo>
                  <a:lnTo>
                    <a:pt x="304697" y="160026"/>
                  </a:lnTo>
                  <a:lnTo>
                    <a:pt x="312498" y="157021"/>
                  </a:lnTo>
                  <a:lnTo>
                    <a:pt x="324917" y="156468"/>
                  </a:lnTo>
                  <a:lnTo>
                    <a:pt x="358053" y="156468"/>
                  </a:lnTo>
                  <a:lnTo>
                    <a:pt x="351123" y="148786"/>
                  </a:lnTo>
                  <a:lnTo>
                    <a:pt x="341524" y="142956"/>
                  </a:lnTo>
                  <a:lnTo>
                    <a:pt x="330993" y="139452"/>
                  </a:lnTo>
                  <a:lnTo>
                    <a:pt x="319940" y="138359"/>
                  </a:lnTo>
                  <a:close/>
                </a:path>
                <a:path w="433704" h="433705">
                  <a:moveTo>
                    <a:pt x="430313" y="18048"/>
                  </a:moveTo>
                  <a:lnTo>
                    <a:pt x="402385" y="18048"/>
                  </a:lnTo>
                  <a:lnTo>
                    <a:pt x="409456" y="18086"/>
                  </a:lnTo>
                  <a:lnTo>
                    <a:pt x="415173" y="23801"/>
                  </a:lnTo>
                  <a:lnTo>
                    <a:pt x="415210" y="207557"/>
                  </a:lnTo>
                  <a:lnTo>
                    <a:pt x="433263" y="207557"/>
                  </a:lnTo>
                  <a:lnTo>
                    <a:pt x="433263" y="30832"/>
                  </a:lnTo>
                  <a:lnTo>
                    <a:pt x="430839" y="18829"/>
                  </a:lnTo>
                  <a:lnTo>
                    <a:pt x="430313" y="18048"/>
                  </a:lnTo>
                  <a:close/>
                </a:path>
                <a:path w="433704" h="433705">
                  <a:moveTo>
                    <a:pt x="191720" y="58181"/>
                  </a:moveTo>
                  <a:lnTo>
                    <a:pt x="148859" y="76593"/>
                  </a:lnTo>
                  <a:lnTo>
                    <a:pt x="138416" y="107842"/>
                  </a:lnTo>
                  <a:lnTo>
                    <a:pt x="139817" y="119006"/>
                  </a:lnTo>
                  <a:lnTo>
                    <a:pt x="162722" y="150008"/>
                  </a:lnTo>
                  <a:lnTo>
                    <a:pt x="191563" y="156494"/>
                  </a:lnTo>
                  <a:lnTo>
                    <a:pt x="199707" y="155130"/>
                  </a:lnTo>
                  <a:lnTo>
                    <a:pt x="207605" y="152396"/>
                  </a:lnTo>
                  <a:lnTo>
                    <a:pt x="225658" y="152396"/>
                  </a:lnTo>
                  <a:lnTo>
                    <a:pt x="225658" y="139168"/>
                  </a:lnTo>
                  <a:lnTo>
                    <a:pt x="187631" y="139168"/>
                  </a:lnTo>
                  <a:lnTo>
                    <a:pt x="179172" y="138145"/>
                  </a:lnTo>
                  <a:lnTo>
                    <a:pt x="156505" y="103169"/>
                  </a:lnTo>
                  <a:lnTo>
                    <a:pt x="160616" y="91891"/>
                  </a:lnTo>
                  <a:lnTo>
                    <a:pt x="168656" y="82976"/>
                  </a:lnTo>
                  <a:lnTo>
                    <a:pt x="179887" y="77645"/>
                  </a:lnTo>
                  <a:lnTo>
                    <a:pt x="188139" y="76731"/>
                  </a:lnTo>
                  <a:lnTo>
                    <a:pt x="225658" y="76731"/>
                  </a:lnTo>
                  <a:lnTo>
                    <a:pt x="225658" y="62267"/>
                  </a:lnTo>
                  <a:lnTo>
                    <a:pt x="207605" y="62267"/>
                  </a:lnTo>
                  <a:lnTo>
                    <a:pt x="191720" y="58181"/>
                  </a:lnTo>
                  <a:close/>
                </a:path>
                <a:path w="433704" h="433705">
                  <a:moveTo>
                    <a:pt x="221596" y="126339"/>
                  </a:moveTo>
                  <a:lnTo>
                    <a:pt x="216594" y="126376"/>
                  </a:lnTo>
                  <a:lnTo>
                    <a:pt x="214149" y="126376"/>
                  </a:lnTo>
                  <a:lnTo>
                    <a:pt x="211817" y="127354"/>
                  </a:lnTo>
                  <a:lnTo>
                    <a:pt x="210125" y="129121"/>
                  </a:lnTo>
                  <a:lnTo>
                    <a:pt x="203548" y="134529"/>
                  </a:lnTo>
                  <a:lnTo>
                    <a:pt x="195904" y="137920"/>
                  </a:lnTo>
                  <a:lnTo>
                    <a:pt x="187631" y="139168"/>
                  </a:lnTo>
                  <a:lnTo>
                    <a:pt x="225658" y="139168"/>
                  </a:lnTo>
                  <a:lnTo>
                    <a:pt x="225620" y="130362"/>
                  </a:lnTo>
                  <a:lnTo>
                    <a:pt x="221596" y="126339"/>
                  </a:lnTo>
                  <a:close/>
                </a:path>
                <a:path w="433704" h="433705">
                  <a:moveTo>
                    <a:pt x="225658" y="76731"/>
                  </a:moveTo>
                  <a:lnTo>
                    <a:pt x="188139" y="76731"/>
                  </a:lnTo>
                  <a:lnTo>
                    <a:pt x="196204" y="77970"/>
                  </a:lnTo>
                  <a:lnTo>
                    <a:pt x="203671" y="81246"/>
                  </a:lnTo>
                  <a:lnTo>
                    <a:pt x="210125" y="86444"/>
                  </a:lnTo>
                  <a:lnTo>
                    <a:pt x="213585" y="90054"/>
                  </a:lnTo>
                  <a:lnTo>
                    <a:pt x="219302" y="90167"/>
                  </a:lnTo>
                  <a:lnTo>
                    <a:pt x="224830" y="84865"/>
                  </a:lnTo>
                  <a:lnTo>
                    <a:pt x="225846" y="82270"/>
                  </a:lnTo>
                  <a:lnTo>
                    <a:pt x="225774" y="81246"/>
                  </a:lnTo>
                  <a:lnTo>
                    <a:pt x="225658" y="76731"/>
                  </a:lnTo>
                  <a:close/>
                </a:path>
                <a:path w="433704" h="433705">
                  <a:moveTo>
                    <a:pt x="225658" y="18048"/>
                  </a:moveTo>
                  <a:lnTo>
                    <a:pt x="207605" y="18048"/>
                  </a:lnTo>
                  <a:lnTo>
                    <a:pt x="207605" y="62267"/>
                  </a:lnTo>
                  <a:lnTo>
                    <a:pt x="225658" y="62267"/>
                  </a:lnTo>
                  <a:lnTo>
                    <a:pt x="225658" y="18048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5091176" y="1541780"/>
            <a:ext cx="2243455" cy="292100"/>
            <a:chOff x="5091176" y="1541780"/>
            <a:chExt cx="2243455" cy="292100"/>
          </a:xfrm>
        </p:grpSpPr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1176" y="1541780"/>
              <a:ext cx="698373" cy="22898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6125" y="1675688"/>
              <a:ext cx="90830" cy="256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53506" y="1541780"/>
              <a:ext cx="1380744" cy="292100"/>
            </a:xfrm>
            <a:prstGeom prst="rect">
              <a:avLst/>
            </a:prstGeom>
          </p:spPr>
        </p:pic>
      </p:grpSp>
      <p:sp>
        <p:nvSpPr>
          <p:cNvPr id="21" name="object 21" descr=""/>
          <p:cNvSpPr/>
          <p:nvPr/>
        </p:nvSpPr>
        <p:spPr>
          <a:xfrm>
            <a:off x="3710000" y="4779035"/>
            <a:ext cx="565785" cy="823594"/>
          </a:xfrm>
          <a:custGeom>
            <a:avLst/>
            <a:gdLst/>
            <a:ahLst/>
            <a:cxnLst/>
            <a:rect l="l" t="t" r="r" b="b"/>
            <a:pathLst>
              <a:path w="565785" h="823595">
                <a:moveTo>
                  <a:pt x="123215" y="664819"/>
                </a:moveTo>
                <a:lnTo>
                  <a:pt x="81318" y="664819"/>
                </a:lnTo>
                <a:lnTo>
                  <a:pt x="81318" y="700176"/>
                </a:lnTo>
                <a:lnTo>
                  <a:pt x="123215" y="700176"/>
                </a:lnTo>
                <a:lnTo>
                  <a:pt x="123215" y="664819"/>
                </a:lnTo>
                <a:close/>
              </a:path>
              <a:path w="565785" h="823595">
                <a:moveTo>
                  <a:pt x="123215" y="457352"/>
                </a:moveTo>
                <a:lnTo>
                  <a:pt x="81318" y="457352"/>
                </a:lnTo>
                <a:lnTo>
                  <a:pt x="81318" y="492696"/>
                </a:lnTo>
                <a:lnTo>
                  <a:pt x="123215" y="492696"/>
                </a:lnTo>
                <a:lnTo>
                  <a:pt x="123215" y="457352"/>
                </a:lnTo>
                <a:close/>
              </a:path>
              <a:path w="565785" h="823595">
                <a:moveTo>
                  <a:pt x="123215" y="249872"/>
                </a:moveTo>
                <a:lnTo>
                  <a:pt x="81318" y="249872"/>
                </a:lnTo>
                <a:lnTo>
                  <a:pt x="81318" y="285216"/>
                </a:lnTo>
                <a:lnTo>
                  <a:pt x="123215" y="285216"/>
                </a:lnTo>
                <a:lnTo>
                  <a:pt x="123215" y="249872"/>
                </a:lnTo>
                <a:close/>
              </a:path>
              <a:path w="565785" h="823595">
                <a:moveTo>
                  <a:pt x="217424" y="664819"/>
                </a:moveTo>
                <a:lnTo>
                  <a:pt x="143535" y="664819"/>
                </a:lnTo>
                <a:lnTo>
                  <a:pt x="143535" y="700176"/>
                </a:lnTo>
                <a:lnTo>
                  <a:pt x="217424" y="700176"/>
                </a:lnTo>
                <a:lnTo>
                  <a:pt x="217424" y="664819"/>
                </a:lnTo>
                <a:close/>
              </a:path>
              <a:path w="565785" h="823595">
                <a:moveTo>
                  <a:pt x="217424" y="457352"/>
                </a:moveTo>
                <a:lnTo>
                  <a:pt x="143535" y="457352"/>
                </a:lnTo>
                <a:lnTo>
                  <a:pt x="143535" y="492696"/>
                </a:lnTo>
                <a:lnTo>
                  <a:pt x="217424" y="492696"/>
                </a:lnTo>
                <a:lnTo>
                  <a:pt x="217424" y="457352"/>
                </a:lnTo>
                <a:close/>
              </a:path>
              <a:path w="565785" h="823595">
                <a:moveTo>
                  <a:pt x="217424" y="249872"/>
                </a:moveTo>
                <a:lnTo>
                  <a:pt x="143535" y="249872"/>
                </a:lnTo>
                <a:lnTo>
                  <a:pt x="143535" y="285216"/>
                </a:lnTo>
                <a:lnTo>
                  <a:pt x="217424" y="285216"/>
                </a:lnTo>
                <a:lnTo>
                  <a:pt x="217424" y="249872"/>
                </a:lnTo>
                <a:close/>
              </a:path>
              <a:path w="565785" h="823595">
                <a:moveTo>
                  <a:pt x="565658" y="100368"/>
                </a:moveTo>
                <a:lnTo>
                  <a:pt x="557415" y="74053"/>
                </a:lnTo>
                <a:lnTo>
                  <a:pt x="534327" y="51650"/>
                </a:lnTo>
                <a:lnTo>
                  <a:pt x="530301" y="49568"/>
                </a:lnTo>
                <a:lnTo>
                  <a:pt x="530301" y="100368"/>
                </a:lnTo>
                <a:lnTo>
                  <a:pt x="530301" y="151599"/>
                </a:lnTo>
                <a:lnTo>
                  <a:pt x="530301" y="722795"/>
                </a:lnTo>
                <a:lnTo>
                  <a:pt x="522338" y="736574"/>
                </a:lnTo>
                <a:lnTo>
                  <a:pt x="462508" y="764984"/>
                </a:lnTo>
                <a:lnTo>
                  <a:pt x="413296" y="776706"/>
                </a:lnTo>
                <a:lnTo>
                  <a:pt x="352958" y="784809"/>
                </a:lnTo>
                <a:lnTo>
                  <a:pt x="282829" y="787831"/>
                </a:lnTo>
                <a:lnTo>
                  <a:pt x="212699" y="784809"/>
                </a:lnTo>
                <a:lnTo>
                  <a:pt x="152361" y="776706"/>
                </a:lnTo>
                <a:lnTo>
                  <a:pt x="103149" y="764984"/>
                </a:lnTo>
                <a:lnTo>
                  <a:pt x="66357" y="751116"/>
                </a:lnTo>
                <a:lnTo>
                  <a:pt x="35356" y="722795"/>
                </a:lnTo>
                <a:lnTo>
                  <a:pt x="35356" y="566381"/>
                </a:lnTo>
                <a:lnTo>
                  <a:pt x="71348" y="584022"/>
                </a:lnTo>
                <a:lnTo>
                  <a:pt x="116433" y="597852"/>
                </a:lnTo>
                <a:lnTo>
                  <a:pt x="168275" y="607822"/>
                </a:lnTo>
                <a:lnTo>
                  <a:pt x="224523" y="613841"/>
                </a:lnTo>
                <a:lnTo>
                  <a:pt x="282829" y="615873"/>
                </a:lnTo>
                <a:lnTo>
                  <a:pt x="341198" y="613778"/>
                </a:lnTo>
                <a:lnTo>
                  <a:pt x="397586" y="607618"/>
                </a:lnTo>
                <a:lnTo>
                  <a:pt x="449529" y="597547"/>
                </a:lnTo>
                <a:lnTo>
                  <a:pt x="494588" y="583755"/>
                </a:lnTo>
                <a:lnTo>
                  <a:pt x="501218" y="580529"/>
                </a:lnTo>
                <a:lnTo>
                  <a:pt x="530301" y="566381"/>
                </a:lnTo>
                <a:lnTo>
                  <a:pt x="530301" y="514959"/>
                </a:lnTo>
                <a:lnTo>
                  <a:pt x="522338" y="528955"/>
                </a:lnTo>
                <a:lnTo>
                  <a:pt x="499300" y="543661"/>
                </a:lnTo>
                <a:lnTo>
                  <a:pt x="462508" y="557618"/>
                </a:lnTo>
                <a:lnTo>
                  <a:pt x="413194" y="569391"/>
                </a:lnTo>
                <a:lnTo>
                  <a:pt x="352933" y="577494"/>
                </a:lnTo>
                <a:lnTo>
                  <a:pt x="282829" y="580529"/>
                </a:lnTo>
                <a:lnTo>
                  <a:pt x="212686" y="577494"/>
                </a:lnTo>
                <a:lnTo>
                  <a:pt x="152311" y="569379"/>
                </a:lnTo>
                <a:lnTo>
                  <a:pt x="139763" y="566381"/>
                </a:lnTo>
                <a:lnTo>
                  <a:pt x="103149" y="557657"/>
                </a:lnTo>
                <a:lnTo>
                  <a:pt x="66357" y="543763"/>
                </a:lnTo>
                <a:lnTo>
                  <a:pt x="43332" y="529158"/>
                </a:lnTo>
                <a:lnTo>
                  <a:pt x="35356" y="515315"/>
                </a:lnTo>
                <a:lnTo>
                  <a:pt x="35356" y="358559"/>
                </a:lnTo>
                <a:lnTo>
                  <a:pt x="71348" y="376186"/>
                </a:lnTo>
                <a:lnTo>
                  <a:pt x="116433" y="390017"/>
                </a:lnTo>
                <a:lnTo>
                  <a:pt x="168275" y="399986"/>
                </a:lnTo>
                <a:lnTo>
                  <a:pt x="224523" y="406019"/>
                </a:lnTo>
                <a:lnTo>
                  <a:pt x="282829" y="408038"/>
                </a:lnTo>
                <a:lnTo>
                  <a:pt x="341198" y="405942"/>
                </a:lnTo>
                <a:lnTo>
                  <a:pt x="397586" y="399783"/>
                </a:lnTo>
                <a:lnTo>
                  <a:pt x="449529" y="389712"/>
                </a:lnTo>
                <a:lnTo>
                  <a:pt x="494588" y="375920"/>
                </a:lnTo>
                <a:lnTo>
                  <a:pt x="530301" y="358559"/>
                </a:lnTo>
                <a:lnTo>
                  <a:pt x="530301" y="307835"/>
                </a:lnTo>
                <a:lnTo>
                  <a:pt x="523290" y="320586"/>
                </a:lnTo>
                <a:lnTo>
                  <a:pt x="502361" y="334873"/>
                </a:lnTo>
                <a:lnTo>
                  <a:pt x="467690" y="348983"/>
                </a:lnTo>
                <a:lnTo>
                  <a:pt x="419430" y="361200"/>
                </a:lnTo>
                <a:lnTo>
                  <a:pt x="357746" y="369798"/>
                </a:lnTo>
                <a:lnTo>
                  <a:pt x="282829" y="373049"/>
                </a:lnTo>
                <a:lnTo>
                  <a:pt x="207911" y="369798"/>
                </a:lnTo>
                <a:lnTo>
                  <a:pt x="146240" y="361200"/>
                </a:lnTo>
                <a:lnTo>
                  <a:pt x="97980" y="348983"/>
                </a:lnTo>
                <a:lnTo>
                  <a:pt x="42367" y="320586"/>
                </a:lnTo>
                <a:lnTo>
                  <a:pt x="35356" y="307835"/>
                </a:lnTo>
                <a:lnTo>
                  <a:pt x="35356" y="151599"/>
                </a:lnTo>
                <a:lnTo>
                  <a:pt x="71348" y="169214"/>
                </a:lnTo>
                <a:lnTo>
                  <a:pt x="116433" y="183007"/>
                </a:lnTo>
                <a:lnTo>
                  <a:pt x="168275" y="192925"/>
                </a:lnTo>
                <a:lnTo>
                  <a:pt x="224523" y="198907"/>
                </a:lnTo>
                <a:lnTo>
                  <a:pt x="282829" y="200914"/>
                </a:lnTo>
                <a:lnTo>
                  <a:pt x="341198" y="198907"/>
                </a:lnTo>
                <a:lnTo>
                  <a:pt x="397586" y="192925"/>
                </a:lnTo>
                <a:lnTo>
                  <a:pt x="449529" y="183007"/>
                </a:lnTo>
                <a:lnTo>
                  <a:pt x="494588" y="169214"/>
                </a:lnTo>
                <a:lnTo>
                  <a:pt x="530301" y="151599"/>
                </a:lnTo>
                <a:lnTo>
                  <a:pt x="530301" y="100368"/>
                </a:lnTo>
                <a:lnTo>
                  <a:pt x="522287" y="114147"/>
                </a:lnTo>
                <a:lnTo>
                  <a:pt x="499135" y="128739"/>
                </a:lnTo>
                <a:lnTo>
                  <a:pt x="462254" y="142633"/>
                </a:lnTo>
                <a:lnTo>
                  <a:pt x="412978" y="154393"/>
                </a:lnTo>
                <a:lnTo>
                  <a:pt x="352717" y="162534"/>
                </a:lnTo>
                <a:lnTo>
                  <a:pt x="282829" y="165569"/>
                </a:lnTo>
                <a:lnTo>
                  <a:pt x="212852" y="162534"/>
                </a:lnTo>
                <a:lnTo>
                  <a:pt x="152679" y="154432"/>
                </a:lnTo>
                <a:lnTo>
                  <a:pt x="140792" y="151599"/>
                </a:lnTo>
                <a:lnTo>
                  <a:pt x="103416" y="142709"/>
                </a:lnTo>
                <a:lnTo>
                  <a:pt x="66522" y="128816"/>
                </a:lnTo>
                <a:lnTo>
                  <a:pt x="43370" y="114211"/>
                </a:lnTo>
                <a:lnTo>
                  <a:pt x="35356" y="100368"/>
                </a:lnTo>
                <a:lnTo>
                  <a:pt x="43332" y="86525"/>
                </a:lnTo>
                <a:lnTo>
                  <a:pt x="103149" y="58115"/>
                </a:lnTo>
                <a:lnTo>
                  <a:pt x="152361" y="46431"/>
                </a:lnTo>
                <a:lnTo>
                  <a:pt x="212699" y="38354"/>
                </a:lnTo>
                <a:lnTo>
                  <a:pt x="282829" y="35344"/>
                </a:lnTo>
                <a:lnTo>
                  <a:pt x="352958" y="38366"/>
                </a:lnTo>
                <a:lnTo>
                  <a:pt x="413296" y="46456"/>
                </a:lnTo>
                <a:lnTo>
                  <a:pt x="462508" y="58166"/>
                </a:lnTo>
                <a:lnTo>
                  <a:pt x="499300" y="72021"/>
                </a:lnTo>
                <a:lnTo>
                  <a:pt x="530301" y="100368"/>
                </a:lnTo>
                <a:lnTo>
                  <a:pt x="530301" y="49568"/>
                </a:lnTo>
                <a:lnTo>
                  <a:pt x="453517" y="18757"/>
                </a:lnTo>
                <a:lnTo>
                  <a:pt x="400748" y="8369"/>
                </a:lnTo>
                <a:lnTo>
                  <a:pt x="343027" y="2108"/>
                </a:lnTo>
                <a:lnTo>
                  <a:pt x="282829" y="0"/>
                </a:lnTo>
                <a:lnTo>
                  <a:pt x="222631" y="2146"/>
                </a:lnTo>
                <a:lnTo>
                  <a:pt x="164922" y="8521"/>
                </a:lnTo>
                <a:lnTo>
                  <a:pt x="112141" y="19037"/>
                </a:lnTo>
                <a:lnTo>
                  <a:pt x="66789" y="33566"/>
                </a:lnTo>
                <a:lnTo>
                  <a:pt x="31330" y="52031"/>
                </a:lnTo>
                <a:lnTo>
                  <a:pt x="0" y="100368"/>
                </a:lnTo>
                <a:lnTo>
                  <a:pt x="0" y="722795"/>
                </a:lnTo>
                <a:lnTo>
                  <a:pt x="31559" y="771525"/>
                </a:lnTo>
                <a:lnTo>
                  <a:pt x="67183" y="789978"/>
                </a:lnTo>
                <a:lnTo>
                  <a:pt x="112661" y="804418"/>
                </a:lnTo>
                <a:lnTo>
                  <a:pt x="165455" y="814806"/>
                </a:lnTo>
                <a:lnTo>
                  <a:pt x="223024" y="821080"/>
                </a:lnTo>
                <a:lnTo>
                  <a:pt x="282829" y="823175"/>
                </a:lnTo>
                <a:lnTo>
                  <a:pt x="342633" y="821080"/>
                </a:lnTo>
                <a:lnTo>
                  <a:pt x="400202" y="814806"/>
                </a:lnTo>
                <a:lnTo>
                  <a:pt x="452996" y="804418"/>
                </a:lnTo>
                <a:lnTo>
                  <a:pt x="498475" y="789978"/>
                </a:lnTo>
                <a:lnTo>
                  <a:pt x="534111" y="771525"/>
                </a:lnTo>
                <a:lnTo>
                  <a:pt x="565658" y="722795"/>
                </a:lnTo>
                <a:lnTo>
                  <a:pt x="565658" y="566381"/>
                </a:lnTo>
                <a:lnTo>
                  <a:pt x="565658" y="358559"/>
                </a:lnTo>
                <a:lnTo>
                  <a:pt x="565658" y="151599"/>
                </a:lnTo>
                <a:lnTo>
                  <a:pt x="565658" y="100368"/>
                </a:lnTo>
                <a:close/>
              </a:path>
            </a:pathLst>
          </a:custGeom>
          <a:solidFill>
            <a:srgbClr val="6CAD3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3437" y="5184959"/>
            <a:ext cx="555591" cy="104141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79263" y="6416637"/>
            <a:ext cx="1817242" cy="291998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07680" y="1103375"/>
            <a:ext cx="899159" cy="899160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999094" y="2107692"/>
            <a:ext cx="1235709" cy="291973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8781288" y="3191250"/>
            <a:ext cx="899794" cy="898525"/>
            <a:chOff x="8781288" y="3191250"/>
            <a:chExt cx="899794" cy="898525"/>
          </a:xfrm>
        </p:grpSpPr>
        <p:sp>
          <p:nvSpPr>
            <p:cNvPr id="27" name="object 27" descr=""/>
            <p:cNvSpPr/>
            <p:nvPr/>
          </p:nvSpPr>
          <p:spPr>
            <a:xfrm>
              <a:off x="8781288" y="3191250"/>
              <a:ext cx="899794" cy="898525"/>
            </a:xfrm>
            <a:custGeom>
              <a:avLst/>
              <a:gdLst/>
              <a:ahLst/>
              <a:cxnLst/>
              <a:rect l="l" t="t" r="r" b="b"/>
              <a:pathLst>
                <a:path w="899795" h="898525">
                  <a:moveTo>
                    <a:pt x="899404" y="0"/>
                  </a:moveTo>
                  <a:lnTo>
                    <a:pt x="0" y="0"/>
                  </a:lnTo>
                  <a:lnTo>
                    <a:pt x="0" y="898505"/>
                  </a:lnTo>
                  <a:lnTo>
                    <a:pt x="899404" y="898505"/>
                  </a:lnTo>
                  <a:lnTo>
                    <a:pt x="899404" y="0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931910" y="3353803"/>
              <a:ext cx="599440" cy="574040"/>
            </a:xfrm>
            <a:custGeom>
              <a:avLst/>
              <a:gdLst/>
              <a:ahLst/>
              <a:cxnLst/>
              <a:rect l="l" t="t" r="r" b="b"/>
              <a:pathLst>
                <a:path w="599440" h="574039">
                  <a:moveTo>
                    <a:pt x="418998" y="268732"/>
                  </a:moveTo>
                  <a:lnTo>
                    <a:pt x="335051" y="268732"/>
                  </a:lnTo>
                  <a:lnTo>
                    <a:pt x="335051" y="292696"/>
                  </a:lnTo>
                  <a:lnTo>
                    <a:pt x="418998" y="292696"/>
                  </a:lnTo>
                  <a:lnTo>
                    <a:pt x="418998" y="268732"/>
                  </a:lnTo>
                  <a:close/>
                </a:path>
                <a:path w="599440" h="574039">
                  <a:moveTo>
                    <a:pt x="454964" y="352602"/>
                  </a:moveTo>
                  <a:lnTo>
                    <a:pt x="191147" y="352602"/>
                  </a:lnTo>
                  <a:lnTo>
                    <a:pt x="191147" y="220827"/>
                  </a:lnTo>
                  <a:lnTo>
                    <a:pt x="191147" y="196862"/>
                  </a:lnTo>
                  <a:lnTo>
                    <a:pt x="191147" y="65087"/>
                  </a:lnTo>
                  <a:lnTo>
                    <a:pt x="191147" y="46469"/>
                  </a:lnTo>
                  <a:lnTo>
                    <a:pt x="185775" y="41122"/>
                  </a:lnTo>
                  <a:lnTo>
                    <a:pt x="105765" y="41122"/>
                  </a:lnTo>
                  <a:lnTo>
                    <a:pt x="97663" y="23152"/>
                  </a:lnTo>
                  <a:lnTo>
                    <a:pt x="96964" y="21590"/>
                  </a:lnTo>
                  <a:lnTo>
                    <a:pt x="83210" y="8712"/>
                  </a:lnTo>
                  <a:lnTo>
                    <a:pt x="83210" y="53111"/>
                  </a:lnTo>
                  <a:lnTo>
                    <a:pt x="80860" y="64757"/>
                  </a:lnTo>
                  <a:lnTo>
                    <a:pt x="74434" y="74282"/>
                  </a:lnTo>
                  <a:lnTo>
                    <a:pt x="64909" y="80695"/>
                  </a:lnTo>
                  <a:lnTo>
                    <a:pt x="53238" y="83058"/>
                  </a:lnTo>
                  <a:lnTo>
                    <a:pt x="41567" y="80695"/>
                  </a:lnTo>
                  <a:lnTo>
                    <a:pt x="32042" y="74282"/>
                  </a:lnTo>
                  <a:lnTo>
                    <a:pt x="25615" y="64757"/>
                  </a:lnTo>
                  <a:lnTo>
                    <a:pt x="23253" y="53111"/>
                  </a:lnTo>
                  <a:lnTo>
                    <a:pt x="25615" y="41440"/>
                  </a:lnTo>
                  <a:lnTo>
                    <a:pt x="64909" y="25501"/>
                  </a:lnTo>
                  <a:lnTo>
                    <a:pt x="83210" y="53111"/>
                  </a:lnTo>
                  <a:lnTo>
                    <a:pt x="83210" y="8712"/>
                  </a:lnTo>
                  <a:lnTo>
                    <a:pt x="81876" y="7454"/>
                  </a:lnTo>
                  <a:lnTo>
                    <a:pt x="62572" y="0"/>
                  </a:lnTo>
                  <a:lnTo>
                    <a:pt x="41160" y="546"/>
                  </a:lnTo>
                  <a:lnTo>
                    <a:pt x="21615" y="9321"/>
                  </a:lnTo>
                  <a:lnTo>
                    <a:pt x="7467" y="24396"/>
                  </a:lnTo>
                  <a:lnTo>
                    <a:pt x="0" y="43675"/>
                  </a:lnTo>
                  <a:lnTo>
                    <a:pt x="533" y="65087"/>
                  </a:lnTo>
                  <a:lnTo>
                    <a:pt x="9334" y="84594"/>
                  </a:lnTo>
                  <a:lnTo>
                    <a:pt x="24422" y="98729"/>
                  </a:lnTo>
                  <a:lnTo>
                    <a:pt x="43713" y="106184"/>
                  </a:lnTo>
                  <a:lnTo>
                    <a:pt x="65138" y="105664"/>
                  </a:lnTo>
                  <a:lnTo>
                    <a:pt x="97472" y="83058"/>
                  </a:lnTo>
                  <a:lnTo>
                    <a:pt x="105765" y="65087"/>
                  </a:lnTo>
                  <a:lnTo>
                    <a:pt x="167157" y="65087"/>
                  </a:lnTo>
                  <a:lnTo>
                    <a:pt x="167157" y="196862"/>
                  </a:lnTo>
                  <a:lnTo>
                    <a:pt x="105765" y="196862"/>
                  </a:lnTo>
                  <a:lnTo>
                    <a:pt x="97663" y="178892"/>
                  </a:lnTo>
                  <a:lnTo>
                    <a:pt x="96964" y="177330"/>
                  </a:lnTo>
                  <a:lnTo>
                    <a:pt x="83210" y="164452"/>
                  </a:lnTo>
                  <a:lnTo>
                    <a:pt x="83210" y="208851"/>
                  </a:lnTo>
                  <a:lnTo>
                    <a:pt x="80860" y="220497"/>
                  </a:lnTo>
                  <a:lnTo>
                    <a:pt x="74434" y="230009"/>
                  </a:lnTo>
                  <a:lnTo>
                    <a:pt x="64909" y="236435"/>
                  </a:lnTo>
                  <a:lnTo>
                    <a:pt x="53238" y="238785"/>
                  </a:lnTo>
                  <a:lnTo>
                    <a:pt x="41567" y="236435"/>
                  </a:lnTo>
                  <a:lnTo>
                    <a:pt x="32042" y="230009"/>
                  </a:lnTo>
                  <a:lnTo>
                    <a:pt x="25615" y="220497"/>
                  </a:lnTo>
                  <a:lnTo>
                    <a:pt x="23253" y="208851"/>
                  </a:lnTo>
                  <a:lnTo>
                    <a:pt x="25615" y="197180"/>
                  </a:lnTo>
                  <a:lnTo>
                    <a:pt x="64909" y="181241"/>
                  </a:lnTo>
                  <a:lnTo>
                    <a:pt x="83210" y="208851"/>
                  </a:lnTo>
                  <a:lnTo>
                    <a:pt x="83210" y="164452"/>
                  </a:lnTo>
                  <a:lnTo>
                    <a:pt x="81876" y="163195"/>
                  </a:lnTo>
                  <a:lnTo>
                    <a:pt x="62572" y="155740"/>
                  </a:lnTo>
                  <a:lnTo>
                    <a:pt x="41160" y="156286"/>
                  </a:lnTo>
                  <a:lnTo>
                    <a:pt x="21615" y="165061"/>
                  </a:lnTo>
                  <a:lnTo>
                    <a:pt x="7467" y="180136"/>
                  </a:lnTo>
                  <a:lnTo>
                    <a:pt x="0" y="199415"/>
                  </a:lnTo>
                  <a:lnTo>
                    <a:pt x="533" y="220827"/>
                  </a:lnTo>
                  <a:lnTo>
                    <a:pt x="9334" y="240334"/>
                  </a:lnTo>
                  <a:lnTo>
                    <a:pt x="24422" y="254469"/>
                  </a:lnTo>
                  <a:lnTo>
                    <a:pt x="43713" y="261924"/>
                  </a:lnTo>
                  <a:lnTo>
                    <a:pt x="65138" y="261404"/>
                  </a:lnTo>
                  <a:lnTo>
                    <a:pt x="97485" y="238785"/>
                  </a:lnTo>
                  <a:lnTo>
                    <a:pt x="105765" y="220827"/>
                  </a:lnTo>
                  <a:lnTo>
                    <a:pt x="167157" y="220827"/>
                  </a:lnTo>
                  <a:lnTo>
                    <a:pt x="167157" y="352602"/>
                  </a:lnTo>
                  <a:lnTo>
                    <a:pt x="105765" y="352602"/>
                  </a:lnTo>
                  <a:lnTo>
                    <a:pt x="97663" y="334632"/>
                  </a:lnTo>
                  <a:lnTo>
                    <a:pt x="96964" y="333082"/>
                  </a:lnTo>
                  <a:lnTo>
                    <a:pt x="83210" y="320192"/>
                  </a:lnTo>
                  <a:lnTo>
                    <a:pt x="83210" y="364578"/>
                  </a:lnTo>
                  <a:lnTo>
                    <a:pt x="80860" y="376237"/>
                  </a:lnTo>
                  <a:lnTo>
                    <a:pt x="74434" y="385749"/>
                  </a:lnTo>
                  <a:lnTo>
                    <a:pt x="64909" y="392176"/>
                  </a:lnTo>
                  <a:lnTo>
                    <a:pt x="53238" y="394525"/>
                  </a:lnTo>
                  <a:lnTo>
                    <a:pt x="41567" y="392176"/>
                  </a:lnTo>
                  <a:lnTo>
                    <a:pt x="32042" y="385749"/>
                  </a:lnTo>
                  <a:lnTo>
                    <a:pt x="25615" y="376237"/>
                  </a:lnTo>
                  <a:lnTo>
                    <a:pt x="23253" y="364578"/>
                  </a:lnTo>
                  <a:lnTo>
                    <a:pt x="25615" y="352920"/>
                  </a:lnTo>
                  <a:lnTo>
                    <a:pt x="64909" y="336981"/>
                  </a:lnTo>
                  <a:lnTo>
                    <a:pt x="83210" y="364578"/>
                  </a:lnTo>
                  <a:lnTo>
                    <a:pt x="83210" y="320192"/>
                  </a:lnTo>
                  <a:lnTo>
                    <a:pt x="81876" y="318935"/>
                  </a:lnTo>
                  <a:lnTo>
                    <a:pt x="62572" y="311480"/>
                  </a:lnTo>
                  <a:lnTo>
                    <a:pt x="41160" y="312013"/>
                  </a:lnTo>
                  <a:lnTo>
                    <a:pt x="21615" y="320802"/>
                  </a:lnTo>
                  <a:lnTo>
                    <a:pt x="7467" y="335876"/>
                  </a:lnTo>
                  <a:lnTo>
                    <a:pt x="0" y="355155"/>
                  </a:lnTo>
                  <a:lnTo>
                    <a:pt x="533" y="376555"/>
                  </a:lnTo>
                  <a:lnTo>
                    <a:pt x="9334" y="396074"/>
                  </a:lnTo>
                  <a:lnTo>
                    <a:pt x="24422" y="410210"/>
                  </a:lnTo>
                  <a:lnTo>
                    <a:pt x="43713" y="417677"/>
                  </a:lnTo>
                  <a:lnTo>
                    <a:pt x="65138" y="417144"/>
                  </a:lnTo>
                  <a:lnTo>
                    <a:pt x="79375" y="411695"/>
                  </a:lnTo>
                  <a:lnTo>
                    <a:pt x="91300" y="402691"/>
                  </a:lnTo>
                  <a:lnTo>
                    <a:pt x="97472" y="394525"/>
                  </a:lnTo>
                  <a:lnTo>
                    <a:pt x="100317" y="390779"/>
                  </a:lnTo>
                  <a:lnTo>
                    <a:pt x="105765" y="376555"/>
                  </a:lnTo>
                  <a:lnTo>
                    <a:pt x="167157" y="376555"/>
                  </a:lnTo>
                  <a:lnTo>
                    <a:pt x="167157" y="508342"/>
                  </a:lnTo>
                  <a:lnTo>
                    <a:pt x="105765" y="508342"/>
                  </a:lnTo>
                  <a:lnTo>
                    <a:pt x="97663" y="490372"/>
                  </a:lnTo>
                  <a:lnTo>
                    <a:pt x="96964" y="488823"/>
                  </a:lnTo>
                  <a:lnTo>
                    <a:pt x="83210" y="475932"/>
                  </a:lnTo>
                  <a:lnTo>
                    <a:pt x="83210" y="520319"/>
                  </a:lnTo>
                  <a:lnTo>
                    <a:pt x="80860" y="531977"/>
                  </a:lnTo>
                  <a:lnTo>
                    <a:pt x="74434" y="541489"/>
                  </a:lnTo>
                  <a:lnTo>
                    <a:pt x="64909" y="547916"/>
                  </a:lnTo>
                  <a:lnTo>
                    <a:pt x="53238" y="550265"/>
                  </a:lnTo>
                  <a:lnTo>
                    <a:pt x="41567" y="547916"/>
                  </a:lnTo>
                  <a:lnTo>
                    <a:pt x="32042" y="541489"/>
                  </a:lnTo>
                  <a:lnTo>
                    <a:pt x="25615" y="531977"/>
                  </a:lnTo>
                  <a:lnTo>
                    <a:pt x="23253" y="520319"/>
                  </a:lnTo>
                  <a:lnTo>
                    <a:pt x="25615" y="508660"/>
                  </a:lnTo>
                  <a:lnTo>
                    <a:pt x="64909" y="492721"/>
                  </a:lnTo>
                  <a:lnTo>
                    <a:pt x="83210" y="520319"/>
                  </a:lnTo>
                  <a:lnTo>
                    <a:pt x="83210" y="475932"/>
                  </a:lnTo>
                  <a:lnTo>
                    <a:pt x="81876" y="474675"/>
                  </a:lnTo>
                  <a:lnTo>
                    <a:pt x="62572" y="467220"/>
                  </a:lnTo>
                  <a:lnTo>
                    <a:pt x="41160" y="467753"/>
                  </a:lnTo>
                  <a:lnTo>
                    <a:pt x="21615" y="476554"/>
                  </a:lnTo>
                  <a:lnTo>
                    <a:pt x="7467" y="491617"/>
                  </a:lnTo>
                  <a:lnTo>
                    <a:pt x="0" y="510895"/>
                  </a:lnTo>
                  <a:lnTo>
                    <a:pt x="533" y="532295"/>
                  </a:lnTo>
                  <a:lnTo>
                    <a:pt x="9334" y="551815"/>
                  </a:lnTo>
                  <a:lnTo>
                    <a:pt x="24422" y="565950"/>
                  </a:lnTo>
                  <a:lnTo>
                    <a:pt x="43713" y="573417"/>
                  </a:lnTo>
                  <a:lnTo>
                    <a:pt x="65138" y="572884"/>
                  </a:lnTo>
                  <a:lnTo>
                    <a:pt x="79375" y="567436"/>
                  </a:lnTo>
                  <a:lnTo>
                    <a:pt x="91300" y="558431"/>
                  </a:lnTo>
                  <a:lnTo>
                    <a:pt x="97472" y="550265"/>
                  </a:lnTo>
                  <a:lnTo>
                    <a:pt x="100317" y="546519"/>
                  </a:lnTo>
                  <a:lnTo>
                    <a:pt x="105765" y="532295"/>
                  </a:lnTo>
                  <a:lnTo>
                    <a:pt x="185775" y="532295"/>
                  </a:lnTo>
                  <a:lnTo>
                    <a:pt x="191147" y="526935"/>
                  </a:lnTo>
                  <a:lnTo>
                    <a:pt x="191147" y="508342"/>
                  </a:lnTo>
                  <a:lnTo>
                    <a:pt x="191147" y="376555"/>
                  </a:lnTo>
                  <a:lnTo>
                    <a:pt x="454964" y="376555"/>
                  </a:lnTo>
                  <a:lnTo>
                    <a:pt x="454964" y="352602"/>
                  </a:lnTo>
                  <a:close/>
                </a:path>
                <a:path w="599440" h="574039">
                  <a:moveTo>
                    <a:pt x="478955" y="208851"/>
                  </a:moveTo>
                  <a:lnTo>
                    <a:pt x="335051" y="208851"/>
                  </a:lnTo>
                  <a:lnTo>
                    <a:pt x="335051" y="232803"/>
                  </a:lnTo>
                  <a:lnTo>
                    <a:pt x="478955" y="232803"/>
                  </a:lnTo>
                  <a:lnTo>
                    <a:pt x="478955" y="208851"/>
                  </a:lnTo>
                  <a:close/>
                </a:path>
                <a:path w="599440" h="574039">
                  <a:moveTo>
                    <a:pt x="550900" y="352602"/>
                  </a:moveTo>
                  <a:lnTo>
                    <a:pt x="478955" y="352602"/>
                  </a:lnTo>
                  <a:lnTo>
                    <a:pt x="478955" y="376555"/>
                  </a:lnTo>
                  <a:lnTo>
                    <a:pt x="550900" y="376555"/>
                  </a:lnTo>
                  <a:lnTo>
                    <a:pt x="550900" y="352602"/>
                  </a:lnTo>
                  <a:close/>
                </a:path>
                <a:path w="599440" h="574039">
                  <a:moveTo>
                    <a:pt x="550900" y="268732"/>
                  </a:moveTo>
                  <a:lnTo>
                    <a:pt x="514934" y="268732"/>
                  </a:lnTo>
                  <a:lnTo>
                    <a:pt x="514934" y="292696"/>
                  </a:lnTo>
                  <a:lnTo>
                    <a:pt x="550900" y="292696"/>
                  </a:lnTo>
                  <a:lnTo>
                    <a:pt x="550900" y="268732"/>
                  </a:lnTo>
                  <a:close/>
                </a:path>
                <a:path w="599440" h="574039">
                  <a:moveTo>
                    <a:pt x="550900" y="208851"/>
                  </a:moveTo>
                  <a:lnTo>
                    <a:pt x="514934" y="208851"/>
                  </a:lnTo>
                  <a:lnTo>
                    <a:pt x="514934" y="232803"/>
                  </a:lnTo>
                  <a:lnTo>
                    <a:pt x="550900" y="232803"/>
                  </a:lnTo>
                  <a:lnTo>
                    <a:pt x="550900" y="208851"/>
                  </a:lnTo>
                  <a:close/>
                </a:path>
                <a:path w="599440" h="574039">
                  <a:moveTo>
                    <a:pt x="598881" y="496354"/>
                  </a:moveTo>
                  <a:lnTo>
                    <a:pt x="598779" y="158978"/>
                  </a:lnTo>
                  <a:lnTo>
                    <a:pt x="598525" y="158026"/>
                  </a:lnTo>
                  <a:lnTo>
                    <a:pt x="598030" y="155930"/>
                  </a:lnTo>
                  <a:lnTo>
                    <a:pt x="596925" y="153987"/>
                  </a:lnTo>
                  <a:lnTo>
                    <a:pt x="595376" y="152387"/>
                  </a:lnTo>
                  <a:lnTo>
                    <a:pt x="591934" y="148945"/>
                  </a:lnTo>
                  <a:lnTo>
                    <a:pt x="557999" y="115062"/>
                  </a:lnTo>
                  <a:lnTo>
                    <a:pt x="557999" y="148945"/>
                  </a:lnTo>
                  <a:lnTo>
                    <a:pt x="502589" y="148945"/>
                  </a:lnTo>
                  <a:lnTo>
                    <a:pt x="502589" y="93941"/>
                  </a:lnTo>
                  <a:lnTo>
                    <a:pt x="557999" y="148945"/>
                  </a:lnTo>
                  <a:lnTo>
                    <a:pt x="557999" y="115062"/>
                  </a:lnTo>
                  <a:lnTo>
                    <a:pt x="519976" y="77063"/>
                  </a:lnTo>
                  <a:lnTo>
                    <a:pt x="492848" y="53301"/>
                  </a:lnTo>
                  <a:lnTo>
                    <a:pt x="491896" y="53301"/>
                  </a:lnTo>
                  <a:lnTo>
                    <a:pt x="490943" y="53454"/>
                  </a:lnTo>
                  <a:lnTo>
                    <a:pt x="292455" y="53454"/>
                  </a:lnTo>
                  <a:lnTo>
                    <a:pt x="287083" y="58801"/>
                  </a:lnTo>
                  <a:lnTo>
                    <a:pt x="287083" y="328637"/>
                  </a:lnTo>
                  <a:lnTo>
                    <a:pt x="311061" y="328637"/>
                  </a:lnTo>
                  <a:lnTo>
                    <a:pt x="311061" y="77063"/>
                  </a:lnTo>
                  <a:lnTo>
                    <a:pt x="478955" y="77063"/>
                  </a:lnTo>
                  <a:lnTo>
                    <a:pt x="478955" y="167513"/>
                  </a:lnTo>
                  <a:lnTo>
                    <a:pt x="484301" y="172910"/>
                  </a:lnTo>
                  <a:lnTo>
                    <a:pt x="574890" y="172910"/>
                  </a:lnTo>
                  <a:lnTo>
                    <a:pt x="574890" y="496354"/>
                  </a:lnTo>
                  <a:lnTo>
                    <a:pt x="311061" y="496354"/>
                  </a:lnTo>
                  <a:lnTo>
                    <a:pt x="311061" y="400519"/>
                  </a:lnTo>
                  <a:lnTo>
                    <a:pt x="287083" y="400519"/>
                  </a:lnTo>
                  <a:lnTo>
                    <a:pt x="287083" y="514946"/>
                  </a:lnTo>
                  <a:lnTo>
                    <a:pt x="292455" y="520319"/>
                  </a:lnTo>
                  <a:lnTo>
                    <a:pt x="593534" y="520319"/>
                  </a:lnTo>
                  <a:lnTo>
                    <a:pt x="598881" y="514946"/>
                  </a:lnTo>
                  <a:lnTo>
                    <a:pt x="598881" y="49635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42222" y="4259834"/>
            <a:ext cx="1320419" cy="284988"/>
          </a:xfrm>
          <a:prstGeom prst="rect">
            <a:avLst/>
          </a:prstGeom>
        </p:spPr>
      </p:pic>
      <p:grpSp>
        <p:nvGrpSpPr>
          <p:cNvPr id="30" name="object 30" descr=""/>
          <p:cNvGrpSpPr/>
          <p:nvPr/>
        </p:nvGrpSpPr>
        <p:grpSpPr>
          <a:xfrm>
            <a:off x="7875761" y="4980046"/>
            <a:ext cx="959485" cy="958850"/>
            <a:chOff x="7875761" y="4980046"/>
            <a:chExt cx="959485" cy="958850"/>
          </a:xfrm>
        </p:grpSpPr>
        <p:sp>
          <p:nvSpPr>
            <p:cNvPr id="31" name="object 31" descr=""/>
            <p:cNvSpPr/>
            <p:nvPr/>
          </p:nvSpPr>
          <p:spPr>
            <a:xfrm>
              <a:off x="7892684" y="4997098"/>
              <a:ext cx="925194" cy="925194"/>
            </a:xfrm>
            <a:custGeom>
              <a:avLst/>
              <a:gdLst/>
              <a:ahLst/>
              <a:cxnLst/>
              <a:rect l="l" t="t" r="r" b="b"/>
              <a:pathLst>
                <a:path w="925195" h="925195">
                  <a:moveTo>
                    <a:pt x="925169" y="0"/>
                  </a:moveTo>
                  <a:lnTo>
                    <a:pt x="0" y="0"/>
                  </a:lnTo>
                  <a:lnTo>
                    <a:pt x="0" y="924953"/>
                  </a:lnTo>
                  <a:lnTo>
                    <a:pt x="925170" y="924954"/>
                  </a:lnTo>
                  <a:lnTo>
                    <a:pt x="925169" y="0"/>
                  </a:lnTo>
                  <a:close/>
                </a:path>
              </a:pathLst>
            </a:custGeom>
            <a:solidFill>
              <a:srgbClr val="55C0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875752" y="4980050"/>
              <a:ext cx="959485" cy="958850"/>
            </a:xfrm>
            <a:custGeom>
              <a:avLst/>
              <a:gdLst/>
              <a:ahLst/>
              <a:cxnLst/>
              <a:rect l="l" t="t" r="r" b="b"/>
              <a:pathLst>
                <a:path w="959484" h="958850">
                  <a:moveTo>
                    <a:pt x="959015" y="0"/>
                  </a:moveTo>
                  <a:lnTo>
                    <a:pt x="925169" y="0"/>
                  </a:lnTo>
                  <a:lnTo>
                    <a:pt x="925169" y="34290"/>
                  </a:lnTo>
                  <a:lnTo>
                    <a:pt x="925169" y="924458"/>
                  </a:lnTo>
                  <a:lnTo>
                    <a:pt x="33845" y="924458"/>
                  </a:lnTo>
                  <a:lnTo>
                    <a:pt x="33845" y="34290"/>
                  </a:lnTo>
                  <a:lnTo>
                    <a:pt x="925169" y="34290"/>
                  </a:lnTo>
                  <a:lnTo>
                    <a:pt x="925169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924458"/>
                  </a:lnTo>
                  <a:lnTo>
                    <a:pt x="0" y="958735"/>
                  </a:lnTo>
                  <a:lnTo>
                    <a:pt x="959015" y="958735"/>
                  </a:lnTo>
                  <a:lnTo>
                    <a:pt x="959015" y="925093"/>
                  </a:lnTo>
                  <a:lnTo>
                    <a:pt x="959015" y="924458"/>
                  </a:lnTo>
                  <a:lnTo>
                    <a:pt x="959015" y="34290"/>
                  </a:lnTo>
                  <a:lnTo>
                    <a:pt x="959015" y="33985"/>
                  </a:lnTo>
                  <a:lnTo>
                    <a:pt x="959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8383006" y="5194511"/>
              <a:ext cx="260350" cy="557530"/>
            </a:xfrm>
            <a:custGeom>
              <a:avLst/>
              <a:gdLst/>
              <a:ahLst/>
              <a:cxnLst/>
              <a:rect l="l" t="t" r="r" b="b"/>
              <a:pathLst>
                <a:path w="260350" h="557529">
                  <a:moveTo>
                    <a:pt x="43665" y="516719"/>
                  </a:moveTo>
                  <a:lnTo>
                    <a:pt x="18616" y="516719"/>
                  </a:lnTo>
                  <a:lnTo>
                    <a:pt x="31168" y="549431"/>
                  </a:lnTo>
                  <a:lnTo>
                    <a:pt x="32296" y="552293"/>
                  </a:lnTo>
                  <a:lnTo>
                    <a:pt x="34506" y="554572"/>
                  </a:lnTo>
                  <a:lnTo>
                    <a:pt x="37373" y="555747"/>
                  </a:lnTo>
                  <a:lnTo>
                    <a:pt x="40288" y="557035"/>
                  </a:lnTo>
                  <a:lnTo>
                    <a:pt x="43579" y="557035"/>
                  </a:lnTo>
                  <a:lnTo>
                    <a:pt x="103960" y="530142"/>
                  </a:lnTo>
                  <a:lnTo>
                    <a:pt x="48656" y="530142"/>
                  </a:lnTo>
                  <a:lnTo>
                    <a:pt x="43665" y="516719"/>
                  </a:lnTo>
                  <a:close/>
                </a:path>
                <a:path w="260350" h="557529">
                  <a:moveTo>
                    <a:pt x="172012" y="393105"/>
                  </a:moveTo>
                  <a:lnTo>
                    <a:pt x="166088" y="394820"/>
                  </a:lnTo>
                  <a:lnTo>
                    <a:pt x="163033" y="399408"/>
                  </a:lnTo>
                  <a:lnTo>
                    <a:pt x="152078" y="414346"/>
                  </a:lnTo>
                  <a:lnTo>
                    <a:pt x="139921" y="428284"/>
                  </a:lnTo>
                  <a:lnTo>
                    <a:pt x="126627" y="441151"/>
                  </a:lnTo>
                  <a:lnTo>
                    <a:pt x="112261" y="452874"/>
                  </a:lnTo>
                  <a:lnTo>
                    <a:pt x="107748" y="456155"/>
                  </a:lnTo>
                  <a:lnTo>
                    <a:pt x="106338" y="462246"/>
                  </a:lnTo>
                  <a:lnTo>
                    <a:pt x="108876" y="467200"/>
                  </a:lnTo>
                  <a:lnTo>
                    <a:pt x="124578" y="496302"/>
                  </a:lnTo>
                  <a:lnTo>
                    <a:pt x="48656" y="530142"/>
                  </a:lnTo>
                  <a:lnTo>
                    <a:pt x="103960" y="530142"/>
                  </a:lnTo>
                  <a:lnTo>
                    <a:pt x="144228" y="512207"/>
                  </a:lnTo>
                  <a:lnTo>
                    <a:pt x="149964" y="509763"/>
                  </a:lnTo>
                  <a:lnTo>
                    <a:pt x="152596" y="503141"/>
                  </a:lnTo>
                  <a:lnTo>
                    <a:pt x="150152" y="497407"/>
                  </a:lnTo>
                  <a:lnTo>
                    <a:pt x="150011" y="497031"/>
                  </a:lnTo>
                  <a:lnTo>
                    <a:pt x="133510" y="465170"/>
                  </a:lnTo>
                  <a:lnTo>
                    <a:pt x="145334" y="454958"/>
                  </a:lnTo>
                  <a:lnTo>
                    <a:pt x="156457" y="444011"/>
                  </a:lnTo>
                  <a:lnTo>
                    <a:pt x="166849" y="432363"/>
                  </a:lnTo>
                  <a:lnTo>
                    <a:pt x="176478" y="420050"/>
                  </a:lnTo>
                  <a:lnTo>
                    <a:pt x="227232" y="420050"/>
                  </a:lnTo>
                  <a:lnTo>
                    <a:pt x="231711" y="408319"/>
                  </a:lnTo>
                  <a:lnTo>
                    <a:pt x="207176" y="408319"/>
                  </a:lnTo>
                  <a:lnTo>
                    <a:pt x="177042" y="395347"/>
                  </a:lnTo>
                  <a:lnTo>
                    <a:pt x="172012" y="393105"/>
                  </a:lnTo>
                  <a:close/>
                </a:path>
                <a:path w="260350" h="557529">
                  <a:moveTo>
                    <a:pt x="29381" y="491574"/>
                  </a:moveTo>
                  <a:lnTo>
                    <a:pt x="23834" y="493144"/>
                  </a:lnTo>
                  <a:lnTo>
                    <a:pt x="16077" y="494605"/>
                  </a:lnTo>
                  <a:lnTo>
                    <a:pt x="8321" y="495658"/>
                  </a:lnTo>
                  <a:lnTo>
                    <a:pt x="470" y="496302"/>
                  </a:lnTo>
                  <a:lnTo>
                    <a:pt x="470" y="518862"/>
                  </a:lnTo>
                  <a:lnTo>
                    <a:pt x="6581" y="518646"/>
                  </a:lnTo>
                  <a:lnTo>
                    <a:pt x="12646" y="517931"/>
                  </a:lnTo>
                  <a:lnTo>
                    <a:pt x="18616" y="516719"/>
                  </a:lnTo>
                  <a:lnTo>
                    <a:pt x="43665" y="516719"/>
                  </a:lnTo>
                  <a:lnTo>
                    <a:pt x="37373" y="499799"/>
                  </a:lnTo>
                  <a:lnTo>
                    <a:pt x="35211" y="494446"/>
                  </a:lnTo>
                  <a:lnTo>
                    <a:pt x="29381" y="491574"/>
                  </a:lnTo>
                  <a:close/>
                </a:path>
                <a:path w="260350" h="557529">
                  <a:moveTo>
                    <a:pt x="227232" y="420050"/>
                  </a:moveTo>
                  <a:lnTo>
                    <a:pt x="176478" y="420050"/>
                  </a:lnTo>
                  <a:lnTo>
                    <a:pt x="208633" y="434375"/>
                  </a:lnTo>
                  <a:lnTo>
                    <a:pt x="214227" y="437106"/>
                  </a:lnTo>
                  <a:lnTo>
                    <a:pt x="220997" y="434784"/>
                  </a:lnTo>
                  <a:lnTo>
                    <a:pt x="223911" y="428811"/>
                  </a:lnTo>
                  <a:lnTo>
                    <a:pt x="223958" y="428623"/>
                  </a:lnTo>
                  <a:lnTo>
                    <a:pt x="227232" y="420050"/>
                  </a:lnTo>
                  <a:close/>
                </a:path>
                <a:path w="260350" h="557529">
                  <a:moveTo>
                    <a:pt x="223859" y="135359"/>
                  </a:moveTo>
                  <a:lnTo>
                    <a:pt x="199607" y="135359"/>
                  </a:lnTo>
                  <a:lnTo>
                    <a:pt x="233455" y="210934"/>
                  </a:lnTo>
                  <a:lnTo>
                    <a:pt x="202757" y="222214"/>
                  </a:lnTo>
                  <a:lnTo>
                    <a:pt x="197632" y="224188"/>
                  </a:lnTo>
                  <a:lnTo>
                    <a:pt x="194671" y="229546"/>
                  </a:lnTo>
                  <a:lnTo>
                    <a:pt x="195752" y="234951"/>
                  </a:lnTo>
                  <a:lnTo>
                    <a:pt x="198627" y="253183"/>
                  </a:lnTo>
                  <a:lnTo>
                    <a:pt x="199924" y="271605"/>
                  </a:lnTo>
                  <a:lnTo>
                    <a:pt x="199652" y="290000"/>
                  </a:lnTo>
                  <a:lnTo>
                    <a:pt x="197820" y="308364"/>
                  </a:lnTo>
                  <a:lnTo>
                    <a:pt x="196880" y="313957"/>
                  </a:lnTo>
                  <a:lnTo>
                    <a:pt x="200218" y="319362"/>
                  </a:lnTo>
                  <a:lnTo>
                    <a:pt x="236839" y="330830"/>
                  </a:lnTo>
                  <a:lnTo>
                    <a:pt x="207176" y="408319"/>
                  </a:lnTo>
                  <a:lnTo>
                    <a:pt x="231711" y="408319"/>
                  </a:lnTo>
                  <a:lnTo>
                    <a:pt x="259969" y="334308"/>
                  </a:lnTo>
                  <a:lnTo>
                    <a:pt x="259969" y="317059"/>
                  </a:lnTo>
                  <a:lnTo>
                    <a:pt x="258652" y="315414"/>
                  </a:lnTo>
                  <a:lnTo>
                    <a:pt x="256913" y="314192"/>
                  </a:lnTo>
                  <a:lnTo>
                    <a:pt x="254891" y="313581"/>
                  </a:lnTo>
                  <a:lnTo>
                    <a:pt x="221044" y="302866"/>
                  </a:lnTo>
                  <a:lnTo>
                    <a:pt x="222154" y="287251"/>
                  </a:lnTo>
                  <a:lnTo>
                    <a:pt x="222240" y="271570"/>
                  </a:lnTo>
                  <a:lnTo>
                    <a:pt x="221308" y="255986"/>
                  </a:lnTo>
                  <a:lnTo>
                    <a:pt x="219351" y="240450"/>
                  </a:lnTo>
                  <a:lnTo>
                    <a:pt x="255314" y="226867"/>
                  </a:lnTo>
                  <a:lnTo>
                    <a:pt x="257665" y="224611"/>
                  </a:lnTo>
                  <a:lnTo>
                    <a:pt x="258840" y="221744"/>
                  </a:lnTo>
                  <a:lnTo>
                    <a:pt x="260063" y="218924"/>
                  </a:lnTo>
                  <a:lnTo>
                    <a:pt x="260063" y="215681"/>
                  </a:lnTo>
                  <a:lnTo>
                    <a:pt x="258840" y="212814"/>
                  </a:lnTo>
                  <a:lnTo>
                    <a:pt x="223859" y="135359"/>
                  </a:lnTo>
                  <a:close/>
                </a:path>
                <a:path w="260350" h="557529">
                  <a:moveTo>
                    <a:pt x="99067" y="23546"/>
                  </a:moveTo>
                  <a:lnTo>
                    <a:pt x="33753" y="23546"/>
                  </a:lnTo>
                  <a:lnTo>
                    <a:pt x="111509" y="53673"/>
                  </a:lnTo>
                  <a:lnTo>
                    <a:pt x="97970" y="83236"/>
                  </a:lnTo>
                  <a:lnTo>
                    <a:pt x="95948" y="88124"/>
                  </a:lnTo>
                  <a:lnTo>
                    <a:pt x="97641" y="93764"/>
                  </a:lnTo>
                  <a:lnTo>
                    <a:pt x="102013" y="96772"/>
                  </a:lnTo>
                  <a:lnTo>
                    <a:pt x="117004" y="107599"/>
                  </a:lnTo>
                  <a:lnTo>
                    <a:pt x="130977" y="119661"/>
                  </a:lnTo>
                  <a:lnTo>
                    <a:pt x="143866" y="132885"/>
                  </a:lnTo>
                  <a:lnTo>
                    <a:pt x="155605" y="147203"/>
                  </a:lnTo>
                  <a:lnTo>
                    <a:pt x="158896" y="151715"/>
                  </a:lnTo>
                  <a:lnTo>
                    <a:pt x="164960" y="153125"/>
                  </a:lnTo>
                  <a:lnTo>
                    <a:pt x="199607" y="135359"/>
                  </a:lnTo>
                  <a:lnTo>
                    <a:pt x="223859" y="135359"/>
                  </a:lnTo>
                  <a:lnTo>
                    <a:pt x="219423" y="125536"/>
                  </a:lnTo>
                  <a:lnTo>
                    <a:pt x="167922" y="125536"/>
                  </a:lnTo>
                  <a:lnTo>
                    <a:pt x="157684" y="113757"/>
                  </a:lnTo>
                  <a:lnTo>
                    <a:pt x="146732" y="102688"/>
                  </a:lnTo>
                  <a:lnTo>
                    <a:pt x="135092" y="92350"/>
                  </a:lnTo>
                  <a:lnTo>
                    <a:pt x="122791" y="82766"/>
                  </a:lnTo>
                  <a:lnTo>
                    <a:pt x="137318" y="50524"/>
                  </a:lnTo>
                  <a:lnTo>
                    <a:pt x="139856" y="44837"/>
                  </a:lnTo>
                  <a:lnTo>
                    <a:pt x="137271" y="38163"/>
                  </a:lnTo>
                  <a:lnTo>
                    <a:pt x="131582" y="35625"/>
                  </a:lnTo>
                  <a:lnTo>
                    <a:pt x="99067" y="23546"/>
                  </a:lnTo>
                  <a:close/>
                </a:path>
                <a:path w="260350" h="557529">
                  <a:moveTo>
                    <a:pt x="205859" y="106877"/>
                  </a:moveTo>
                  <a:lnTo>
                    <a:pt x="200077" y="109274"/>
                  </a:lnTo>
                  <a:lnTo>
                    <a:pt x="199278" y="109274"/>
                  </a:lnTo>
                  <a:lnTo>
                    <a:pt x="167922" y="125536"/>
                  </a:lnTo>
                  <a:lnTo>
                    <a:pt x="219423" y="125536"/>
                  </a:lnTo>
                  <a:lnTo>
                    <a:pt x="214838" y="115384"/>
                  </a:lnTo>
                  <a:lnTo>
                    <a:pt x="212441" y="109603"/>
                  </a:lnTo>
                  <a:lnTo>
                    <a:pt x="205859" y="106877"/>
                  </a:lnTo>
                  <a:close/>
                </a:path>
                <a:path w="260350" h="557529">
                  <a:moveTo>
                    <a:pt x="20421" y="61334"/>
                  </a:moveTo>
                  <a:lnTo>
                    <a:pt x="3807" y="61334"/>
                  </a:lnTo>
                  <a:lnTo>
                    <a:pt x="7615" y="61710"/>
                  </a:lnTo>
                  <a:lnTo>
                    <a:pt x="11282" y="62697"/>
                  </a:lnTo>
                  <a:lnTo>
                    <a:pt x="16829" y="63590"/>
                  </a:lnTo>
                  <a:lnTo>
                    <a:pt x="20421" y="61334"/>
                  </a:lnTo>
                  <a:close/>
                </a:path>
                <a:path w="260350" h="557529">
                  <a:moveTo>
                    <a:pt x="35681" y="0"/>
                  </a:moveTo>
                  <a:lnTo>
                    <a:pt x="4419" y="39009"/>
                  </a:lnTo>
                  <a:lnTo>
                    <a:pt x="0" y="39009"/>
                  </a:lnTo>
                  <a:lnTo>
                    <a:pt x="0" y="61569"/>
                  </a:lnTo>
                  <a:lnTo>
                    <a:pt x="3807" y="61334"/>
                  </a:lnTo>
                  <a:lnTo>
                    <a:pt x="20421" y="61334"/>
                  </a:lnTo>
                  <a:lnTo>
                    <a:pt x="22142" y="60253"/>
                  </a:lnTo>
                  <a:lnTo>
                    <a:pt x="33753" y="23546"/>
                  </a:lnTo>
                  <a:lnTo>
                    <a:pt x="99067" y="23546"/>
                  </a:lnTo>
                  <a:lnTo>
                    <a:pt x="35681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83476" y="5351490"/>
              <a:ext cx="101543" cy="237804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078692" y="5187978"/>
              <a:ext cx="294005" cy="563880"/>
            </a:xfrm>
            <a:custGeom>
              <a:avLst/>
              <a:gdLst/>
              <a:ahLst/>
              <a:cxnLst/>
              <a:rect l="l" t="t" r="r" b="b"/>
              <a:pathLst>
                <a:path w="294004" h="563879">
                  <a:moveTo>
                    <a:pt x="217015" y="0"/>
                  </a:moveTo>
                  <a:lnTo>
                    <a:pt x="212690" y="0"/>
                  </a:lnTo>
                  <a:lnTo>
                    <a:pt x="209211" y="2020"/>
                  </a:lnTo>
                  <a:lnTo>
                    <a:pt x="73830" y="82108"/>
                  </a:lnTo>
                  <a:lnTo>
                    <a:pt x="70219" y="83941"/>
                  </a:lnTo>
                  <a:lnTo>
                    <a:pt x="67892" y="87607"/>
                  </a:lnTo>
                  <a:lnTo>
                    <a:pt x="67737" y="91696"/>
                  </a:lnTo>
                  <a:lnTo>
                    <a:pt x="67737" y="171783"/>
                  </a:lnTo>
                  <a:lnTo>
                    <a:pt x="6360" y="204025"/>
                  </a:lnTo>
                  <a:lnTo>
                    <a:pt x="2486" y="205905"/>
                  </a:lnTo>
                  <a:lnTo>
                    <a:pt x="32" y="209853"/>
                  </a:lnTo>
                  <a:lnTo>
                    <a:pt x="0" y="353343"/>
                  </a:lnTo>
                  <a:lnTo>
                    <a:pt x="1866" y="356868"/>
                  </a:lnTo>
                  <a:lnTo>
                    <a:pt x="5006" y="359030"/>
                  </a:lnTo>
                  <a:lnTo>
                    <a:pt x="67850" y="399962"/>
                  </a:lnTo>
                  <a:lnTo>
                    <a:pt x="67803" y="477554"/>
                  </a:lnTo>
                  <a:lnTo>
                    <a:pt x="69815" y="481234"/>
                  </a:lnTo>
                  <a:lnTo>
                    <a:pt x="73153" y="483321"/>
                  </a:lnTo>
                  <a:lnTo>
                    <a:pt x="208553" y="561378"/>
                  </a:lnTo>
                  <a:lnTo>
                    <a:pt x="210292" y="562699"/>
                  </a:lnTo>
                  <a:lnTo>
                    <a:pt x="212361" y="563516"/>
                  </a:lnTo>
                  <a:lnTo>
                    <a:pt x="214523" y="563747"/>
                  </a:lnTo>
                  <a:lnTo>
                    <a:pt x="216545" y="563747"/>
                  </a:lnTo>
                  <a:lnTo>
                    <a:pt x="218519" y="563202"/>
                  </a:lnTo>
                  <a:lnTo>
                    <a:pt x="259501" y="539156"/>
                  </a:lnTo>
                  <a:lnTo>
                    <a:pt x="214523" y="539156"/>
                  </a:lnTo>
                  <a:lnTo>
                    <a:pt x="163865" y="509941"/>
                  </a:lnTo>
                  <a:lnTo>
                    <a:pt x="185311" y="497082"/>
                  </a:lnTo>
                  <a:lnTo>
                    <a:pt x="141864" y="497082"/>
                  </a:lnTo>
                  <a:lnTo>
                    <a:pt x="90415" y="467529"/>
                  </a:lnTo>
                  <a:lnTo>
                    <a:pt x="90415" y="400639"/>
                  </a:lnTo>
                  <a:lnTo>
                    <a:pt x="124863" y="380786"/>
                  </a:lnTo>
                  <a:lnTo>
                    <a:pt x="79133" y="380786"/>
                  </a:lnTo>
                  <a:lnTo>
                    <a:pt x="22720" y="342862"/>
                  </a:lnTo>
                  <a:lnTo>
                    <a:pt x="22720" y="289283"/>
                  </a:lnTo>
                  <a:lnTo>
                    <a:pt x="68383" y="263245"/>
                  </a:lnTo>
                  <a:lnTo>
                    <a:pt x="22720" y="263245"/>
                  </a:lnTo>
                  <a:lnTo>
                    <a:pt x="22720" y="220851"/>
                  </a:lnTo>
                  <a:lnTo>
                    <a:pt x="79132" y="191617"/>
                  </a:lnTo>
                  <a:lnTo>
                    <a:pt x="134907" y="191617"/>
                  </a:lnTo>
                  <a:lnTo>
                    <a:pt x="90415" y="166707"/>
                  </a:lnTo>
                  <a:lnTo>
                    <a:pt x="90415" y="93388"/>
                  </a:lnTo>
                  <a:lnTo>
                    <a:pt x="135545" y="66175"/>
                  </a:lnTo>
                  <a:lnTo>
                    <a:pt x="158110" y="66175"/>
                  </a:lnTo>
                  <a:lnTo>
                    <a:pt x="158110" y="52874"/>
                  </a:lnTo>
                  <a:lnTo>
                    <a:pt x="214523" y="19927"/>
                  </a:lnTo>
                  <a:lnTo>
                    <a:pt x="249637" y="19927"/>
                  </a:lnTo>
                  <a:lnTo>
                    <a:pt x="220493" y="2020"/>
                  </a:lnTo>
                  <a:lnTo>
                    <a:pt x="217015" y="0"/>
                  </a:lnTo>
                  <a:close/>
                </a:path>
                <a:path w="294004" h="563879">
                  <a:moveTo>
                    <a:pt x="293595" y="371875"/>
                  </a:moveTo>
                  <a:lnTo>
                    <a:pt x="270936" y="371875"/>
                  </a:lnTo>
                  <a:lnTo>
                    <a:pt x="270936" y="506106"/>
                  </a:lnTo>
                  <a:lnTo>
                    <a:pt x="214523" y="539156"/>
                  </a:lnTo>
                  <a:lnTo>
                    <a:pt x="259501" y="539156"/>
                  </a:lnTo>
                  <a:lnTo>
                    <a:pt x="287954" y="522462"/>
                  </a:lnTo>
                  <a:lnTo>
                    <a:pt x="291433" y="520460"/>
                  </a:lnTo>
                  <a:lnTo>
                    <a:pt x="293595" y="516766"/>
                  </a:lnTo>
                  <a:lnTo>
                    <a:pt x="293595" y="371875"/>
                  </a:lnTo>
                  <a:close/>
                </a:path>
                <a:path w="294004" h="563879">
                  <a:moveTo>
                    <a:pt x="215981" y="452639"/>
                  </a:moveTo>
                  <a:lnTo>
                    <a:pt x="141864" y="497082"/>
                  </a:lnTo>
                  <a:lnTo>
                    <a:pt x="185311" y="497082"/>
                  </a:lnTo>
                  <a:lnTo>
                    <a:pt x="227263" y="471928"/>
                  </a:lnTo>
                  <a:lnTo>
                    <a:pt x="215981" y="452639"/>
                  </a:lnTo>
                  <a:close/>
                </a:path>
                <a:path w="294004" h="563879">
                  <a:moveTo>
                    <a:pt x="207023" y="294500"/>
                  </a:moveTo>
                  <a:lnTo>
                    <a:pt x="146828" y="294500"/>
                  </a:lnTo>
                  <a:lnTo>
                    <a:pt x="203241" y="322370"/>
                  </a:lnTo>
                  <a:lnTo>
                    <a:pt x="203241" y="386652"/>
                  </a:lnTo>
                  <a:lnTo>
                    <a:pt x="131145" y="428049"/>
                  </a:lnTo>
                  <a:lnTo>
                    <a:pt x="142428" y="447789"/>
                  </a:lnTo>
                  <a:lnTo>
                    <a:pt x="268263" y="373454"/>
                  </a:lnTo>
                  <a:lnTo>
                    <a:pt x="225806" y="373454"/>
                  </a:lnTo>
                  <a:lnTo>
                    <a:pt x="225900" y="306813"/>
                  </a:lnTo>
                  <a:lnTo>
                    <a:pt x="223549" y="302913"/>
                  </a:lnTo>
                  <a:lnTo>
                    <a:pt x="219835" y="300939"/>
                  </a:lnTo>
                  <a:lnTo>
                    <a:pt x="207023" y="294500"/>
                  </a:lnTo>
                  <a:close/>
                </a:path>
                <a:path w="294004" h="563879">
                  <a:moveTo>
                    <a:pt x="139833" y="346152"/>
                  </a:moveTo>
                  <a:lnTo>
                    <a:pt x="79133" y="380786"/>
                  </a:lnTo>
                  <a:lnTo>
                    <a:pt x="124863" y="380786"/>
                  </a:lnTo>
                  <a:lnTo>
                    <a:pt x="151115" y="365657"/>
                  </a:lnTo>
                  <a:lnTo>
                    <a:pt x="139833" y="346152"/>
                  </a:lnTo>
                  <a:close/>
                </a:path>
                <a:path w="294004" h="563879">
                  <a:moveTo>
                    <a:pt x="231776" y="228606"/>
                  </a:moveTo>
                  <a:lnTo>
                    <a:pt x="220494" y="248111"/>
                  </a:lnTo>
                  <a:lnTo>
                    <a:pt x="270936" y="277251"/>
                  </a:lnTo>
                  <a:lnTo>
                    <a:pt x="270936" y="347844"/>
                  </a:lnTo>
                  <a:lnTo>
                    <a:pt x="225806" y="373454"/>
                  </a:lnTo>
                  <a:lnTo>
                    <a:pt x="268263" y="373454"/>
                  </a:lnTo>
                  <a:lnTo>
                    <a:pt x="270936" y="371875"/>
                  </a:lnTo>
                  <a:lnTo>
                    <a:pt x="293595" y="371875"/>
                  </a:lnTo>
                  <a:lnTo>
                    <a:pt x="293595" y="251166"/>
                  </a:lnTo>
                  <a:lnTo>
                    <a:pt x="270936" y="251166"/>
                  </a:lnTo>
                  <a:lnTo>
                    <a:pt x="231776" y="228606"/>
                  </a:lnTo>
                  <a:close/>
                </a:path>
                <a:path w="294004" h="563879">
                  <a:moveTo>
                    <a:pt x="134907" y="191617"/>
                  </a:moveTo>
                  <a:lnTo>
                    <a:pt x="79132" y="191617"/>
                  </a:lnTo>
                  <a:lnTo>
                    <a:pt x="135545" y="223201"/>
                  </a:lnTo>
                  <a:lnTo>
                    <a:pt x="135545" y="275888"/>
                  </a:lnTo>
                  <a:lnTo>
                    <a:pt x="72137" y="312077"/>
                  </a:lnTo>
                  <a:lnTo>
                    <a:pt x="83420" y="331394"/>
                  </a:lnTo>
                  <a:lnTo>
                    <a:pt x="146828" y="294500"/>
                  </a:lnTo>
                  <a:lnTo>
                    <a:pt x="207023" y="294500"/>
                  </a:lnTo>
                  <a:lnTo>
                    <a:pt x="158110" y="269919"/>
                  </a:lnTo>
                  <a:lnTo>
                    <a:pt x="158110" y="218689"/>
                  </a:lnTo>
                  <a:lnTo>
                    <a:pt x="194361" y="198291"/>
                  </a:lnTo>
                  <a:lnTo>
                    <a:pt x="146828" y="198291"/>
                  </a:lnTo>
                  <a:lnTo>
                    <a:pt x="134907" y="191617"/>
                  </a:lnTo>
                  <a:close/>
                </a:path>
                <a:path w="294004" h="563879">
                  <a:moveTo>
                    <a:pt x="70783" y="235938"/>
                  </a:moveTo>
                  <a:lnTo>
                    <a:pt x="22720" y="263245"/>
                  </a:lnTo>
                  <a:lnTo>
                    <a:pt x="68383" y="263245"/>
                  </a:lnTo>
                  <a:lnTo>
                    <a:pt x="82066" y="255443"/>
                  </a:lnTo>
                  <a:lnTo>
                    <a:pt x="70783" y="235938"/>
                  </a:lnTo>
                  <a:close/>
                </a:path>
                <a:path w="294004" h="563879">
                  <a:moveTo>
                    <a:pt x="249637" y="19927"/>
                  </a:moveTo>
                  <a:lnTo>
                    <a:pt x="214523" y="19927"/>
                  </a:lnTo>
                  <a:lnTo>
                    <a:pt x="270936" y="54801"/>
                  </a:lnTo>
                  <a:lnTo>
                    <a:pt x="270936" y="251166"/>
                  </a:lnTo>
                  <a:lnTo>
                    <a:pt x="293595" y="251166"/>
                  </a:lnTo>
                  <a:lnTo>
                    <a:pt x="293642" y="49349"/>
                  </a:lnTo>
                  <a:lnTo>
                    <a:pt x="291573" y="45683"/>
                  </a:lnTo>
                  <a:lnTo>
                    <a:pt x="249637" y="19927"/>
                  </a:lnTo>
                  <a:close/>
                </a:path>
                <a:path w="294004" h="563879">
                  <a:moveTo>
                    <a:pt x="225806" y="85492"/>
                  </a:moveTo>
                  <a:lnTo>
                    <a:pt x="203240" y="85492"/>
                  </a:lnTo>
                  <a:lnTo>
                    <a:pt x="203241" y="167130"/>
                  </a:lnTo>
                  <a:lnTo>
                    <a:pt x="146828" y="198291"/>
                  </a:lnTo>
                  <a:lnTo>
                    <a:pt x="194361" y="198291"/>
                  </a:lnTo>
                  <a:lnTo>
                    <a:pt x="223596" y="181841"/>
                  </a:lnTo>
                  <a:lnTo>
                    <a:pt x="225806" y="178081"/>
                  </a:lnTo>
                  <a:lnTo>
                    <a:pt x="225806" y="85492"/>
                  </a:lnTo>
                  <a:close/>
                </a:path>
                <a:path w="294004" h="563879">
                  <a:moveTo>
                    <a:pt x="158110" y="66175"/>
                  </a:moveTo>
                  <a:lnTo>
                    <a:pt x="135545" y="66175"/>
                  </a:lnTo>
                  <a:lnTo>
                    <a:pt x="135545" y="130612"/>
                  </a:lnTo>
                  <a:lnTo>
                    <a:pt x="158110" y="130612"/>
                  </a:lnTo>
                  <a:lnTo>
                    <a:pt x="158110" y="66175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6" name="object 3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30744" y="6131293"/>
            <a:ext cx="2326131" cy="291998"/>
          </a:xfrm>
          <a:prstGeom prst="rect">
            <a:avLst/>
          </a:prstGeom>
        </p:spPr>
      </p:pic>
      <p:sp>
        <p:nvSpPr>
          <p:cNvPr id="37" name="object 37" descr=""/>
          <p:cNvSpPr/>
          <p:nvPr/>
        </p:nvSpPr>
        <p:spPr>
          <a:xfrm>
            <a:off x="3726179" y="3617721"/>
            <a:ext cx="1351915" cy="113664"/>
          </a:xfrm>
          <a:custGeom>
            <a:avLst/>
            <a:gdLst/>
            <a:ahLst/>
            <a:cxnLst/>
            <a:rect l="l" t="t" r="r" b="b"/>
            <a:pathLst>
              <a:path w="1351914" h="113664">
                <a:moveTo>
                  <a:pt x="1308970" y="56641"/>
                </a:moveTo>
                <a:lnTo>
                  <a:pt x="1248664" y="91820"/>
                </a:lnTo>
                <a:lnTo>
                  <a:pt x="1243584" y="94868"/>
                </a:lnTo>
                <a:lnTo>
                  <a:pt x="1241933" y="101345"/>
                </a:lnTo>
                <a:lnTo>
                  <a:pt x="1247775" y="111505"/>
                </a:lnTo>
                <a:lnTo>
                  <a:pt x="1254379" y="113283"/>
                </a:lnTo>
                <a:lnTo>
                  <a:pt x="1333147" y="67309"/>
                </a:lnTo>
                <a:lnTo>
                  <a:pt x="1330325" y="67309"/>
                </a:lnTo>
                <a:lnTo>
                  <a:pt x="1330325" y="65912"/>
                </a:lnTo>
                <a:lnTo>
                  <a:pt x="1324864" y="65912"/>
                </a:lnTo>
                <a:lnTo>
                  <a:pt x="1308970" y="56641"/>
                </a:lnTo>
                <a:close/>
              </a:path>
              <a:path w="1351914" h="113664">
                <a:moveTo>
                  <a:pt x="1290682" y="45973"/>
                </a:moveTo>
                <a:lnTo>
                  <a:pt x="0" y="45973"/>
                </a:lnTo>
                <a:lnTo>
                  <a:pt x="0" y="67309"/>
                </a:lnTo>
                <a:lnTo>
                  <a:pt x="1290682" y="67309"/>
                </a:lnTo>
                <a:lnTo>
                  <a:pt x="1308970" y="56641"/>
                </a:lnTo>
                <a:lnTo>
                  <a:pt x="1290682" y="45973"/>
                </a:lnTo>
                <a:close/>
              </a:path>
              <a:path w="1351914" h="113664">
                <a:moveTo>
                  <a:pt x="1333147" y="45973"/>
                </a:moveTo>
                <a:lnTo>
                  <a:pt x="1330325" y="45973"/>
                </a:lnTo>
                <a:lnTo>
                  <a:pt x="1330325" y="67309"/>
                </a:lnTo>
                <a:lnTo>
                  <a:pt x="1333147" y="67309"/>
                </a:lnTo>
                <a:lnTo>
                  <a:pt x="1351407" y="56641"/>
                </a:lnTo>
                <a:lnTo>
                  <a:pt x="1333147" y="45973"/>
                </a:lnTo>
                <a:close/>
              </a:path>
              <a:path w="1351914" h="113664">
                <a:moveTo>
                  <a:pt x="1324864" y="47370"/>
                </a:moveTo>
                <a:lnTo>
                  <a:pt x="1308970" y="56641"/>
                </a:lnTo>
                <a:lnTo>
                  <a:pt x="1324864" y="65912"/>
                </a:lnTo>
                <a:lnTo>
                  <a:pt x="1324864" y="47370"/>
                </a:lnTo>
                <a:close/>
              </a:path>
              <a:path w="1351914" h="113664">
                <a:moveTo>
                  <a:pt x="1330325" y="47370"/>
                </a:moveTo>
                <a:lnTo>
                  <a:pt x="1324864" y="47370"/>
                </a:lnTo>
                <a:lnTo>
                  <a:pt x="1324864" y="65912"/>
                </a:lnTo>
                <a:lnTo>
                  <a:pt x="1330325" y="65912"/>
                </a:lnTo>
                <a:lnTo>
                  <a:pt x="1330325" y="47370"/>
                </a:lnTo>
                <a:close/>
              </a:path>
              <a:path w="1351914" h="113664">
                <a:moveTo>
                  <a:pt x="1254379" y="0"/>
                </a:moveTo>
                <a:lnTo>
                  <a:pt x="1247775" y="1777"/>
                </a:lnTo>
                <a:lnTo>
                  <a:pt x="1241933" y="11937"/>
                </a:lnTo>
                <a:lnTo>
                  <a:pt x="1243584" y="18414"/>
                </a:lnTo>
                <a:lnTo>
                  <a:pt x="1248664" y="21462"/>
                </a:lnTo>
                <a:lnTo>
                  <a:pt x="1308970" y="56641"/>
                </a:lnTo>
                <a:lnTo>
                  <a:pt x="1324864" y="47370"/>
                </a:lnTo>
                <a:lnTo>
                  <a:pt x="1330325" y="47370"/>
                </a:lnTo>
                <a:lnTo>
                  <a:pt x="1330325" y="45973"/>
                </a:lnTo>
                <a:lnTo>
                  <a:pt x="1333147" y="45973"/>
                </a:lnTo>
                <a:lnTo>
                  <a:pt x="12543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4556886" y="4387596"/>
            <a:ext cx="734060" cy="724535"/>
          </a:xfrm>
          <a:custGeom>
            <a:avLst/>
            <a:gdLst/>
            <a:ahLst/>
            <a:cxnLst/>
            <a:rect l="l" t="t" r="r" b="b"/>
            <a:pathLst>
              <a:path w="734060" h="724535">
                <a:moveTo>
                  <a:pt x="703768" y="29700"/>
                </a:moveTo>
                <a:lnTo>
                  <a:pt x="683215" y="34983"/>
                </a:lnTo>
                <a:lnTo>
                  <a:pt x="0" y="709294"/>
                </a:lnTo>
                <a:lnTo>
                  <a:pt x="14986" y="724407"/>
                </a:lnTo>
                <a:lnTo>
                  <a:pt x="698234" y="50186"/>
                </a:lnTo>
                <a:lnTo>
                  <a:pt x="703768" y="29700"/>
                </a:lnTo>
                <a:close/>
              </a:path>
              <a:path w="734060" h="724535">
                <a:moveTo>
                  <a:pt x="731973" y="7238"/>
                </a:moveTo>
                <a:lnTo>
                  <a:pt x="711326" y="7238"/>
                </a:lnTo>
                <a:lnTo>
                  <a:pt x="726313" y="22478"/>
                </a:lnTo>
                <a:lnTo>
                  <a:pt x="698234" y="50186"/>
                </a:lnTo>
                <a:lnTo>
                  <a:pt x="685546" y="97154"/>
                </a:lnTo>
                <a:lnTo>
                  <a:pt x="684022" y="102869"/>
                </a:lnTo>
                <a:lnTo>
                  <a:pt x="687324" y="108711"/>
                </a:lnTo>
                <a:lnTo>
                  <a:pt x="693038" y="110235"/>
                </a:lnTo>
                <a:lnTo>
                  <a:pt x="698753" y="111886"/>
                </a:lnTo>
                <a:lnTo>
                  <a:pt x="704596" y="108457"/>
                </a:lnTo>
                <a:lnTo>
                  <a:pt x="706120" y="102742"/>
                </a:lnTo>
                <a:lnTo>
                  <a:pt x="731973" y="7238"/>
                </a:lnTo>
                <a:close/>
              </a:path>
              <a:path w="734060" h="724535">
                <a:moveTo>
                  <a:pt x="716072" y="12064"/>
                </a:moveTo>
                <a:lnTo>
                  <a:pt x="708533" y="12064"/>
                </a:lnTo>
                <a:lnTo>
                  <a:pt x="721487" y="25145"/>
                </a:lnTo>
                <a:lnTo>
                  <a:pt x="703768" y="29700"/>
                </a:lnTo>
                <a:lnTo>
                  <a:pt x="698234" y="50186"/>
                </a:lnTo>
                <a:lnTo>
                  <a:pt x="726313" y="22478"/>
                </a:lnTo>
                <a:lnTo>
                  <a:pt x="716072" y="12064"/>
                </a:lnTo>
                <a:close/>
              </a:path>
              <a:path w="734060" h="724535">
                <a:moveTo>
                  <a:pt x="733933" y="0"/>
                </a:moveTo>
                <a:lnTo>
                  <a:pt x="630809" y="26415"/>
                </a:lnTo>
                <a:lnTo>
                  <a:pt x="625093" y="27812"/>
                </a:lnTo>
                <a:lnTo>
                  <a:pt x="621538" y="33654"/>
                </a:lnTo>
                <a:lnTo>
                  <a:pt x="623062" y="39369"/>
                </a:lnTo>
                <a:lnTo>
                  <a:pt x="624459" y="45084"/>
                </a:lnTo>
                <a:lnTo>
                  <a:pt x="630301" y="48513"/>
                </a:lnTo>
                <a:lnTo>
                  <a:pt x="636015" y="47116"/>
                </a:lnTo>
                <a:lnTo>
                  <a:pt x="683215" y="34983"/>
                </a:lnTo>
                <a:lnTo>
                  <a:pt x="711326" y="7238"/>
                </a:lnTo>
                <a:lnTo>
                  <a:pt x="731973" y="7238"/>
                </a:lnTo>
                <a:lnTo>
                  <a:pt x="733933" y="0"/>
                </a:lnTo>
                <a:close/>
              </a:path>
              <a:path w="734060" h="724535">
                <a:moveTo>
                  <a:pt x="711326" y="7238"/>
                </a:moveTo>
                <a:lnTo>
                  <a:pt x="683215" y="34983"/>
                </a:lnTo>
                <a:lnTo>
                  <a:pt x="703768" y="29700"/>
                </a:lnTo>
                <a:lnTo>
                  <a:pt x="708533" y="12064"/>
                </a:lnTo>
                <a:lnTo>
                  <a:pt x="716072" y="12064"/>
                </a:lnTo>
                <a:lnTo>
                  <a:pt x="711326" y="7238"/>
                </a:lnTo>
                <a:close/>
              </a:path>
              <a:path w="734060" h="724535">
                <a:moveTo>
                  <a:pt x="708533" y="12064"/>
                </a:moveTo>
                <a:lnTo>
                  <a:pt x="703768" y="29700"/>
                </a:lnTo>
                <a:lnTo>
                  <a:pt x="721487" y="25145"/>
                </a:lnTo>
                <a:lnTo>
                  <a:pt x="708533" y="12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4430267" y="2364104"/>
            <a:ext cx="694055" cy="486409"/>
          </a:xfrm>
          <a:custGeom>
            <a:avLst/>
            <a:gdLst/>
            <a:ahLst/>
            <a:cxnLst/>
            <a:rect l="l" t="t" r="r" b="b"/>
            <a:pathLst>
              <a:path w="694054" h="486410">
                <a:moveTo>
                  <a:pt x="583565" y="456311"/>
                </a:moveTo>
                <a:lnTo>
                  <a:pt x="578358" y="460756"/>
                </a:lnTo>
                <a:lnTo>
                  <a:pt x="577977" y="466598"/>
                </a:lnTo>
                <a:lnTo>
                  <a:pt x="577469" y="472440"/>
                </a:lnTo>
                <a:lnTo>
                  <a:pt x="581914" y="477647"/>
                </a:lnTo>
                <a:lnTo>
                  <a:pt x="587756" y="478028"/>
                </a:lnTo>
                <a:lnTo>
                  <a:pt x="693928" y="486410"/>
                </a:lnTo>
                <a:lnTo>
                  <a:pt x="692389" y="483108"/>
                </a:lnTo>
                <a:lnTo>
                  <a:pt x="670433" y="483108"/>
                </a:lnTo>
                <a:lnTo>
                  <a:pt x="638156" y="460693"/>
                </a:lnTo>
                <a:lnTo>
                  <a:pt x="583565" y="456311"/>
                </a:lnTo>
                <a:close/>
              </a:path>
              <a:path w="694054" h="486410">
                <a:moveTo>
                  <a:pt x="638156" y="460693"/>
                </a:moveTo>
                <a:lnTo>
                  <a:pt x="670433" y="483108"/>
                </a:lnTo>
                <a:lnTo>
                  <a:pt x="673348" y="478917"/>
                </a:lnTo>
                <a:lnTo>
                  <a:pt x="666877" y="478917"/>
                </a:lnTo>
                <a:lnTo>
                  <a:pt x="659178" y="462364"/>
                </a:lnTo>
                <a:lnTo>
                  <a:pt x="638156" y="460693"/>
                </a:lnTo>
                <a:close/>
              </a:path>
              <a:path w="694054" h="486410">
                <a:moveTo>
                  <a:pt x="640080" y="382270"/>
                </a:moveTo>
                <a:lnTo>
                  <a:pt x="634746" y="384683"/>
                </a:lnTo>
                <a:lnTo>
                  <a:pt x="629412" y="387223"/>
                </a:lnTo>
                <a:lnTo>
                  <a:pt x="627126" y="393573"/>
                </a:lnTo>
                <a:lnTo>
                  <a:pt x="629666" y="398907"/>
                </a:lnTo>
                <a:lnTo>
                  <a:pt x="650204" y="443067"/>
                </a:lnTo>
                <a:lnTo>
                  <a:pt x="682625" y="465582"/>
                </a:lnTo>
                <a:lnTo>
                  <a:pt x="670433" y="483108"/>
                </a:lnTo>
                <a:lnTo>
                  <a:pt x="692389" y="483108"/>
                </a:lnTo>
                <a:lnTo>
                  <a:pt x="648970" y="389890"/>
                </a:lnTo>
                <a:lnTo>
                  <a:pt x="646430" y="384556"/>
                </a:lnTo>
                <a:lnTo>
                  <a:pt x="640080" y="382270"/>
                </a:lnTo>
                <a:close/>
              </a:path>
              <a:path w="694054" h="486410">
                <a:moveTo>
                  <a:pt x="659178" y="462364"/>
                </a:moveTo>
                <a:lnTo>
                  <a:pt x="666877" y="478917"/>
                </a:lnTo>
                <a:lnTo>
                  <a:pt x="677291" y="463804"/>
                </a:lnTo>
                <a:lnTo>
                  <a:pt x="659178" y="462364"/>
                </a:lnTo>
                <a:close/>
              </a:path>
              <a:path w="694054" h="486410">
                <a:moveTo>
                  <a:pt x="650204" y="443067"/>
                </a:moveTo>
                <a:lnTo>
                  <a:pt x="659178" y="462364"/>
                </a:lnTo>
                <a:lnTo>
                  <a:pt x="677291" y="463804"/>
                </a:lnTo>
                <a:lnTo>
                  <a:pt x="666877" y="478917"/>
                </a:lnTo>
                <a:lnTo>
                  <a:pt x="673348" y="478917"/>
                </a:lnTo>
                <a:lnTo>
                  <a:pt x="682625" y="465582"/>
                </a:lnTo>
                <a:lnTo>
                  <a:pt x="650204" y="443067"/>
                </a:lnTo>
                <a:close/>
              </a:path>
              <a:path w="694054" h="486410">
                <a:moveTo>
                  <a:pt x="12192" y="0"/>
                </a:moveTo>
                <a:lnTo>
                  <a:pt x="0" y="17525"/>
                </a:lnTo>
                <a:lnTo>
                  <a:pt x="638156" y="460693"/>
                </a:lnTo>
                <a:lnTo>
                  <a:pt x="659178" y="462364"/>
                </a:lnTo>
                <a:lnTo>
                  <a:pt x="650204" y="443067"/>
                </a:lnTo>
                <a:lnTo>
                  <a:pt x="12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5973826" y="1940051"/>
            <a:ext cx="113664" cy="412750"/>
          </a:xfrm>
          <a:custGeom>
            <a:avLst/>
            <a:gdLst/>
            <a:ahLst/>
            <a:cxnLst/>
            <a:rect l="l" t="t" r="r" b="b"/>
            <a:pathLst>
              <a:path w="113664" h="412750">
                <a:moveTo>
                  <a:pt x="11937" y="302768"/>
                </a:moveTo>
                <a:lnTo>
                  <a:pt x="6858" y="305688"/>
                </a:lnTo>
                <a:lnTo>
                  <a:pt x="1777" y="308737"/>
                </a:lnTo>
                <a:lnTo>
                  <a:pt x="0" y="315213"/>
                </a:lnTo>
                <a:lnTo>
                  <a:pt x="2921" y="320294"/>
                </a:lnTo>
                <a:lnTo>
                  <a:pt x="56641" y="412242"/>
                </a:lnTo>
                <a:lnTo>
                  <a:pt x="68959" y="391160"/>
                </a:lnTo>
                <a:lnTo>
                  <a:pt x="45974" y="391160"/>
                </a:lnTo>
                <a:lnTo>
                  <a:pt x="45974" y="351517"/>
                </a:lnTo>
                <a:lnTo>
                  <a:pt x="21462" y="309499"/>
                </a:lnTo>
                <a:lnTo>
                  <a:pt x="18414" y="304419"/>
                </a:lnTo>
                <a:lnTo>
                  <a:pt x="11937" y="302768"/>
                </a:lnTo>
                <a:close/>
              </a:path>
              <a:path w="113664" h="412750">
                <a:moveTo>
                  <a:pt x="45974" y="351517"/>
                </a:moveTo>
                <a:lnTo>
                  <a:pt x="45974" y="391160"/>
                </a:lnTo>
                <a:lnTo>
                  <a:pt x="67310" y="391160"/>
                </a:lnTo>
                <a:lnTo>
                  <a:pt x="67310" y="385699"/>
                </a:lnTo>
                <a:lnTo>
                  <a:pt x="47371" y="385699"/>
                </a:lnTo>
                <a:lnTo>
                  <a:pt x="56642" y="369805"/>
                </a:lnTo>
                <a:lnTo>
                  <a:pt x="45974" y="351517"/>
                </a:lnTo>
                <a:close/>
              </a:path>
              <a:path w="113664" h="412750">
                <a:moveTo>
                  <a:pt x="101346" y="302768"/>
                </a:moveTo>
                <a:lnTo>
                  <a:pt x="94869" y="304419"/>
                </a:lnTo>
                <a:lnTo>
                  <a:pt x="91821" y="309499"/>
                </a:lnTo>
                <a:lnTo>
                  <a:pt x="67310" y="351517"/>
                </a:lnTo>
                <a:lnTo>
                  <a:pt x="67310" y="391160"/>
                </a:lnTo>
                <a:lnTo>
                  <a:pt x="68959" y="391160"/>
                </a:lnTo>
                <a:lnTo>
                  <a:pt x="110362" y="320294"/>
                </a:lnTo>
                <a:lnTo>
                  <a:pt x="113284" y="315213"/>
                </a:lnTo>
                <a:lnTo>
                  <a:pt x="111506" y="308737"/>
                </a:lnTo>
                <a:lnTo>
                  <a:pt x="106425" y="305688"/>
                </a:lnTo>
                <a:lnTo>
                  <a:pt x="101346" y="302768"/>
                </a:lnTo>
                <a:close/>
              </a:path>
              <a:path w="113664" h="412750">
                <a:moveTo>
                  <a:pt x="56642" y="369805"/>
                </a:moveTo>
                <a:lnTo>
                  <a:pt x="47371" y="385699"/>
                </a:lnTo>
                <a:lnTo>
                  <a:pt x="65912" y="385699"/>
                </a:lnTo>
                <a:lnTo>
                  <a:pt x="56642" y="369805"/>
                </a:lnTo>
                <a:close/>
              </a:path>
              <a:path w="113664" h="412750">
                <a:moveTo>
                  <a:pt x="67310" y="351517"/>
                </a:moveTo>
                <a:lnTo>
                  <a:pt x="56642" y="369805"/>
                </a:lnTo>
                <a:lnTo>
                  <a:pt x="65912" y="385699"/>
                </a:lnTo>
                <a:lnTo>
                  <a:pt x="67310" y="385699"/>
                </a:lnTo>
                <a:lnTo>
                  <a:pt x="67310" y="351517"/>
                </a:lnTo>
                <a:close/>
              </a:path>
              <a:path w="113664" h="412750">
                <a:moveTo>
                  <a:pt x="67310" y="0"/>
                </a:moveTo>
                <a:lnTo>
                  <a:pt x="45974" y="0"/>
                </a:lnTo>
                <a:lnTo>
                  <a:pt x="45974" y="351517"/>
                </a:lnTo>
                <a:lnTo>
                  <a:pt x="56642" y="369805"/>
                </a:lnTo>
                <a:lnTo>
                  <a:pt x="67310" y="351517"/>
                </a:lnTo>
                <a:lnTo>
                  <a:pt x="673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5928105" y="4576571"/>
            <a:ext cx="113664" cy="383540"/>
          </a:xfrm>
          <a:custGeom>
            <a:avLst/>
            <a:gdLst/>
            <a:ahLst/>
            <a:cxnLst/>
            <a:rect l="l" t="t" r="r" b="b"/>
            <a:pathLst>
              <a:path w="113664" h="383539">
                <a:moveTo>
                  <a:pt x="56642" y="42436"/>
                </a:moveTo>
                <a:lnTo>
                  <a:pt x="45974" y="60724"/>
                </a:lnTo>
                <a:lnTo>
                  <a:pt x="45974" y="383285"/>
                </a:lnTo>
                <a:lnTo>
                  <a:pt x="67310" y="383285"/>
                </a:lnTo>
                <a:lnTo>
                  <a:pt x="67310" y="60724"/>
                </a:lnTo>
                <a:lnTo>
                  <a:pt x="56642" y="42436"/>
                </a:lnTo>
                <a:close/>
              </a:path>
              <a:path w="113664" h="383539">
                <a:moveTo>
                  <a:pt x="56642" y="0"/>
                </a:moveTo>
                <a:lnTo>
                  <a:pt x="2921" y="91947"/>
                </a:lnTo>
                <a:lnTo>
                  <a:pt x="0" y="97027"/>
                </a:lnTo>
                <a:lnTo>
                  <a:pt x="1778" y="103631"/>
                </a:lnTo>
                <a:lnTo>
                  <a:pt x="11938" y="109473"/>
                </a:lnTo>
                <a:lnTo>
                  <a:pt x="18415" y="107822"/>
                </a:lnTo>
                <a:lnTo>
                  <a:pt x="21463" y="102742"/>
                </a:lnTo>
                <a:lnTo>
                  <a:pt x="45974" y="60724"/>
                </a:lnTo>
                <a:lnTo>
                  <a:pt x="45974" y="21081"/>
                </a:lnTo>
                <a:lnTo>
                  <a:pt x="68959" y="21081"/>
                </a:lnTo>
                <a:lnTo>
                  <a:pt x="56642" y="0"/>
                </a:lnTo>
                <a:close/>
              </a:path>
              <a:path w="113664" h="383539">
                <a:moveTo>
                  <a:pt x="68959" y="21081"/>
                </a:moveTo>
                <a:lnTo>
                  <a:pt x="67310" y="21081"/>
                </a:lnTo>
                <a:lnTo>
                  <a:pt x="67310" y="60724"/>
                </a:lnTo>
                <a:lnTo>
                  <a:pt x="91821" y="102742"/>
                </a:lnTo>
                <a:lnTo>
                  <a:pt x="94869" y="107822"/>
                </a:lnTo>
                <a:lnTo>
                  <a:pt x="101346" y="109473"/>
                </a:lnTo>
                <a:lnTo>
                  <a:pt x="111506" y="103631"/>
                </a:lnTo>
                <a:lnTo>
                  <a:pt x="113284" y="97027"/>
                </a:lnTo>
                <a:lnTo>
                  <a:pt x="110363" y="91947"/>
                </a:lnTo>
                <a:lnTo>
                  <a:pt x="68959" y="21081"/>
                </a:lnTo>
                <a:close/>
              </a:path>
              <a:path w="113664" h="383539">
                <a:moveTo>
                  <a:pt x="67310" y="21081"/>
                </a:moveTo>
                <a:lnTo>
                  <a:pt x="45974" y="21081"/>
                </a:lnTo>
                <a:lnTo>
                  <a:pt x="45974" y="60724"/>
                </a:lnTo>
                <a:lnTo>
                  <a:pt x="56642" y="42436"/>
                </a:lnTo>
                <a:lnTo>
                  <a:pt x="47371" y="26542"/>
                </a:lnTo>
                <a:lnTo>
                  <a:pt x="67310" y="26542"/>
                </a:lnTo>
                <a:lnTo>
                  <a:pt x="67310" y="21081"/>
                </a:lnTo>
                <a:close/>
              </a:path>
              <a:path w="113664" h="383539">
                <a:moveTo>
                  <a:pt x="67310" y="26542"/>
                </a:moveTo>
                <a:lnTo>
                  <a:pt x="65913" y="26542"/>
                </a:lnTo>
                <a:lnTo>
                  <a:pt x="56642" y="42436"/>
                </a:lnTo>
                <a:lnTo>
                  <a:pt x="67310" y="60724"/>
                </a:lnTo>
                <a:lnTo>
                  <a:pt x="67310" y="26542"/>
                </a:lnTo>
                <a:close/>
              </a:path>
              <a:path w="113664" h="383539">
                <a:moveTo>
                  <a:pt x="65913" y="26542"/>
                </a:moveTo>
                <a:lnTo>
                  <a:pt x="47371" y="26542"/>
                </a:lnTo>
                <a:lnTo>
                  <a:pt x="56642" y="42436"/>
                </a:lnTo>
                <a:lnTo>
                  <a:pt x="65913" y="265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 descr=""/>
          <p:cNvGrpSpPr/>
          <p:nvPr/>
        </p:nvGrpSpPr>
        <p:grpSpPr>
          <a:xfrm>
            <a:off x="5352558" y="2372867"/>
            <a:ext cx="3205480" cy="2364740"/>
            <a:chOff x="5352558" y="2372867"/>
            <a:chExt cx="3205480" cy="2364740"/>
          </a:xfrm>
        </p:grpSpPr>
        <p:sp>
          <p:nvSpPr>
            <p:cNvPr id="43" name="object 43" descr=""/>
            <p:cNvSpPr/>
            <p:nvPr/>
          </p:nvSpPr>
          <p:spPr>
            <a:xfrm>
              <a:off x="5352558" y="2601822"/>
              <a:ext cx="1837689" cy="1765300"/>
            </a:xfrm>
            <a:custGeom>
              <a:avLst/>
              <a:gdLst/>
              <a:ahLst/>
              <a:cxnLst/>
              <a:rect l="l" t="t" r="r" b="b"/>
              <a:pathLst>
                <a:path w="1837690" h="1765300">
                  <a:moveTo>
                    <a:pt x="907336" y="1752600"/>
                  </a:moveTo>
                  <a:lnTo>
                    <a:pt x="405879" y="1752600"/>
                  </a:lnTo>
                  <a:lnTo>
                    <a:pt x="444054" y="1765300"/>
                  </a:lnTo>
                  <a:lnTo>
                    <a:pt x="869162" y="1765300"/>
                  </a:lnTo>
                  <a:lnTo>
                    <a:pt x="907336" y="1752600"/>
                  </a:lnTo>
                  <a:close/>
                </a:path>
                <a:path w="1837690" h="1765300">
                  <a:moveTo>
                    <a:pt x="858358" y="0"/>
                  </a:moveTo>
                  <a:lnTo>
                    <a:pt x="454522" y="0"/>
                  </a:lnTo>
                  <a:lnTo>
                    <a:pt x="393300" y="12700"/>
                  </a:lnTo>
                  <a:lnTo>
                    <a:pt x="335536" y="25400"/>
                  </a:lnTo>
                  <a:lnTo>
                    <a:pt x="281480" y="38100"/>
                  </a:lnTo>
                  <a:lnTo>
                    <a:pt x="231383" y="50800"/>
                  </a:lnTo>
                  <a:lnTo>
                    <a:pt x="185494" y="63500"/>
                  </a:lnTo>
                  <a:lnTo>
                    <a:pt x="144066" y="88900"/>
                  </a:lnTo>
                  <a:lnTo>
                    <a:pt x="107348" y="114300"/>
                  </a:lnTo>
                  <a:lnTo>
                    <a:pt x="75592" y="127000"/>
                  </a:lnTo>
                  <a:lnTo>
                    <a:pt x="27965" y="177800"/>
                  </a:lnTo>
                  <a:lnTo>
                    <a:pt x="3190" y="228600"/>
                  </a:lnTo>
                  <a:lnTo>
                    <a:pt x="0" y="254000"/>
                  </a:lnTo>
                  <a:lnTo>
                    <a:pt x="0" y="1511300"/>
                  </a:lnTo>
                  <a:lnTo>
                    <a:pt x="15837" y="1574800"/>
                  </a:lnTo>
                  <a:lnTo>
                    <a:pt x="62261" y="1625600"/>
                  </a:lnTo>
                  <a:lnTo>
                    <a:pt x="96435" y="1651000"/>
                  </a:lnTo>
                  <a:lnTo>
                    <a:pt x="137645" y="1676400"/>
                  </a:lnTo>
                  <a:lnTo>
                    <a:pt x="185688" y="1701800"/>
                  </a:lnTo>
                  <a:lnTo>
                    <a:pt x="240360" y="1714500"/>
                  </a:lnTo>
                  <a:lnTo>
                    <a:pt x="301457" y="1739900"/>
                  </a:lnTo>
                  <a:lnTo>
                    <a:pt x="368777" y="1752600"/>
                  </a:lnTo>
                  <a:lnTo>
                    <a:pt x="944438" y="1752600"/>
                  </a:lnTo>
                  <a:lnTo>
                    <a:pt x="1011847" y="1739900"/>
                  </a:lnTo>
                  <a:lnTo>
                    <a:pt x="1072997" y="1714500"/>
                  </a:lnTo>
                  <a:lnTo>
                    <a:pt x="1127690" y="1701800"/>
                  </a:lnTo>
                  <a:lnTo>
                    <a:pt x="543860" y="1701800"/>
                  </a:lnTo>
                  <a:lnTo>
                    <a:pt x="528089" y="1689100"/>
                  </a:lnTo>
                  <a:lnTo>
                    <a:pt x="452812" y="1689100"/>
                  </a:lnTo>
                  <a:lnTo>
                    <a:pt x="416228" y="1676400"/>
                  </a:lnTo>
                  <a:lnTo>
                    <a:pt x="380578" y="1676400"/>
                  </a:lnTo>
                  <a:lnTo>
                    <a:pt x="313682" y="1663700"/>
                  </a:lnTo>
                  <a:lnTo>
                    <a:pt x="253644" y="1651000"/>
                  </a:lnTo>
                  <a:lnTo>
                    <a:pt x="201099" y="1625600"/>
                  </a:lnTo>
                  <a:lnTo>
                    <a:pt x="156684" y="1612900"/>
                  </a:lnTo>
                  <a:lnTo>
                    <a:pt x="121033" y="1587500"/>
                  </a:lnTo>
                  <a:lnTo>
                    <a:pt x="78564" y="1536700"/>
                  </a:lnTo>
                  <a:lnTo>
                    <a:pt x="73018" y="1257300"/>
                  </a:lnTo>
                  <a:lnTo>
                    <a:pt x="297444" y="1257300"/>
                  </a:lnTo>
                  <a:lnTo>
                    <a:pt x="245378" y="1244600"/>
                  </a:lnTo>
                  <a:lnTo>
                    <a:pt x="200043" y="1231900"/>
                  </a:lnTo>
                  <a:lnTo>
                    <a:pt x="161502" y="1219200"/>
                  </a:lnTo>
                  <a:lnTo>
                    <a:pt x="105068" y="1193800"/>
                  </a:lnTo>
                  <a:lnTo>
                    <a:pt x="87306" y="1168400"/>
                  </a:lnTo>
                  <a:lnTo>
                    <a:pt x="76601" y="1155700"/>
                  </a:lnTo>
                  <a:lnTo>
                    <a:pt x="73018" y="1143000"/>
                  </a:lnTo>
                  <a:lnTo>
                    <a:pt x="73017" y="825500"/>
                  </a:lnTo>
                  <a:lnTo>
                    <a:pt x="259295" y="825500"/>
                  </a:lnTo>
                  <a:lnTo>
                    <a:pt x="211264" y="812800"/>
                  </a:lnTo>
                  <a:lnTo>
                    <a:pt x="169987" y="800100"/>
                  </a:lnTo>
                  <a:lnTo>
                    <a:pt x="135696" y="787400"/>
                  </a:lnTo>
                  <a:lnTo>
                    <a:pt x="108622" y="762000"/>
                  </a:lnTo>
                  <a:lnTo>
                    <a:pt x="88996" y="749300"/>
                  </a:lnTo>
                  <a:lnTo>
                    <a:pt x="77051" y="736600"/>
                  </a:lnTo>
                  <a:lnTo>
                    <a:pt x="73017" y="723900"/>
                  </a:lnTo>
                  <a:lnTo>
                    <a:pt x="73017" y="406400"/>
                  </a:lnTo>
                  <a:lnTo>
                    <a:pt x="253814" y="406400"/>
                  </a:lnTo>
                  <a:lnTo>
                    <a:pt x="207379" y="393700"/>
                  </a:lnTo>
                  <a:lnTo>
                    <a:pt x="167477" y="381000"/>
                  </a:lnTo>
                  <a:lnTo>
                    <a:pt x="134330" y="355600"/>
                  </a:lnTo>
                  <a:lnTo>
                    <a:pt x="108163" y="342900"/>
                  </a:lnTo>
                  <a:lnTo>
                    <a:pt x="89196" y="330200"/>
                  </a:lnTo>
                  <a:lnTo>
                    <a:pt x="77652" y="304800"/>
                  </a:lnTo>
                  <a:lnTo>
                    <a:pt x="73755" y="292100"/>
                  </a:lnTo>
                  <a:lnTo>
                    <a:pt x="73755" y="254000"/>
                  </a:lnTo>
                  <a:lnTo>
                    <a:pt x="77296" y="241300"/>
                  </a:lnTo>
                  <a:lnTo>
                    <a:pt x="87745" y="215900"/>
                  </a:lnTo>
                  <a:lnTo>
                    <a:pt x="104841" y="203200"/>
                  </a:lnTo>
                  <a:lnTo>
                    <a:pt x="128325" y="177800"/>
                  </a:lnTo>
                  <a:lnTo>
                    <a:pt x="157936" y="165100"/>
                  </a:lnTo>
                  <a:lnTo>
                    <a:pt x="193413" y="139700"/>
                  </a:lnTo>
                  <a:lnTo>
                    <a:pt x="234496" y="127000"/>
                  </a:lnTo>
                  <a:lnTo>
                    <a:pt x="280924" y="114300"/>
                  </a:lnTo>
                  <a:lnTo>
                    <a:pt x="332437" y="101600"/>
                  </a:lnTo>
                  <a:lnTo>
                    <a:pt x="388775" y="88900"/>
                  </a:lnTo>
                  <a:lnTo>
                    <a:pt x="449676" y="76200"/>
                  </a:lnTo>
                  <a:lnTo>
                    <a:pt x="514881" y="76200"/>
                  </a:lnTo>
                  <a:lnTo>
                    <a:pt x="584130" y="63500"/>
                  </a:lnTo>
                  <a:lnTo>
                    <a:pt x="1127536" y="63500"/>
                  </a:lnTo>
                  <a:lnTo>
                    <a:pt x="1081613" y="50800"/>
                  </a:lnTo>
                  <a:lnTo>
                    <a:pt x="1031482" y="38100"/>
                  </a:lnTo>
                  <a:lnTo>
                    <a:pt x="977395" y="25400"/>
                  </a:lnTo>
                  <a:lnTo>
                    <a:pt x="919603" y="12700"/>
                  </a:lnTo>
                  <a:lnTo>
                    <a:pt x="858358" y="0"/>
                  </a:lnTo>
                  <a:close/>
                </a:path>
                <a:path w="1837690" h="1765300">
                  <a:moveTo>
                    <a:pt x="1313215" y="1473200"/>
                  </a:moveTo>
                  <a:lnTo>
                    <a:pt x="1239460" y="1473200"/>
                  </a:lnTo>
                  <a:lnTo>
                    <a:pt x="1240198" y="1511300"/>
                  </a:lnTo>
                  <a:lnTo>
                    <a:pt x="1234651" y="1536700"/>
                  </a:lnTo>
                  <a:lnTo>
                    <a:pt x="1218434" y="1562100"/>
                  </a:lnTo>
                  <a:lnTo>
                    <a:pt x="1192182" y="1587500"/>
                  </a:lnTo>
                  <a:lnTo>
                    <a:pt x="1156531" y="1612900"/>
                  </a:lnTo>
                  <a:lnTo>
                    <a:pt x="1112116" y="1625600"/>
                  </a:lnTo>
                  <a:lnTo>
                    <a:pt x="1059572" y="1651000"/>
                  </a:lnTo>
                  <a:lnTo>
                    <a:pt x="999534" y="1663700"/>
                  </a:lnTo>
                  <a:lnTo>
                    <a:pt x="932637" y="1676400"/>
                  </a:lnTo>
                  <a:lnTo>
                    <a:pt x="897194" y="1676400"/>
                  </a:lnTo>
                  <a:lnTo>
                    <a:pt x="860680" y="1689100"/>
                  </a:lnTo>
                  <a:lnTo>
                    <a:pt x="769356" y="1689100"/>
                  </a:lnTo>
                  <a:lnTo>
                    <a:pt x="753550" y="1701800"/>
                  </a:lnTo>
                  <a:lnTo>
                    <a:pt x="1127690" y="1701800"/>
                  </a:lnTo>
                  <a:lnTo>
                    <a:pt x="1175729" y="1676400"/>
                  </a:lnTo>
                  <a:lnTo>
                    <a:pt x="1216919" y="1651000"/>
                  </a:lnTo>
                  <a:lnTo>
                    <a:pt x="1251060" y="1625600"/>
                  </a:lnTo>
                  <a:lnTo>
                    <a:pt x="1297414" y="1574800"/>
                  </a:lnTo>
                  <a:lnTo>
                    <a:pt x="1309232" y="1536700"/>
                  </a:lnTo>
                  <a:lnTo>
                    <a:pt x="1313215" y="1511300"/>
                  </a:lnTo>
                  <a:lnTo>
                    <a:pt x="1313215" y="1473200"/>
                  </a:lnTo>
                  <a:close/>
                </a:path>
                <a:path w="1837690" h="1765300">
                  <a:moveTo>
                    <a:pt x="794409" y="1193800"/>
                  </a:moveTo>
                  <a:lnTo>
                    <a:pt x="757099" y="1193800"/>
                  </a:lnTo>
                  <a:lnTo>
                    <a:pt x="757099" y="1257300"/>
                  </a:lnTo>
                  <a:lnTo>
                    <a:pt x="765357" y="1270000"/>
                  </a:lnTo>
                  <a:lnTo>
                    <a:pt x="774478" y="1282700"/>
                  </a:lnTo>
                  <a:lnTo>
                    <a:pt x="783392" y="1295400"/>
                  </a:lnTo>
                  <a:lnTo>
                    <a:pt x="791027" y="1320800"/>
                  </a:lnTo>
                  <a:lnTo>
                    <a:pt x="805882" y="1346200"/>
                  </a:lnTo>
                  <a:lnTo>
                    <a:pt x="826337" y="1384300"/>
                  </a:lnTo>
                  <a:lnTo>
                    <a:pt x="854399" y="1397000"/>
                  </a:lnTo>
                  <a:lnTo>
                    <a:pt x="892072" y="1409700"/>
                  </a:lnTo>
                  <a:lnTo>
                    <a:pt x="929537" y="1397000"/>
                  </a:lnTo>
                  <a:lnTo>
                    <a:pt x="957253" y="1384300"/>
                  </a:lnTo>
                  <a:lnTo>
                    <a:pt x="977640" y="1346200"/>
                  </a:lnTo>
                  <a:lnTo>
                    <a:pt x="985378" y="1333500"/>
                  </a:lnTo>
                  <a:lnTo>
                    <a:pt x="883659" y="1333500"/>
                  </a:lnTo>
                  <a:lnTo>
                    <a:pt x="874555" y="1320800"/>
                  </a:lnTo>
                  <a:lnTo>
                    <a:pt x="865727" y="1295400"/>
                  </a:lnTo>
                  <a:lnTo>
                    <a:pt x="858144" y="1282700"/>
                  </a:lnTo>
                  <a:lnTo>
                    <a:pt x="842615" y="1257300"/>
                  </a:lnTo>
                  <a:lnTo>
                    <a:pt x="822142" y="1219200"/>
                  </a:lnTo>
                  <a:lnTo>
                    <a:pt x="794409" y="1193800"/>
                  </a:lnTo>
                  <a:close/>
                </a:path>
                <a:path w="1837690" h="1765300">
                  <a:moveTo>
                    <a:pt x="1112612" y="1257300"/>
                  </a:moveTo>
                  <a:lnTo>
                    <a:pt x="1027044" y="1257300"/>
                  </a:lnTo>
                  <a:lnTo>
                    <a:pt x="1035301" y="1270000"/>
                  </a:lnTo>
                  <a:lnTo>
                    <a:pt x="1044423" y="1282700"/>
                  </a:lnTo>
                  <a:lnTo>
                    <a:pt x="1053337" y="1295400"/>
                  </a:lnTo>
                  <a:lnTo>
                    <a:pt x="1060972" y="1320800"/>
                  </a:lnTo>
                  <a:lnTo>
                    <a:pt x="1076449" y="1346200"/>
                  </a:lnTo>
                  <a:lnTo>
                    <a:pt x="1096835" y="1384300"/>
                  </a:lnTo>
                  <a:lnTo>
                    <a:pt x="1124551" y="1397000"/>
                  </a:lnTo>
                  <a:lnTo>
                    <a:pt x="1162017" y="1409700"/>
                  </a:lnTo>
                  <a:lnTo>
                    <a:pt x="1199482" y="1397000"/>
                  </a:lnTo>
                  <a:lnTo>
                    <a:pt x="1227198" y="1384300"/>
                  </a:lnTo>
                  <a:lnTo>
                    <a:pt x="1247585" y="1346200"/>
                  </a:lnTo>
                  <a:lnTo>
                    <a:pt x="1255323" y="1333500"/>
                  </a:lnTo>
                  <a:lnTo>
                    <a:pt x="1153760" y="1333500"/>
                  </a:lnTo>
                  <a:lnTo>
                    <a:pt x="1144638" y="1320800"/>
                  </a:lnTo>
                  <a:lnTo>
                    <a:pt x="1135724" y="1295400"/>
                  </a:lnTo>
                  <a:lnTo>
                    <a:pt x="1128089" y="1282700"/>
                  </a:lnTo>
                  <a:lnTo>
                    <a:pt x="1112612" y="1257300"/>
                  </a:lnTo>
                  <a:close/>
                </a:path>
                <a:path w="1837690" h="1765300">
                  <a:moveTo>
                    <a:pt x="1382557" y="1257300"/>
                  </a:moveTo>
                  <a:lnTo>
                    <a:pt x="1296989" y="1257300"/>
                  </a:lnTo>
                  <a:lnTo>
                    <a:pt x="1305246" y="1270000"/>
                  </a:lnTo>
                  <a:lnTo>
                    <a:pt x="1314368" y="1282700"/>
                  </a:lnTo>
                  <a:lnTo>
                    <a:pt x="1323282" y="1295400"/>
                  </a:lnTo>
                  <a:lnTo>
                    <a:pt x="1330917" y="1320800"/>
                  </a:lnTo>
                  <a:lnTo>
                    <a:pt x="1346394" y="1346200"/>
                  </a:lnTo>
                  <a:lnTo>
                    <a:pt x="1366780" y="1384300"/>
                  </a:lnTo>
                  <a:lnTo>
                    <a:pt x="1394496" y="1397000"/>
                  </a:lnTo>
                  <a:lnTo>
                    <a:pt x="1431962" y="1409700"/>
                  </a:lnTo>
                  <a:lnTo>
                    <a:pt x="1469427" y="1397000"/>
                  </a:lnTo>
                  <a:lnTo>
                    <a:pt x="1497143" y="1384300"/>
                  </a:lnTo>
                  <a:lnTo>
                    <a:pt x="1517530" y="1346200"/>
                  </a:lnTo>
                  <a:lnTo>
                    <a:pt x="1525268" y="1333500"/>
                  </a:lnTo>
                  <a:lnTo>
                    <a:pt x="1423705" y="1333500"/>
                  </a:lnTo>
                  <a:lnTo>
                    <a:pt x="1414583" y="1320800"/>
                  </a:lnTo>
                  <a:lnTo>
                    <a:pt x="1405669" y="1295400"/>
                  </a:lnTo>
                  <a:lnTo>
                    <a:pt x="1398034" y="1282700"/>
                  </a:lnTo>
                  <a:lnTo>
                    <a:pt x="1382557" y="1257300"/>
                  </a:lnTo>
                  <a:close/>
                </a:path>
                <a:path w="1837690" h="1765300">
                  <a:moveTo>
                    <a:pt x="1652536" y="1257300"/>
                  </a:moveTo>
                  <a:lnTo>
                    <a:pt x="1566903" y="1257300"/>
                  </a:lnTo>
                  <a:lnTo>
                    <a:pt x="1575170" y="1270000"/>
                  </a:lnTo>
                  <a:lnTo>
                    <a:pt x="1584286" y="1282700"/>
                  </a:lnTo>
                  <a:lnTo>
                    <a:pt x="1593200" y="1295400"/>
                  </a:lnTo>
                  <a:lnTo>
                    <a:pt x="1600862" y="1320800"/>
                  </a:lnTo>
                  <a:lnTo>
                    <a:pt x="1616448" y="1346200"/>
                  </a:lnTo>
                  <a:lnTo>
                    <a:pt x="1637048" y="1384300"/>
                  </a:lnTo>
                  <a:lnTo>
                    <a:pt x="1664908" y="1397000"/>
                  </a:lnTo>
                  <a:lnTo>
                    <a:pt x="1702275" y="1409700"/>
                  </a:lnTo>
                  <a:lnTo>
                    <a:pt x="1739595" y="1397000"/>
                  </a:lnTo>
                  <a:lnTo>
                    <a:pt x="1767349" y="1384300"/>
                  </a:lnTo>
                  <a:lnTo>
                    <a:pt x="1787843" y="1346200"/>
                  </a:lnTo>
                  <a:lnTo>
                    <a:pt x="1795613" y="1333500"/>
                  </a:lnTo>
                  <a:lnTo>
                    <a:pt x="1693875" y="1333500"/>
                  </a:lnTo>
                  <a:lnTo>
                    <a:pt x="1684739" y="1320800"/>
                  </a:lnTo>
                  <a:lnTo>
                    <a:pt x="1675806" y="1295400"/>
                  </a:lnTo>
                  <a:lnTo>
                    <a:pt x="1668010" y="1282700"/>
                  </a:lnTo>
                  <a:lnTo>
                    <a:pt x="1652536" y="1257300"/>
                  </a:lnTo>
                  <a:close/>
                </a:path>
                <a:path w="1837690" h="1765300">
                  <a:moveTo>
                    <a:pt x="297444" y="1257300"/>
                  </a:moveTo>
                  <a:lnTo>
                    <a:pt x="73018" y="1257300"/>
                  </a:lnTo>
                  <a:lnTo>
                    <a:pt x="104202" y="1270000"/>
                  </a:lnTo>
                  <a:lnTo>
                    <a:pt x="139947" y="1295400"/>
                  </a:lnTo>
                  <a:lnTo>
                    <a:pt x="179836" y="1308100"/>
                  </a:lnTo>
                  <a:lnTo>
                    <a:pt x="223451" y="1320800"/>
                  </a:lnTo>
                  <a:lnTo>
                    <a:pt x="270375" y="1333500"/>
                  </a:lnTo>
                  <a:lnTo>
                    <a:pt x="320191" y="1346200"/>
                  </a:lnTo>
                  <a:lnTo>
                    <a:pt x="372480" y="1346200"/>
                  </a:lnTo>
                  <a:lnTo>
                    <a:pt x="426825" y="1358900"/>
                  </a:lnTo>
                  <a:lnTo>
                    <a:pt x="540016" y="1358900"/>
                  </a:lnTo>
                  <a:lnTo>
                    <a:pt x="598026" y="1371600"/>
                  </a:lnTo>
                  <a:lnTo>
                    <a:pt x="656423" y="1371600"/>
                  </a:lnTo>
                  <a:lnTo>
                    <a:pt x="656423" y="1295400"/>
                  </a:lnTo>
                  <a:lnTo>
                    <a:pt x="571692" y="1295400"/>
                  </a:lnTo>
                  <a:lnTo>
                    <a:pt x="493363" y="1282700"/>
                  </a:lnTo>
                  <a:lnTo>
                    <a:pt x="421501" y="1282700"/>
                  </a:lnTo>
                  <a:lnTo>
                    <a:pt x="356173" y="1270000"/>
                  </a:lnTo>
                  <a:lnTo>
                    <a:pt x="297444" y="1257300"/>
                  </a:lnTo>
                  <a:close/>
                </a:path>
                <a:path w="1837690" h="1765300">
                  <a:moveTo>
                    <a:pt x="1064510" y="1193800"/>
                  </a:moveTo>
                  <a:lnTo>
                    <a:pt x="989579" y="1193800"/>
                  </a:lnTo>
                  <a:lnTo>
                    <a:pt x="961863" y="1219200"/>
                  </a:lnTo>
                  <a:lnTo>
                    <a:pt x="941476" y="1257300"/>
                  </a:lnTo>
                  <a:lnTo>
                    <a:pt x="925999" y="1282700"/>
                  </a:lnTo>
                  <a:lnTo>
                    <a:pt x="918416" y="1295400"/>
                  </a:lnTo>
                  <a:lnTo>
                    <a:pt x="909589" y="1320800"/>
                  </a:lnTo>
                  <a:lnTo>
                    <a:pt x="900485" y="1333500"/>
                  </a:lnTo>
                  <a:lnTo>
                    <a:pt x="985378" y="1333500"/>
                  </a:lnTo>
                  <a:lnTo>
                    <a:pt x="993117" y="1320800"/>
                  </a:lnTo>
                  <a:lnTo>
                    <a:pt x="1000752" y="1295400"/>
                  </a:lnTo>
                  <a:lnTo>
                    <a:pt x="1009666" y="1282700"/>
                  </a:lnTo>
                  <a:lnTo>
                    <a:pt x="1018787" y="1270000"/>
                  </a:lnTo>
                  <a:lnTo>
                    <a:pt x="1027044" y="1257300"/>
                  </a:lnTo>
                  <a:lnTo>
                    <a:pt x="1112612" y="1257300"/>
                  </a:lnTo>
                  <a:lnTo>
                    <a:pt x="1092226" y="1219200"/>
                  </a:lnTo>
                  <a:lnTo>
                    <a:pt x="1064510" y="1193800"/>
                  </a:lnTo>
                  <a:close/>
                </a:path>
                <a:path w="1837690" h="1765300">
                  <a:moveTo>
                    <a:pt x="1334455" y="1193800"/>
                  </a:moveTo>
                  <a:lnTo>
                    <a:pt x="1259524" y="1193800"/>
                  </a:lnTo>
                  <a:lnTo>
                    <a:pt x="1231808" y="1219200"/>
                  </a:lnTo>
                  <a:lnTo>
                    <a:pt x="1211421" y="1257300"/>
                  </a:lnTo>
                  <a:lnTo>
                    <a:pt x="1195944" y="1282700"/>
                  </a:lnTo>
                  <a:lnTo>
                    <a:pt x="1188309" y="1295400"/>
                  </a:lnTo>
                  <a:lnTo>
                    <a:pt x="1179395" y="1320800"/>
                  </a:lnTo>
                  <a:lnTo>
                    <a:pt x="1170274" y="1333500"/>
                  </a:lnTo>
                  <a:lnTo>
                    <a:pt x="1255323" y="1333500"/>
                  </a:lnTo>
                  <a:lnTo>
                    <a:pt x="1263062" y="1320800"/>
                  </a:lnTo>
                  <a:lnTo>
                    <a:pt x="1270697" y="1295400"/>
                  </a:lnTo>
                  <a:lnTo>
                    <a:pt x="1279611" y="1282700"/>
                  </a:lnTo>
                  <a:lnTo>
                    <a:pt x="1288732" y="1270000"/>
                  </a:lnTo>
                  <a:lnTo>
                    <a:pt x="1296989" y="1257300"/>
                  </a:lnTo>
                  <a:lnTo>
                    <a:pt x="1382557" y="1257300"/>
                  </a:lnTo>
                  <a:lnTo>
                    <a:pt x="1362171" y="1219200"/>
                  </a:lnTo>
                  <a:lnTo>
                    <a:pt x="1334455" y="1193800"/>
                  </a:lnTo>
                  <a:close/>
                </a:path>
                <a:path w="1837690" h="1765300">
                  <a:moveTo>
                    <a:pt x="1604417" y="1193800"/>
                  </a:moveTo>
                  <a:lnTo>
                    <a:pt x="1529456" y="1193800"/>
                  </a:lnTo>
                  <a:lnTo>
                    <a:pt x="1501749" y="1219200"/>
                  </a:lnTo>
                  <a:lnTo>
                    <a:pt x="1481366" y="1257300"/>
                  </a:lnTo>
                  <a:lnTo>
                    <a:pt x="1465889" y="1282700"/>
                  </a:lnTo>
                  <a:lnTo>
                    <a:pt x="1458254" y="1295400"/>
                  </a:lnTo>
                  <a:lnTo>
                    <a:pt x="1449340" y="1320800"/>
                  </a:lnTo>
                  <a:lnTo>
                    <a:pt x="1440219" y="1333500"/>
                  </a:lnTo>
                  <a:lnTo>
                    <a:pt x="1525268" y="1333500"/>
                  </a:lnTo>
                  <a:lnTo>
                    <a:pt x="1533007" y="1320800"/>
                  </a:lnTo>
                  <a:lnTo>
                    <a:pt x="1540632" y="1295400"/>
                  </a:lnTo>
                  <a:lnTo>
                    <a:pt x="1549529" y="1282700"/>
                  </a:lnTo>
                  <a:lnTo>
                    <a:pt x="1558638" y="1270000"/>
                  </a:lnTo>
                  <a:lnTo>
                    <a:pt x="1566903" y="1257300"/>
                  </a:lnTo>
                  <a:lnTo>
                    <a:pt x="1652536" y="1257300"/>
                  </a:lnTo>
                  <a:lnTo>
                    <a:pt x="1632150" y="1219200"/>
                  </a:lnTo>
                  <a:lnTo>
                    <a:pt x="1604417" y="1193800"/>
                  </a:lnTo>
                  <a:close/>
                </a:path>
                <a:path w="1837690" h="1765300">
                  <a:moveTo>
                    <a:pt x="1837186" y="1193800"/>
                  </a:moveTo>
                  <a:lnTo>
                    <a:pt x="1799761" y="1193800"/>
                  </a:lnTo>
                  <a:lnTo>
                    <a:pt x="1772074" y="1219200"/>
                  </a:lnTo>
                  <a:lnTo>
                    <a:pt x="1751705" y="1257300"/>
                  </a:lnTo>
                  <a:lnTo>
                    <a:pt x="1736234" y="1282700"/>
                  </a:lnTo>
                  <a:lnTo>
                    <a:pt x="1728616" y="1295400"/>
                  </a:lnTo>
                  <a:lnTo>
                    <a:pt x="1719773" y="1320800"/>
                  </a:lnTo>
                  <a:lnTo>
                    <a:pt x="1710671" y="1333500"/>
                  </a:lnTo>
                  <a:lnTo>
                    <a:pt x="1795613" y="1333500"/>
                  </a:lnTo>
                  <a:lnTo>
                    <a:pt x="1803382" y="1320800"/>
                  </a:lnTo>
                  <a:lnTo>
                    <a:pt x="1810976" y="1295400"/>
                  </a:lnTo>
                  <a:lnTo>
                    <a:pt x="1819881" y="1282700"/>
                  </a:lnTo>
                  <a:lnTo>
                    <a:pt x="1828987" y="1270000"/>
                  </a:lnTo>
                  <a:lnTo>
                    <a:pt x="1837186" y="1257300"/>
                  </a:lnTo>
                  <a:lnTo>
                    <a:pt x="1837186" y="1193800"/>
                  </a:lnTo>
                  <a:close/>
                </a:path>
                <a:path w="1837690" h="1765300">
                  <a:moveTo>
                    <a:pt x="794409" y="914400"/>
                  </a:moveTo>
                  <a:lnTo>
                    <a:pt x="757099" y="914400"/>
                  </a:lnTo>
                  <a:lnTo>
                    <a:pt x="757099" y="977900"/>
                  </a:lnTo>
                  <a:lnTo>
                    <a:pt x="765356" y="990600"/>
                  </a:lnTo>
                  <a:lnTo>
                    <a:pt x="774478" y="1003300"/>
                  </a:lnTo>
                  <a:lnTo>
                    <a:pt x="783392" y="1016000"/>
                  </a:lnTo>
                  <a:lnTo>
                    <a:pt x="791027" y="1028700"/>
                  </a:lnTo>
                  <a:lnTo>
                    <a:pt x="805882" y="1066800"/>
                  </a:lnTo>
                  <a:lnTo>
                    <a:pt x="826337" y="1092200"/>
                  </a:lnTo>
                  <a:lnTo>
                    <a:pt x="854399" y="1117600"/>
                  </a:lnTo>
                  <a:lnTo>
                    <a:pt x="892072" y="1130300"/>
                  </a:lnTo>
                  <a:lnTo>
                    <a:pt x="929537" y="1117600"/>
                  </a:lnTo>
                  <a:lnTo>
                    <a:pt x="957253" y="1092200"/>
                  </a:lnTo>
                  <a:lnTo>
                    <a:pt x="977640" y="1066800"/>
                  </a:lnTo>
                  <a:lnTo>
                    <a:pt x="982799" y="1054100"/>
                  </a:lnTo>
                  <a:lnTo>
                    <a:pt x="883659" y="1054100"/>
                  </a:lnTo>
                  <a:lnTo>
                    <a:pt x="874555" y="1041400"/>
                  </a:lnTo>
                  <a:lnTo>
                    <a:pt x="865727" y="1016000"/>
                  </a:lnTo>
                  <a:lnTo>
                    <a:pt x="858144" y="1003300"/>
                  </a:lnTo>
                  <a:lnTo>
                    <a:pt x="842615" y="965200"/>
                  </a:lnTo>
                  <a:lnTo>
                    <a:pt x="822142" y="939800"/>
                  </a:lnTo>
                  <a:lnTo>
                    <a:pt x="794409" y="914400"/>
                  </a:lnTo>
                  <a:close/>
                </a:path>
                <a:path w="1837690" h="1765300">
                  <a:moveTo>
                    <a:pt x="1112612" y="977900"/>
                  </a:moveTo>
                  <a:lnTo>
                    <a:pt x="1027044" y="977900"/>
                  </a:lnTo>
                  <a:lnTo>
                    <a:pt x="1035301" y="990600"/>
                  </a:lnTo>
                  <a:lnTo>
                    <a:pt x="1044423" y="1003300"/>
                  </a:lnTo>
                  <a:lnTo>
                    <a:pt x="1053337" y="1016000"/>
                  </a:lnTo>
                  <a:lnTo>
                    <a:pt x="1060972" y="1028700"/>
                  </a:lnTo>
                  <a:lnTo>
                    <a:pt x="1076449" y="1066800"/>
                  </a:lnTo>
                  <a:lnTo>
                    <a:pt x="1096835" y="1092200"/>
                  </a:lnTo>
                  <a:lnTo>
                    <a:pt x="1124551" y="1117600"/>
                  </a:lnTo>
                  <a:lnTo>
                    <a:pt x="1162017" y="1130300"/>
                  </a:lnTo>
                  <a:lnTo>
                    <a:pt x="1199482" y="1117600"/>
                  </a:lnTo>
                  <a:lnTo>
                    <a:pt x="1227198" y="1092200"/>
                  </a:lnTo>
                  <a:lnTo>
                    <a:pt x="1247585" y="1066800"/>
                  </a:lnTo>
                  <a:lnTo>
                    <a:pt x="1252744" y="1054100"/>
                  </a:lnTo>
                  <a:lnTo>
                    <a:pt x="1153760" y="1054100"/>
                  </a:lnTo>
                  <a:lnTo>
                    <a:pt x="1144638" y="1041400"/>
                  </a:lnTo>
                  <a:lnTo>
                    <a:pt x="1135724" y="1016000"/>
                  </a:lnTo>
                  <a:lnTo>
                    <a:pt x="1128089" y="1003300"/>
                  </a:lnTo>
                  <a:lnTo>
                    <a:pt x="1112612" y="977900"/>
                  </a:lnTo>
                  <a:close/>
                </a:path>
                <a:path w="1837690" h="1765300">
                  <a:moveTo>
                    <a:pt x="1382557" y="977900"/>
                  </a:moveTo>
                  <a:lnTo>
                    <a:pt x="1296989" y="977900"/>
                  </a:lnTo>
                  <a:lnTo>
                    <a:pt x="1305246" y="990600"/>
                  </a:lnTo>
                  <a:lnTo>
                    <a:pt x="1314368" y="1003300"/>
                  </a:lnTo>
                  <a:lnTo>
                    <a:pt x="1323282" y="1016000"/>
                  </a:lnTo>
                  <a:lnTo>
                    <a:pt x="1330917" y="1028700"/>
                  </a:lnTo>
                  <a:lnTo>
                    <a:pt x="1346394" y="1066800"/>
                  </a:lnTo>
                  <a:lnTo>
                    <a:pt x="1366780" y="1092200"/>
                  </a:lnTo>
                  <a:lnTo>
                    <a:pt x="1394496" y="1117600"/>
                  </a:lnTo>
                  <a:lnTo>
                    <a:pt x="1431962" y="1130300"/>
                  </a:lnTo>
                  <a:lnTo>
                    <a:pt x="1469427" y="1117600"/>
                  </a:lnTo>
                  <a:lnTo>
                    <a:pt x="1497143" y="1092200"/>
                  </a:lnTo>
                  <a:lnTo>
                    <a:pt x="1517530" y="1066800"/>
                  </a:lnTo>
                  <a:lnTo>
                    <a:pt x="1522689" y="1054100"/>
                  </a:lnTo>
                  <a:lnTo>
                    <a:pt x="1423705" y="1054100"/>
                  </a:lnTo>
                  <a:lnTo>
                    <a:pt x="1414583" y="1041400"/>
                  </a:lnTo>
                  <a:lnTo>
                    <a:pt x="1405669" y="1016000"/>
                  </a:lnTo>
                  <a:lnTo>
                    <a:pt x="1398034" y="1003300"/>
                  </a:lnTo>
                  <a:lnTo>
                    <a:pt x="1382557" y="977900"/>
                  </a:lnTo>
                  <a:close/>
                </a:path>
                <a:path w="1837690" h="1765300">
                  <a:moveTo>
                    <a:pt x="1652536" y="977900"/>
                  </a:moveTo>
                  <a:lnTo>
                    <a:pt x="1566903" y="977900"/>
                  </a:lnTo>
                  <a:lnTo>
                    <a:pt x="1575170" y="990600"/>
                  </a:lnTo>
                  <a:lnTo>
                    <a:pt x="1584286" y="1003300"/>
                  </a:lnTo>
                  <a:lnTo>
                    <a:pt x="1593200" y="1016000"/>
                  </a:lnTo>
                  <a:lnTo>
                    <a:pt x="1600862" y="1028700"/>
                  </a:lnTo>
                  <a:lnTo>
                    <a:pt x="1616448" y="1066800"/>
                  </a:lnTo>
                  <a:lnTo>
                    <a:pt x="1637048" y="1092200"/>
                  </a:lnTo>
                  <a:lnTo>
                    <a:pt x="1664908" y="1117600"/>
                  </a:lnTo>
                  <a:lnTo>
                    <a:pt x="1702275" y="1130300"/>
                  </a:lnTo>
                  <a:lnTo>
                    <a:pt x="1739595" y="1117600"/>
                  </a:lnTo>
                  <a:lnTo>
                    <a:pt x="1767349" y="1092200"/>
                  </a:lnTo>
                  <a:lnTo>
                    <a:pt x="1787843" y="1066800"/>
                  </a:lnTo>
                  <a:lnTo>
                    <a:pt x="1793023" y="1054100"/>
                  </a:lnTo>
                  <a:lnTo>
                    <a:pt x="1693875" y="1054100"/>
                  </a:lnTo>
                  <a:lnTo>
                    <a:pt x="1684739" y="1041400"/>
                  </a:lnTo>
                  <a:lnTo>
                    <a:pt x="1675806" y="1016000"/>
                  </a:lnTo>
                  <a:lnTo>
                    <a:pt x="1668010" y="1003300"/>
                  </a:lnTo>
                  <a:lnTo>
                    <a:pt x="1652536" y="977900"/>
                  </a:lnTo>
                  <a:close/>
                </a:path>
                <a:path w="1837690" h="1765300">
                  <a:moveTo>
                    <a:pt x="1064510" y="914400"/>
                  </a:moveTo>
                  <a:lnTo>
                    <a:pt x="989579" y="914400"/>
                  </a:lnTo>
                  <a:lnTo>
                    <a:pt x="961863" y="939800"/>
                  </a:lnTo>
                  <a:lnTo>
                    <a:pt x="941476" y="977900"/>
                  </a:lnTo>
                  <a:lnTo>
                    <a:pt x="925999" y="1003300"/>
                  </a:lnTo>
                  <a:lnTo>
                    <a:pt x="918416" y="1016000"/>
                  </a:lnTo>
                  <a:lnTo>
                    <a:pt x="909589" y="1041400"/>
                  </a:lnTo>
                  <a:lnTo>
                    <a:pt x="900485" y="1054100"/>
                  </a:lnTo>
                  <a:lnTo>
                    <a:pt x="982799" y="1054100"/>
                  </a:lnTo>
                  <a:lnTo>
                    <a:pt x="993117" y="1028700"/>
                  </a:lnTo>
                  <a:lnTo>
                    <a:pt x="1000752" y="1016000"/>
                  </a:lnTo>
                  <a:lnTo>
                    <a:pt x="1009666" y="1003300"/>
                  </a:lnTo>
                  <a:lnTo>
                    <a:pt x="1018787" y="990600"/>
                  </a:lnTo>
                  <a:lnTo>
                    <a:pt x="1027044" y="977900"/>
                  </a:lnTo>
                  <a:lnTo>
                    <a:pt x="1112612" y="977900"/>
                  </a:lnTo>
                  <a:lnTo>
                    <a:pt x="1092226" y="939800"/>
                  </a:lnTo>
                  <a:lnTo>
                    <a:pt x="1064510" y="914400"/>
                  </a:lnTo>
                  <a:close/>
                </a:path>
                <a:path w="1837690" h="1765300">
                  <a:moveTo>
                    <a:pt x="1334455" y="914400"/>
                  </a:moveTo>
                  <a:lnTo>
                    <a:pt x="1259524" y="914400"/>
                  </a:lnTo>
                  <a:lnTo>
                    <a:pt x="1231808" y="939800"/>
                  </a:lnTo>
                  <a:lnTo>
                    <a:pt x="1211421" y="977900"/>
                  </a:lnTo>
                  <a:lnTo>
                    <a:pt x="1195944" y="1003300"/>
                  </a:lnTo>
                  <a:lnTo>
                    <a:pt x="1188309" y="1016000"/>
                  </a:lnTo>
                  <a:lnTo>
                    <a:pt x="1179395" y="1041400"/>
                  </a:lnTo>
                  <a:lnTo>
                    <a:pt x="1170274" y="1054100"/>
                  </a:lnTo>
                  <a:lnTo>
                    <a:pt x="1252744" y="1054100"/>
                  </a:lnTo>
                  <a:lnTo>
                    <a:pt x="1263062" y="1028700"/>
                  </a:lnTo>
                  <a:lnTo>
                    <a:pt x="1270697" y="1016000"/>
                  </a:lnTo>
                  <a:lnTo>
                    <a:pt x="1279611" y="1003300"/>
                  </a:lnTo>
                  <a:lnTo>
                    <a:pt x="1288732" y="990600"/>
                  </a:lnTo>
                  <a:lnTo>
                    <a:pt x="1296989" y="977900"/>
                  </a:lnTo>
                  <a:lnTo>
                    <a:pt x="1382557" y="977900"/>
                  </a:lnTo>
                  <a:lnTo>
                    <a:pt x="1362171" y="939800"/>
                  </a:lnTo>
                  <a:lnTo>
                    <a:pt x="1334455" y="914400"/>
                  </a:lnTo>
                  <a:close/>
                </a:path>
                <a:path w="1837690" h="1765300">
                  <a:moveTo>
                    <a:pt x="1604417" y="914400"/>
                  </a:moveTo>
                  <a:lnTo>
                    <a:pt x="1529456" y="914400"/>
                  </a:lnTo>
                  <a:lnTo>
                    <a:pt x="1501749" y="939800"/>
                  </a:lnTo>
                  <a:lnTo>
                    <a:pt x="1481366" y="965200"/>
                  </a:lnTo>
                  <a:lnTo>
                    <a:pt x="1465889" y="1003300"/>
                  </a:lnTo>
                  <a:lnTo>
                    <a:pt x="1458254" y="1016000"/>
                  </a:lnTo>
                  <a:lnTo>
                    <a:pt x="1449340" y="1041400"/>
                  </a:lnTo>
                  <a:lnTo>
                    <a:pt x="1440219" y="1054100"/>
                  </a:lnTo>
                  <a:lnTo>
                    <a:pt x="1522689" y="1054100"/>
                  </a:lnTo>
                  <a:lnTo>
                    <a:pt x="1533007" y="1028700"/>
                  </a:lnTo>
                  <a:lnTo>
                    <a:pt x="1540632" y="1016000"/>
                  </a:lnTo>
                  <a:lnTo>
                    <a:pt x="1549529" y="1003300"/>
                  </a:lnTo>
                  <a:lnTo>
                    <a:pt x="1558638" y="990600"/>
                  </a:lnTo>
                  <a:lnTo>
                    <a:pt x="1566903" y="977900"/>
                  </a:lnTo>
                  <a:lnTo>
                    <a:pt x="1652536" y="977900"/>
                  </a:lnTo>
                  <a:lnTo>
                    <a:pt x="1632150" y="939800"/>
                  </a:lnTo>
                  <a:lnTo>
                    <a:pt x="1604417" y="914400"/>
                  </a:lnTo>
                  <a:close/>
                </a:path>
                <a:path w="1837690" h="1765300">
                  <a:moveTo>
                    <a:pt x="1837186" y="914400"/>
                  </a:moveTo>
                  <a:lnTo>
                    <a:pt x="1799761" y="914400"/>
                  </a:lnTo>
                  <a:lnTo>
                    <a:pt x="1772074" y="939800"/>
                  </a:lnTo>
                  <a:lnTo>
                    <a:pt x="1751705" y="977900"/>
                  </a:lnTo>
                  <a:lnTo>
                    <a:pt x="1736234" y="1003300"/>
                  </a:lnTo>
                  <a:lnTo>
                    <a:pt x="1728616" y="1016000"/>
                  </a:lnTo>
                  <a:lnTo>
                    <a:pt x="1719773" y="1041400"/>
                  </a:lnTo>
                  <a:lnTo>
                    <a:pt x="1710671" y="1054100"/>
                  </a:lnTo>
                  <a:lnTo>
                    <a:pt x="1793023" y="1054100"/>
                  </a:lnTo>
                  <a:lnTo>
                    <a:pt x="1803382" y="1028700"/>
                  </a:lnTo>
                  <a:lnTo>
                    <a:pt x="1810976" y="1016000"/>
                  </a:lnTo>
                  <a:lnTo>
                    <a:pt x="1819881" y="1003300"/>
                  </a:lnTo>
                  <a:lnTo>
                    <a:pt x="1828987" y="990600"/>
                  </a:lnTo>
                  <a:lnTo>
                    <a:pt x="1837186" y="977900"/>
                  </a:lnTo>
                  <a:lnTo>
                    <a:pt x="1837186" y="914400"/>
                  </a:lnTo>
                  <a:close/>
                </a:path>
                <a:path w="1837690" h="1765300">
                  <a:moveTo>
                    <a:pt x="259295" y="825500"/>
                  </a:moveTo>
                  <a:lnTo>
                    <a:pt x="73017" y="825500"/>
                  </a:lnTo>
                  <a:lnTo>
                    <a:pt x="105587" y="850900"/>
                  </a:lnTo>
                  <a:lnTo>
                    <a:pt x="143036" y="863600"/>
                  </a:lnTo>
                  <a:lnTo>
                    <a:pt x="184866" y="876300"/>
                  </a:lnTo>
                  <a:lnTo>
                    <a:pt x="230581" y="901700"/>
                  </a:lnTo>
                  <a:lnTo>
                    <a:pt x="279681" y="914400"/>
                  </a:lnTo>
                  <a:lnTo>
                    <a:pt x="331669" y="914400"/>
                  </a:lnTo>
                  <a:lnTo>
                    <a:pt x="442314" y="939800"/>
                  </a:lnTo>
                  <a:lnTo>
                    <a:pt x="558532" y="939800"/>
                  </a:lnTo>
                  <a:lnTo>
                    <a:pt x="617485" y="952500"/>
                  </a:lnTo>
                  <a:lnTo>
                    <a:pt x="676337" y="952500"/>
                  </a:lnTo>
                  <a:lnTo>
                    <a:pt x="676337" y="876300"/>
                  </a:lnTo>
                  <a:lnTo>
                    <a:pt x="592648" y="876300"/>
                  </a:lnTo>
                  <a:lnTo>
                    <a:pt x="514323" y="863600"/>
                  </a:lnTo>
                  <a:lnTo>
                    <a:pt x="441593" y="863600"/>
                  </a:lnTo>
                  <a:lnTo>
                    <a:pt x="374691" y="850900"/>
                  </a:lnTo>
                  <a:lnTo>
                    <a:pt x="313848" y="838200"/>
                  </a:lnTo>
                  <a:lnTo>
                    <a:pt x="259295" y="825500"/>
                  </a:lnTo>
                  <a:close/>
                </a:path>
                <a:path w="1837690" h="1765300">
                  <a:moveTo>
                    <a:pt x="757099" y="622300"/>
                  </a:moveTo>
                  <a:lnTo>
                    <a:pt x="757099" y="698500"/>
                  </a:lnTo>
                  <a:lnTo>
                    <a:pt x="765356" y="711200"/>
                  </a:lnTo>
                  <a:lnTo>
                    <a:pt x="774478" y="723900"/>
                  </a:lnTo>
                  <a:lnTo>
                    <a:pt x="783392" y="736600"/>
                  </a:lnTo>
                  <a:lnTo>
                    <a:pt x="791027" y="749300"/>
                  </a:lnTo>
                  <a:lnTo>
                    <a:pt x="805882" y="787400"/>
                  </a:lnTo>
                  <a:lnTo>
                    <a:pt x="826337" y="812800"/>
                  </a:lnTo>
                  <a:lnTo>
                    <a:pt x="854399" y="838200"/>
                  </a:lnTo>
                  <a:lnTo>
                    <a:pt x="892072" y="850900"/>
                  </a:lnTo>
                  <a:lnTo>
                    <a:pt x="929537" y="838200"/>
                  </a:lnTo>
                  <a:lnTo>
                    <a:pt x="957253" y="812800"/>
                  </a:lnTo>
                  <a:lnTo>
                    <a:pt x="977640" y="787400"/>
                  </a:lnTo>
                  <a:lnTo>
                    <a:pt x="982799" y="774700"/>
                  </a:lnTo>
                  <a:lnTo>
                    <a:pt x="892072" y="774700"/>
                  </a:lnTo>
                  <a:lnTo>
                    <a:pt x="883659" y="762000"/>
                  </a:lnTo>
                  <a:lnTo>
                    <a:pt x="874555" y="749300"/>
                  </a:lnTo>
                  <a:lnTo>
                    <a:pt x="865727" y="736600"/>
                  </a:lnTo>
                  <a:lnTo>
                    <a:pt x="858144" y="723900"/>
                  </a:lnTo>
                  <a:lnTo>
                    <a:pt x="842615" y="685800"/>
                  </a:lnTo>
                  <a:lnTo>
                    <a:pt x="822142" y="660400"/>
                  </a:lnTo>
                  <a:lnTo>
                    <a:pt x="794409" y="635000"/>
                  </a:lnTo>
                  <a:lnTo>
                    <a:pt x="757099" y="622300"/>
                  </a:lnTo>
                  <a:close/>
                </a:path>
                <a:path w="1837690" h="1765300">
                  <a:moveTo>
                    <a:pt x="1117771" y="698500"/>
                  </a:moveTo>
                  <a:lnTo>
                    <a:pt x="1027044" y="698500"/>
                  </a:lnTo>
                  <a:lnTo>
                    <a:pt x="1035301" y="711200"/>
                  </a:lnTo>
                  <a:lnTo>
                    <a:pt x="1044423" y="723900"/>
                  </a:lnTo>
                  <a:lnTo>
                    <a:pt x="1053337" y="736600"/>
                  </a:lnTo>
                  <a:lnTo>
                    <a:pt x="1060972" y="749300"/>
                  </a:lnTo>
                  <a:lnTo>
                    <a:pt x="1076449" y="787400"/>
                  </a:lnTo>
                  <a:lnTo>
                    <a:pt x="1096835" y="812800"/>
                  </a:lnTo>
                  <a:lnTo>
                    <a:pt x="1124551" y="838200"/>
                  </a:lnTo>
                  <a:lnTo>
                    <a:pt x="1162017" y="850900"/>
                  </a:lnTo>
                  <a:lnTo>
                    <a:pt x="1199482" y="838200"/>
                  </a:lnTo>
                  <a:lnTo>
                    <a:pt x="1227198" y="812800"/>
                  </a:lnTo>
                  <a:lnTo>
                    <a:pt x="1247585" y="787400"/>
                  </a:lnTo>
                  <a:lnTo>
                    <a:pt x="1252744" y="774700"/>
                  </a:lnTo>
                  <a:lnTo>
                    <a:pt x="1162017" y="774700"/>
                  </a:lnTo>
                  <a:lnTo>
                    <a:pt x="1153760" y="762000"/>
                  </a:lnTo>
                  <a:lnTo>
                    <a:pt x="1144638" y="749300"/>
                  </a:lnTo>
                  <a:lnTo>
                    <a:pt x="1135724" y="736600"/>
                  </a:lnTo>
                  <a:lnTo>
                    <a:pt x="1128089" y="723900"/>
                  </a:lnTo>
                  <a:lnTo>
                    <a:pt x="1117771" y="698500"/>
                  </a:lnTo>
                  <a:close/>
                </a:path>
                <a:path w="1837690" h="1765300">
                  <a:moveTo>
                    <a:pt x="1387716" y="698500"/>
                  </a:moveTo>
                  <a:lnTo>
                    <a:pt x="1296989" y="698500"/>
                  </a:lnTo>
                  <a:lnTo>
                    <a:pt x="1305246" y="711200"/>
                  </a:lnTo>
                  <a:lnTo>
                    <a:pt x="1314368" y="723900"/>
                  </a:lnTo>
                  <a:lnTo>
                    <a:pt x="1323282" y="736600"/>
                  </a:lnTo>
                  <a:lnTo>
                    <a:pt x="1330917" y="749300"/>
                  </a:lnTo>
                  <a:lnTo>
                    <a:pt x="1346394" y="787400"/>
                  </a:lnTo>
                  <a:lnTo>
                    <a:pt x="1366780" y="812800"/>
                  </a:lnTo>
                  <a:lnTo>
                    <a:pt x="1394496" y="838200"/>
                  </a:lnTo>
                  <a:lnTo>
                    <a:pt x="1431962" y="850900"/>
                  </a:lnTo>
                  <a:lnTo>
                    <a:pt x="1469427" y="838200"/>
                  </a:lnTo>
                  <a:lnTo>
                    <a:pt x="1497143" y="812800"/>
                  </a:lnTo>
                  <a:lnTo>
                    <a:pt x="1517529" y="787400"/>
                  </a:lnTo>
                  <a:lnTo>
                    <a:pt x="1522688" y="774700"/>
                  </a:lnTo>
                  <a:lnTo>
                    <a:pt x="1423704" y="774700"/>
                  </a:lnTo>
                  <a:lnTo>
                    <a:pt x="1414583" y="749300"/>
                  </a:lnTo>
                  <a:lnTo>
                    <a:pt x="1405669" y="736600"/>
                  </a:lnTo>
                  <a:lnTo>
                    <a:pt x="1398034" y="723900"/>
                  </a:lnTo>
                  <a:lnTo>
                    <a:pt x="1387716" y="698500"/>
                  </a:lnTo>
                  <a:close/>
                </a:path>
                <a:path w="1837690" h="1765300">
                  <a:moveTo>
                    <a:pt x="1657752" y="698500"/>
                  </a:moveTo>
                  <a:lnTo>
                    <a:pt x="1566903" y="698500"/>
                  </a:lnTo>
                  <a:lnTo>
                    <a:pt x="1575170" y="711200"/>
                  </a:lnTo>
                  <a:lnTo>
                    <a:pt x="1584286" y="723900"/>
                  </a:lnTo>
                  <a:lnTo>
                    <a:pt x="1593200" y="736600"/>
                  </a:lnTo>
                  <a:lnTo>
                    <a:pt x="1600862" y="749300"/>
                  </a:lnTo>
                  <a:lnTo>
                    <a:pt x="1616448" y="787400"/>
                  </a:lnTo>
                  <a:lnTo>
                    <a:pt x="1637048" y="812800"/>
                  </a:lnTo>
                  <a:lnTo>
                    <a:pt x="1664908" y="838200"/>
                  </a:lnTo>
                  <a:lnTo>
                    <a:pt x="1702275" y="850900"/>
                  </a:lnTo>
                  <a:lnTo>
                    <a:pt x="1739595" y="838200"/>
                  </a:lnTo>
                  <a:lnTo>
                    <a:pt x="1767349" y="812800"/>
                  </a:lnTo>
                  <a:lnTo>
                    <a:pt x="1787843" y="787400"/>
                  </a:lnTo>
                  <a:lnTo>
                    <a:pt x="1793023" y="774700"/>
                  </a:lnTo>
                  <a:lnTo>
                    <a:pt x="1702275" y="774700"/>
                  </a:lnTo>
                  <a:lnTo>
                    <a:pt x="1693875" y="762000"/>
                  </a:lnTo>
                  <a:lnTo>
                    <a:pt x="1684739" y="749300"/>
                  </a:lnTo>
                  <a:lnTo>
                    <a:pt x="1675805" y="736600"/>
                  </a:lnTo>
                  <a:lnTo>
                    <a:pt x="1668010" y="723900"/>
                  </a:lnTo>
                  <a:lnTo>
                    <a:pt x="1657752" y="698500"/>
                  </a:lnTo>
                  <a:close/>
                </a:path>
                <a:path w="1837690" h="1765300">
                  <a:moveTo>
                    <a:pt x="1027044" y="622300"/>
                  </a:moveTo>
                  <a:lnTo>
                    <a:pt x="989579" y="635000"/>
                  </a:lnTo>
                  <a:lnTo>
                    <a:pt x="961863" y="660400"/>
                  </a:lnTo>
                  <a:lnTo>
                    <a:pt x="941476" y="685800"/>
                  </a:lnTo>
                  <a:lnTo>
                    <a:pt x="925999" y="723900"/>
                  </a:lnTo>
                  <a:lnTo>
                    <a:pt x="918416" y="736600"/>
                  </a:lnTo>
                  <a:lnTo>
                    <a:pt x="909589" y="749300"/>
                  </a:lnTo>
                  <a:lnTo>
                    <a:pt x="900484" y="762000"/>
                  </a:lnTo>
                  <a:lnTo>
                    <a:pt x="892072" y="774700"/>
                  </a:lnTo>
                  <a:lnTo>
                    <a:pt x="982799" y="774700"/>
                  </a:lnTo>
                  <a:lnTo>
                    <a:pt x="993117" y="749300"/>
                  </a:lnTo>
                  <a:lnTo>
                    <a:pt x="1000752" y="736600"/>
                  </a:lnTo>
                  <a:lnTo>
                    <a:pt x="1009666" y="723900"/>
                  </a:lnTo>
                  <a:lnTo>
                    <a:pt x="1018787" y="711200"/>
                  </a:lnTo>
                  <a:lnTo>
                    <a:pt x="1027044" y="698500"/>
                  </a:lnTo>
                  <a:lnTo>
                    <a:pt x="1117771" y="698500"/>
                  </a:lnTo>
                  <a:lnTo>
                    <a:pt x="1112612" y="685800"/>
                  </a:lnTo>
                  <a:lnTo>
                    <a:pt x="1092226" y="660400"/>
                  </a:lnTo>
                  <a:lnTo>
                    <a:pt x="1064510" y="635000"/>
                  </a:lnTo>
                  <a:lnTo>
                    <a:pt x="1027044" y="622300"/>
                  </a:lnTo>
                  <a:close/>
                </a:path>
                <a:path w="1837690" h="1765300">
                  <a:moveTo>
                    <a:pt x="1296989" y="622300"/>
                  </a:moveTo>
                  <a:lnTo>
                    <a:pt x="1259420" y="635000"/>
                  </a:lnTo>
                  <a:lnTo>
                    <a:pt x="1231531" y="660400"/>
                  </a:lnTo>
                  <a:lnTo>
                    <a:pt x="1211110" y="685800"/>
                  </a:lnTo>
                  <a:lnTo>
                    <a:pt x="1195944" y="723900"/>
                  </a:lnTo>
                  <a:lnTo>
                    <a:pt x="1188309" y="736600"/>
                  </a:lnTo>
                  <a:lnTo>
                    <a:pt x="1179395" y="749300"/>
                  </a:lnTo>
                  <a:lnTo>
                    <a:pt x="1170274" y="762000"/>
                  </a:lnTo>
                  <a:lnTo>
                    <a:pt x="1162017" y="774700"/>
                  </a:lnTo>
                  <a:lnTo>
                    <a:pt x="1252744" y="774700"/>
                  </a:lnTo>
                  <a:lnTo>
                    <a:pt x="1263062" y="749300"/>
                  </a:lnTo>
                  <a:lnTo>
                    <a:pt x="1270696" y="736600"/>
                  </a:lnTo>
                  <a:lnTo>
                    <a:pt x="1279610" y="723900"/>
                  </a:lnTo>
                  <a:lnTo>
                    <a:pt x="1288732" y="711200"/>
                  </a:lnTo>
                  <a:lnTo>
                    <a:pt x="1296989" y="698500"/>
                  </a:lnTo>
                  <a:lnTo>
                    <a:pt x="1387716" y="698500"/>
                  </a:lnTo>
                  <a:lnTo>
                    <a:pt x="1382557" y="685800"/>
                  </a:lnTo>
                  <a:lnTo>
                    <a:pt x="1362170" y="660400"/>
                  </a:lnTo>
                  <a:lnTo>
                    <a:pt x="1334455" y="635000"/>
                  </a:lnTo>
                  <a:lnTo>
                    <a:pt x="1296989" y="622300"/>
                  </a:lnTo>
                  <a:close/>
                </a:path>
                <a:path w="1837690" h="1765300">
                  <a:moveTo>
                    <a:pt x="1566903" y="622300"/>
                  </a:moveTo>
                  <a:lnTo>
                    <a:pt x="1529144" y="635000"/>
                  </a:lnTo>
                  <a:lnTo>
                    <a:pt x="1501472" y="660400"/>
                  </a:lnTo>
                  <a:lnTo>
                    <a:pt x="1481262" y="685800"/>
                  </a:lnTo>
                  <a:lnTo>
                    <a:pt x="1465889" y="723900"/>
                  </a:lnTo>
                  <a:lnTo>
                    <a:pt x="1458254" y="736600"/>
                  </a:lnTo>
                  <a:lnTo>
                    <a:pt x="1449340" y="749300"/>
                  </a:lnTo>
                  <a:lnTo>
                    <a:pt x="1440219" y="774700"/>
                  </a:lnTo>
                  <a:lnTo>
                    <a:pt x="1522688" y="774700"/>
                  </a:lnTo>
                  <a:lnTo>
                    <a:pt x="1533007" y="749300"/>
                  </a:lnTo>
                  <a:lnTo>
                    <a:pt x="1540632" y="736600"/>
                  </a:lnTo>
                  <a:lnTo>
                    <a:pt x="1549529" y="723900"/>
                  </a:lnTo>
                  <a:lnTo>
                    <a:pt x="1558638" y="711200"/>
                  </a:lnTo>
                  <a:lnTo>
                    <a:pt x="1566903" y="698500"/>
                  </a:lnTo>
                  <a:lnTo>
                    <a:pt x="1657752" y="698500"/>
                  </a:lnTo>
                  <a:lnTo>
                    <a:pt x="1652622" y="685800"/>
                  </a:lnTo>
                  <a:lnTo>
                    <a:pt x="1632380" y="660400"/>
                  </a:lnTo>
                  <a:lnTo>
                    <a:pt x="1604677" y="635000"/>
                  </a:lnTo>
                  <a:lnTo>
                    <a:pt x="1566903" y="622300"/>
                  </a:lnTo>
                  <a:close/>
                </a:path>
                <a:path w="1837690" h="1765300">
                  <a:moveTo>
                    <a:pt x="1837186" y="622300"/>
                  </a:moveTo>
                  <a:lnTo>
                    <a:pt x="1799761" y="635000"/>
                  </a:lnTo>
                  <a:lnTo>
                    <a:pt x="1772074" y="660400"/>
                  </a:lnTo>
                  <a:lnTo>
                    <a:pt x="1751705" y="685800"/>
                  </a:lnTo>
                  <a:lnTo>
                    <a:pt x="1736234" y="723900"/>
                  </a:lnTo>
                  <a:lnTo>
                    <a:pt x="1728616" y="736600"/>
                  </a:lnTo>
                  <a:lnTo>
                    <a:pt x="1719773" y="749300"/>
                  </a:lnTo>
                  <a:lnTo>
                    <a:pt x="1710671" y="762000"/>
                  </a:lnTo>
                  <a:lnTo>
                    <a:pt x="1702275" y="774700"/>
                  </a:lnTo>
                  <a:lnTo>
                    <a:pt x="1793023" y="774700"/>
                  </a:lnTo>
                  <a:lnTo>
                    <a:pt x="1803382" y="749300"/>
                  </a:lnTo>
                  <a:lnTo>
                    <a:pt x="1810976" y="736600"/>
                  </a:lnTo>
                  <a:lnTo>
                    <a:pt x="1819881" y="723900"/>
                  </a:lnTo>
                  <a:lnTo>
                    <a:pt x="1828987" y="711200"/>
                  </a:lnTo>
                  <a:lnTo>
                    <a:pt x="1837186" y="698500"/>
                  </a:lnTo>
                  <a:lnTo>
                    <a:pt x="1837186" y="622300"/>
                  </a:lnTo>
                  <a:close/>
                </a:path>
                <a:path w="1837690" h="1765300">
                  <a:moveTo>
                    <a:pt x="1313215" y="406400"/>
                  </a:moveTo>
                  <a:lnTo>
                    <a:pt x="1239460" y="406400"/>
                  </a:lnTo>
                  <a:lnTo>
                    <a:pt x="1239460" y="546100"/>
                  </a:lnTo>
                  <a:lnTo>
                    <a:pt x="1313215" y="546100"/>
                  </a:lnTo>
                  <a:lnTo>
                    <a:pt x="1313215" y="406400"/>
                  </a:lnTo>
                  <a:close/>
                </a:path>
                <a:path w="1837690" h="1765300">
                  <a:moveTo>
                    <a:pt x="829771" y="520700"/>
                  </a:moveTo>
                  <a:lnTo>
                    <a:pt x="483017" y="520700"/>
                  </a:lnTo>
                  <a:lnTo>
                    <a:pt x="540169" y="533400"/>
                  </a:lnTo>
                  <a:lnTo>
                    <a:pt x="772649" y="533400"/>
                  </a:lnTo>
                  <a:lnTo>
                    <a:pt x="829771" y="520700"/>
                  </a:lnTo>
                  <a:close/>
                </a:path>
                <a:path w="1837690" h="1765300">
                  <a:moveTo>
                    <a:pt x="992195" y="495300"/>
                  </a:moveTo>
                  <a:lnTo>
                    <a:pt x="320467" y="495300"/>
                  </a:lnTo>
                  <a:lnTo>
                    <a:pt x="427071" y="520700"/>
                  </a:lnTo>
                  <a:lnTo>
                    <a:pt x="885680" y="520700"/>
                  </a:lnTo>
                  <a:lnTo>
                    <a:pt x="992195" y="495300"/>
                  </a:lnTo>
                  <a:close/>
                </a:path>
                <a:path w="1837690" h="1765300">
                  <a:moveTo>
                    <a:pt x="253814" y="406400"/>
                  </a:moveTo>
                  <a:lnTo>
                    <a:pt x="73017" y="406400"/>
                  </a:lnTo>
                  <a:lnTo>
                    <a:pt x="104286" y="431800"/>
                  </a:lnTo>
                  <a:lnTo>
                    <a:pt x="140101" y="444500"/>
                  </a:lnTo>
                  <a:lnTo>
                    <a:pt x="180043" y="457200"/>
                  </a:lnTo>
                  <a:lnTo>
                    <a:pt x="223697" y="482600"/>
                  </a:lnTo>
                  <a:lnTo>
                    <a:pt x="270644" y="495300"/>
                  </a:lnTo>
                  <a:lnTo>
                    <a:pt x="1041972" y="495300"/>
                  </a:lnTo>
                  <a:lnTo>
                    <a:pt x="1088876" y="482600"/>
                  </a:lnTo>
                  <a:lnTo>
                    <a:pt x="1132491" y="457200"/>
                  </a:lnTo>
                  <a:lnTo>
                    <a:pt x="500437" y="457200"/>
                  </a:lnTo>
                  <a:lnTo>
                    <a:pt x="430094" y="444500"/>
                  </a:lnTo>
                  <a:lnTo>
                    <a:pt x="365394" y="431800"/>
                  </a:lnTo>
                  <a:lnTo>
                    <a:pt x="306560" y="419100"/>
                  </a:lnTo>
                  <a:lnTo>
                    <a:pt x="253814" y="406400"/>
                  </a:lnTo>
                  <a:close/>
                </a:path>
                <a:path w="1837690" h="1765300">
                  <a:moveTo>
                    <a:pt x="1127536" y="63500"/>
                  </a:moveTo>
                  <a:lnTo>
                    <a:pt x="730186" y="63500"/>
                  </a:lnTo>
                  <a:lnTo>
                    <a:pt x="799419" y="76200"/>
                  </a:lnTo>
                  <a:lnTo>
                    <a:pt x="864601" y="76200"/>
                  </a:lnTo>
                  <a:lnTo>
                    <a:pt x="925473" y="88900"/>
                  </a:lnTo>
                  <a:lnTo>
                    <a:pt x="981777" y="101600"/>
                  </a:lnTo>
                  <a:lnTo>
                    <a:pt x="1033252" y="114300"/>
                  </a:lnTo>
                  <a:lnTo>
                    <a:pt x="1079641" y="127000"/>
                  </a:lnTo>
                  <a:lnTo>
                    <a:pt x="1120684" y="139700"/>
                  </a:lnTo>
                  <a:lnTo>
                    <a:pt x="1156124" y="165100"/>
                  </a:lnTo>
                  <a:lnTo>
                    <a:pt x="1185700" y="177800"/>
                  </a:lnTo>
                  <a:lnTo>
                    <a:pt x="1209154" y="203200"/>
                  </a:lnTo>
                  <a:lnTo>
                    <a:pt x="1226228" y="215900"/>
                  </a:lnTo>
                  <a:lnTo>
                    <a:pt x="1236662" y="241300"/>
                  </a:lnTo>
                  <a:lnTo>
                    <a:pt x="1240197" y="254000"/>
                  </a:lnTo>
                  <a:lnTo>
                    <a:pt x="1240197" y="292100"/>
                  </a:lnTo>
                  <a:lnTo>
                    <a:pt x="1236306" y="304800"/>
                  </a:lnTo>
                  <a:lnTo>
                    <a:pt x="1224780" y="330200"/>
                  </a:lnTo>
                  <a:lnTo>
                    <a:pt x="1205840" y="342900"/>
                  </a:lnTo>
                  <a:lnTo>
                    <a:pt x="1179705" y="355600"/>
                  </a:lnTo>
                  <a:lnTo>
                    <a:pt x="1146597" y="381000"/>
                  </a:lnTo>
                  <a:lnTo>
                    <a:pt x="1106737" y="393700"/>
                  </a:lnTo>
                  <a:lnTo>
                    <a:pt x="1060344" y="406400"/>
                  </a:lnTo>
                  <a:lnTo>
                    <a:pt x="1007639" y="419100"/>
                  </a:lnTo>
                  <a:lnTo>
                    <a:pt x="948843" y="431800"/>
                  </a:lnTo>
                  <a:lnTo>
                    <a:pt x="884177" y="444500"/>
                  </a:lnTo>
                  <a:lnTo>
                    <a:pt x="813861" y="457200"/>
                  </a:lnTo>
                  <a:lnTo>
                    <a:pt x="1132491" y="457200"/>
                  </a:lnTo>
                  <a:lnTo>
                    <a:pt x="1172404" y="444500"/>
                  </a:lnTo>
                  <a:lnTo>
                    <a:pt x="1208198" y="431800"/>
                  </a:lnTo>
                  <a:lnTo>
                    <a:pt x="1239460" y="406400"/>
                  </a:lnTo>
                  <a:lnTo>
                    <a:pt x="1313215" y="406400"/>
                  </a:lnTo>
                  <a:lnTo>
                    <a:pt x="1313215" y="254000"/>
                  </a:lnTo>
                  <a:lnTo>
                    <a:pt x="1300603" y="203200"/>
                  </a:lnTo>
                  <a:lnTo>
                    <a:pt x="1264110" y="152400"/>
                  </a:lnTo>
                  <a:lnTo>
                    <a:pt x="1205750" y="114300"/>
                  </a:lnTo>
                  <a:lnTo>
                    <a:pt x="1168999" y="88900"/>
                  </a:lnTo>
                  <a:lnTo>
                    <a:pt x="1127536" y="6350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018020" y="2372867"/>
              <a:ext cx="1539875" cy="2364740"/>
            </a:xfrm>
            <a:custGeom>
              <a:avLst/>
              <a:gdLst/>
              <a:ahLst/>
              <a:cxnLst/>
              <a:rect l="l" t="t" r="r" b="b"/>
              <a:pathLst>
                <a:path w="1539875" h="2364740">
                  <a:moveTo>
                    <a:pt x="693928" y="2364359"/>
                  </a:moveTo>
                  <a:lnTo>
                    <a:pt x="692378" y="2361057"/>
                  </a:lnTo>
                  <a:lnTo>
                    <a:pt x="648970" y="2267839"/>
                  </a:lnTo>
                  <a:lnTo>
                    <a:pt x="646430" y="2262505"/>
                  </a:lnTo>
                  <a:lnTo>
                    <a:pt x="640080" y="2260219"/>
                  </a:lnTo>
                  <a:lnTo>
                    <a:pt x="634746" y="2262632"/>
                  </a:lnTo>
                  <a:lnTo>
                    <a:pt x="629412" y="2265172"/>
                  </a:lnTo>
                  <a:lnTo>
                    <a:pt x="627126" y="2271522"/>
                  </a:lnTo>
                  <a:lnTo>
                    <a:pt x="629666" y="2276856"/>
                  </a:lnTo>
                  <a:lnTo>
                    <a:pt x="650201" y="2321026"/>
                  </a:lnTo>
                  <a:lnTo>
                    <a:pt x="12192" y="1877949"/>
                  </a:lnTo>
                  <a:lnTo>
                    <a:pt x="0" y="1895475"/>
                  </a:lnTo>
                  <a:lnTo>
                    <a:pt x="638149" y="2338654"/>
                  </a:lnTo>
                  <a:lnTo>
                    <a:pt x="583565" y="2334260"/>
                  </a:lnTo>
                  <a:lnTo>
                    <a:pt x="578358" y="2338705"/>
                  </a:lnTo>
                  <a:lnTo>
                    <a:pt x="577977" y="2344547"/>
                  </a:lnTo>
                  <a:lnTo>
                    <a:pt x="577469" y="2350389"/>
                  </a:lnTo>
                  <a:lnTo>
                    <a:pt x="581914" y="2355596"/>
                  </a:lnTo>
                  <a:lnTo>
                    <a:pt x="587756" y="2355977"/>
                  </a:lnTo>
                  <a:lnTo>
                    <a:pt x="693928" y="2364359"/>
                  </a:lnTo>
                  <a:close/>
                </a:path>
                <a:path w="1539875" h="2364740">
                  <a:moveTo>
                    <a:pt x="782066" y="0"/>
                  </a:moveTo>
                  <a:lnTo>
                    <a:pt x="669925" y="7239"/>
                  </a:lnTo>
                  <a:lnTo>
                    <a:pt x="665480" y="12319"/>
                  </a:lnTo>
                  <a:lnTo>
                    <a:pt x="666242" y="24130"/>
                  </a:lnTo>
                  <a:lnTo>
                    <a:pt x="671322" y="28575"/>
                  </a:lnTo>
                  <a:lnTo>
                    <a:pt x="725754" y="25044"/>
                  </a:lnTo>
                  <a:lnTo>
                    <a:pt x="73279" y="464947"/>
                  </a:lnTo>
                  <a:lnTo>
                    <a:pt x="85217" y="482600"/>
                  </a:lnTo>
                  <a:lnTo>
                    <a:pt x="737831" y="42735"/>
                  </a:lnTo>
                  <a:lnTo>
                    <a:pt x="716661" y="86614"/>
                  </a:lnTo>
                  <a:lnTo>
                    <a:pt x="714121" y="91948"/>
                  </a:lnTo>
                  <a:lnTo>
                    <a:pt x="716280" y="98298"/>
                  </a:lnTo>
                  <a:lnTo>
                    <a:pt x="726948" y="103378"/>
                  </a:lnTo>
                  <a:lnTo>
                    <a:pt x="733298" y="101219"/>
                  </a:lnTo>
                  <a:lnTo>
                    <a:pt x="735838" y="95885"/>
                  </a:lnTo>
                  <a:lnTo>
                    <a:pt x="780656" y="2921"/>
                  </a:lnTo>
                  <a:lnTo>
                    <a:pt x="782066" y="0"/>
                  </a:lnTo>
                  <a:close/>
                </a:path>
                <a:path w="1539875" h="2364740">
                  <a:moveTo>
                    <a:pt x="1539621" y="1234440"/>
                  </a:moveTo>
                  <a:lnTo>
                    <a:pt x="1521231" y="1223899"/>
                  </a:lnTo>
                  <a:lnTo>
                    <a:pt x="1447292" y="1181481"/>
                  </a:lnTo>
                  <a:lnTo>
                    <a:pt x="1442085" y="1178560"/>
                  </a:lnTo>
                  <a:lnTo>
                    <a:pt x="1435608" y="1180338"/>
                  </a:lnTo>
                  <a:lnTo>
                    <a:pt x="1429766" y="1190498"/>
                  </a:lnTo>
                  <a:lnTo>
                    <a:pt x="1431544" y="1197114"/>
                  </a:lnTo>
                  <a:lnTo>
                    <a:pt x="1478902" y="1224216"/>
                  </a:lnTo>
                  <a:lnTo>
                    <a:pt x="490601" y="1232039"/>
                  </a:lnTo>
                  <a:lnTo>
                    <a:pt x="490855" y="1253363"/>
                  </a:lnTo>
                  <a:lnTo>
                    <a:pt x="1479232" y="1245552"/>
                  </a:lnTo>
                  <a:lnTo>
                    <a:pt x="1437259" y="1270508"/>
                  </a:lnTo>
                  <a:lnTo>
                    <a:pt x="1432179" y="1273429"/>
                  </a:lnTo>
                  <a:lnTo>
                    <a:pt x="1430401" y="1280033"/>
                  </a:lnTo>
                  <a:lnTo>
                    <a:pt x="1436497" y="1290193"/>
                  </a:lnTo>
                  <a:lnTo>
                    <a:pt x="1442974" y="1291844"/>
                  </a:lnTo>
                  <a:lnTo>
                    <a:pt x="1539621" y="12344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062920" y="127952"/>
            <a:ext cx="3157855" cy="2962910"/>
            <a:chOff x="4062920" y="127952"/>
            <a:chExt cx="3157855" cy="2962910"/>
          </a:xfrm>
        </p:grpSpPr>
        <p:sp>
          <p:nvSpPr>
            <p:cNvPr id="3" name="object 3" descr=""/>
            <p:cNvSpPr/>
            <p:nvPr/>
          </p:nvSpPr>
          <p:spPr>
            <a:xfrm>
              <a:off x="4072128" y="137159"/>
              <a:ext cx="3139440" cy="2658110"/>
            </a:xfrm>
            <a:custGeom>
              <a:avLst/>
              <a:gdLst/>
              <a:ahLst/>
              <a:cxnLst/>
              <a:rect l="l" t="t" r="r" b="b"/>
              <a:pathLst>
                <a:path w="3139440" h="2658110">
                  <a:moveTo>
                    <a:pt x="0" y="2657856"/>
                  </a:moveTo>
                  <a:lnTo>
                    <a:pt x="3139439" y="2657856"/>
                  </a:lnTo>
                  <a:lnTo>
                    <a:pt x="3139439" y="0"/>
                  </a:lnTo>
                  <a:lnTo>
                    <a:pt x="0" y="0"/>
                  </a:lnTo>
                  <a:lnTo>
                    <a:pt x="0" y="2657856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221480" y="2535935"/>
              <a:ext cx="1390015" cy="554990"/>
            </a:xfrm>
            <a:custGeom>
              <a:avLst/>
              <a:gdLst/>
              <a:ahLst/>
              <a:cxnLst/>
              <a:rect l="l" t="t" r="r" b="b"/>
              <a:pathLst>
                <a:path w="1390014" h="554989">
                  <a:moveTo>
                    <a:pt x="1389888" y="0"/>
                  </a:moveTo>
                  <a:lnTo>
                    <a:pt x="0" y="0"/>
                  </a:lnTo>
                  <a:lnTo>
                    <a:pt x="0" y="554736"/>
                  </a:lnTo>
                  <a:lnTo>
                    <a:pt x="1389888" y="554736"/>
                  </a:lnTo>
                  <a:lnTo>
                    <a:pt x="138988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4402582" y="2509520"/>
            <a:ext cx="10280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7495" marR="5080" indent="-26543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Datatools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ETLs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62064" y="2407920"/>
            <a:ext cx="9257030" cy="4170045"/>
            <a:chOff x="262064" y="2407920"/>
            <a:chExt cx="9257030" cy="4170045"/>
          </a:xfrm>
        </p:grpSpPr>
        <p:sp>
          <p:nvSpPr>
            <p:cNvPr id="7" name="object 7" descr=""/>
            <p:cNvSpPr/>
            <p:nvPr/>
          </p:nvSpPr>
          <p:spPr>
            <a:xfrm>
              <a:off x="7546848" y="2407919"/>
              <a:ext cx="1972310" cy="3408045"/>
            </a:xfrm>
            <a:custGeom>
              <a:avLst/>
              <a:gdLst/>
              <a:ahLst/>
              <a:cxnLst/>
              <a:rect l="l" t="t" r="r" b="b"/>
              <a:pathLst>
                <a:path w="1972309" h="3408045">
                  <a:moveTo>
                    <a:pt x="984250" y="115824"/>
                  </a:moveTo>
                  <a:lnTo>
                    <a:pt x="971550" y="100584"/>
                  </a:lnTo>
                  <a:lnTo>
                    <a:pt x="908050" y="24384"/>
                  </a:lnTo>
                  <a:lnTo>
                    <a:pt x="831850" y="115824"/>
                  </a:lnTo>
                  <a:lnTo>
                    <a:pt x="892810" y="115824"/>
                  </a:lnTo>
                  <a:lnTo>
                    <a:pt x="892810" y="3362134"/>
                  </a:lnTo>
                  <a:lnTo>
                    <a:pt x="6858" y="3362134"/>
                  </a:lnTo>
                  <a:lnTo>
                    <a:pt x="0" y="3368954"/>
                  </a:lnTo>
                  <a:lnTo>
                    <a:pt x="0" y="3408019"/>
                  </a:lnTo>
                  <a:lnTo>
                    <a:pt x="30480" y="3408019"/>
                  </a:lnTo>
                  <a:lnTo>
                    <a:pt x="30480" y="3392614"/>
                  </a:lnTo>
                  <a:lnTo>
                    <a:pt x="916432" y="3392614"/>
                  </a:lnTo>
                  <a:lnTo>
                    <a:pt x="923290" y="3385782"/>
                  </a:lnTo>
                  <a:lnTo>
                    <a:pt x="923290" y="3362134"/>
                  </a:lnTo>
                  <a:lnTo>
                    <a:pt x="923290" y="115824"/>
                  </a:lnTo>
                  <a:lnTo>
                    <a:pt x="984250" y="115824"/>
                  </a:lnTo>
                  <a:close/>
                </a:path>
                <a:path w="1972309" h="3408045">
                  <a:moveTo>
                    <a:pt x="1972056" y="890397"/>
                  </a:moveTo>
                  <a:lnTo>
                    <a:pt x="1911096" y="890397"/>
                  </a:lnTo>
                  <a:lnTo>
                    <a:pt x="1911096" y="0"/>
                  </a:lnTo>
                  <a:lnTo>
                    <a:pt x="1880616" y="0"/>
                  </a:lnTo>
                  <a:lnTo>
                    <a:pt x="1880616" y="890397"/>
                  </a:lnTo>
                  <a:lnTo>
                    <a:pt x="1819656" y="890397"/>
                  </a:lnTo>
                  <a:lnTo>
                    <a:pt x="1895856" y="981837"/>
                  </a:lnTo>
                  <a:lnTo>
                    <a:pt x="1959356" y="905637"/>
                  </a:lnTo>
                  <a:lnTo>
                    <a:pt x="1972056" y="890397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71272" y="3182112"/>
              <a:ext cx="3066415" cy="3386454"/>
            </a:xfrm>
            <a:custGeom>
              <a:avLst/>
              <a:gdLst/>
              <a:ahLst/>
              <a:cxnLst/>
              <a:rect l="l" t="t" r="r" b="b"/>
              <a:pathLst>
                <a:path w="3066415" h="3386454">
                  <a:moveTo>
                    <a:pt x="0" y="3386328"/>
                  </a:moveTo>
                  <a:lnTo>
                    <a:pt x="3066288" y="3386328"/>
                  </a:lnTo>
                  <a:lnTo>
                    <a:pt x="3066288" y="0"/>
                  </a:lnTo>
                  <a:lnTo>
                    <a:pt x="0" y="0"/>
                  </a:lnTo>
                  <a:lnTo>
                    <a:pt x="0" y="3386328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295399" y="3014472"/>
              <a:ext cx="1908175" cy="307975"/>
            </a:xfrm>
            <a:custGeom>
              <a:avLst/>
              <a:gdLst/>
              <a:ahLst/>
              <a:cxnLst/>
              <a:rect l="l" t="t" r="r" b="b"/>
              <a:pathLst>
                <a:path w="1908175" h="307975">
                  <a:moveTo>
                    <a:pt x="19080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908048" y="307848"/>
                  </a:lnTo>
                  <a:lnTo>
                    <a:pt x="190804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284224" y="2986481"/>
            <a:ext cx="189547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472834" y="3292222"/>
            <a:ext cx="523875" cy="2145030"/>
            <a:chOff x="472834" y="3292222"/>
            <a:chExt cx="523875" cy="2145030"/>
          </a:xfrm>
        </p:grpSpPr>
        <p:sp>
          <p:nvSpPr>
            <p:cNvPr id="12" name="object 12" descr=""/>
            <p:cNvSpPr/>
            <p:nvPr/>
          </p:nvSpPr>
          <p:spPr>
            <a:xfrm>
              <a:off x="506361" y="3292233"/>
              <a:ext cx="490220" cy="490220"/>
            </a:xfrm>
            <a:custGeom>
              <a:avLst/>
              <a:gdLst/>
              <a:ahLst/>
              <a:cxnLst/>
              <a:rect l="l" t="t" r="r" b="b"/>
              <a:pathLst>
                <a:path w="490219" h="490220">
                  <a:moveTo>
                    <a:pt x="313309" y="332219"/>
                  </a:moveTo>
                  <a:lnTo>
                    <a:pt x="166763" y="332219"/>
                  </a:lnTo>
                  <a:lnTo>
                    <a:pt x="166763" y="353060"/>
                  </a:lnTo>
                  <a:lnTo>
                    <a:pt x="313309" y="353060"/>
                  </a:lnTo>
                  <a:lnTo>
                    <a:pt x="313309" y="332219"/>
                  </a:lnTo>
                  <a:close/>
                </a:path>
                <a:path w="490219" h="490220">
                  <a:moveTo>
                    <a:pt x="313309" y="283349"/>
                  </a:moveTo>
                  <a:lnTo>
                    <a:pt x="166763" y="283349"/>
                  </a:lnTo>
                  <a:lnTo>
                    <a:pt x="166763" y="304190"/>
                  </a:lnTo>
                  <a:lnTo>
                    <a:pt x="313309" y="304190"/>
                  </a:lnTo>
                  <a:lnTo>
                    <a:pt x="313309" y="283349"/>
                  </a:lnTo>
                  <a:close/>
                </a:path>
                <a:path w="490219" h="490220">
                  <a:moveTo>
                    <a:pt x="313309" y="185597"/>
                  </a:moveTo>
                  <a:lnTo>
                    <a:pt x="166763" y="185597"/>
                  </a:lnTo>
                  <a:lnTo>
                    <a:pt x="166763" y="206438"/>
                  </a:lnTo>
                  <a:lnTo>
                    <a:pt x="313309" y="206438"/>
                  </a:lnTo>
                  <a:lnTo>
                    <a:pt x="313309" y="185597"/>
                  </a:lnTo>
                  <a:close/>
                </a:path>
                <a:path w="490219" h="490220">
                  <a:moveTo>
                    <a:pt x="313309" y="136829"/>
                  </a:moveTo>
                  <a:lnTo>
                    <a:pt x="166763" y="136829"/>
                  </a:lnTo>
                  <a:lnTo>
                    <a:pt x="166763" y="157670"/>
                  </a:lnTo>
                  <a:lnTo>
                    <a:pt x="313309" y="157670"/>
                  </a:lnTo>
                  <a:lnTo>
                    <a:pt x="313309" y="136829"/>
                  </a:lnTo>
                  <a:close/>
                </a:path>
                <a:path w="490219" h="490220">
                  <a:moveTo>
                    <a:pt x="353123" y="274180"/>
                  </a:moveTo>
                  <a:lnTo>
                    <a:pt x="332282" y="274180"/>
                  </a:lnTo>
                  <a:lnTo>
                    <a:pt x="332282" y="380987"/>
                  </a:lnTo>
                  <a:lnTo>
                    <a:pt x="147904" y="380987"/>
                  </a:lnTo>
                  <a:lnTo>
                    <a:pt x="147904" y="274180"/>
                  </a:lnTo>
                  <a:lnTo>
                    <a:pt x="127050" y="274180"/>
                  </a:lnTo>
                  <a:lnTo>
                    <a:pt x="127050" y="397167"/>
                  </a:lnTo>
                  <a:lnTo>
                    <a:pt x="131724" y="401828"/>
                  </a:lnTo>
                  <a:lnTo>
                    <a:pt x="342709" y="401828"/>
                  </a:lnTo>
                  <a:lnTo>
                    <a:pt x="348462" y="401828"/>
                  </a:lnTo>
                  <a:lnTo>
                    <a:pt x="353123" y="397167"/>
                  </a:lnTo>
                  <a:lnTo>
                    <a:pt x="353123" y="274180"/>
                  </a:lnTo>
                  <a:close/>
                </a:path>
                <a:path w="490219" h="490220">
                  <a:moveTo>
                    <a:pt x="353123" y="92621"/>
                  </a:moveTo>
                  <a:lnTo>
                    <a:pt x="348462" y="87960"/>
                  </a:lnTo>
                  <a:lnTo>
                    <a:pt x="131724" y="87960"/>
                  </a:lnTo>
                  <a:lnTo>
                    <a:pt x="127050" y="92621"/>
                  </a:lnTo>
                  <a:lnTo>
                    <a:pt x="127050" y="215607"/>
                  </a:lnTo>
                  <a:lnTo>
                    <a:pt x="147904" y="215607"/>
                  </a:lnTo>
                  <a:lnTo>
                    <a:pt x="147904" y="108800"/>
                  </a:lnTo>
                  <a:lnTo>
                    <a:pt x="332282" y="108800"/>
                  </a:lnTo>
                  <a:lnTo>
                    <a:pt x="332282" y="215607"/>
                  </a:lnTo>
                  <a:lnTo>
                    <a:pt x="353123" y="215607"/>
                  </a:lnTo>
                  <a:lnTo>
                    <a:pt x="353123" y="92621"/>
                  </a:lnTo>
                  <a:close/>
                </a:path>
                <a:path w="490219" h="490220">
                  <a:moveTo>
                    <a:pt x="440372" y="234467"/>
                  </a:moveTo>
                  <a:lnTo>
                    <a:pt x="59296" y="234467"/>
                  </a:lnTo>
                  <a:lnTo>
                    <a:pt x="59296" y="255320"/>
                  </a:lnTo>
                  <a:lnTo>
                    <a:pt x="440372" y="255320"/>
                  </a:lnTo>
                  <a:lnTo>
                    <a:pt x="440372" y="234467"/>
                  </a:lnTo>
                  <a:close/>
                </a:path>
                <a:path w="490219" h="490220">
                  <a:moveTo>
                    <a:pt x="489877" y="244894"/>
                  </a:moveTo>
                  <a:lnTo>
                    <a:pt x="484898" y="195541"/>
                  </a:lnTo>
                  <a:lnTo>
                    <a:pt x="470636" y="149567"/>
                  </a:lnTo>
                  <a:lnTo>
                    <a:pt x="469036" y="146634"/>
                  </a:lnTo>
                  <a:lnTo>
                    <a:pt x="469036" y="244894"/>
                  </a:lnTo>
                  <a:lnTo>
                    <a:pt x="464477" y="290042"/>
                  </a:lnTo>
                  <a:lnTo>
                    <a:pt x="451421" y="332105"/>
                  </a:lnTo>
                  <a:lnTo>
                    <a:pt x="430758" y="370166"/>
                  </a:lnTo>
                  <a:lnTo>
                    <a:pt x="403402" y="403326"/>
                  </a:lnTo>
                  <a:lnTo>
                    <a:pt x="370230" y="430682"/>
                  </a:lnTo>
                  <a:lnTo>
                    <a:pt x="332168" y="451332"/>
                  </a:lnTo>
                  <a:lnTo>
                    <a:pt x="290106" y="464388"/>
                  </a:lnTo>
                  <a:lnTo>
                    <a:pt x="244932" y="468947"/>
                  </a:lnTo>
                  <a:lnTo>
                    <a:pt x="199771" y="464388"/>
                  </a:lnTo>
                  <a:lnTo>
                    <a:pt x="157708" y="451332"/>
                  </a:lnTo>
                  <a:lnTo>
                    <a:pt x="119646" y="430682"/>
                  </a:lnTo>
                  <a:lnTo>
                    <a:pt x="86474" y="403326"/>
                  </a:lnTo>
                  <a:lnTo>
                    <a:pt x="59118" y="370166"/>
                  </a:lnTo>
                  <a:lnTo>
                    <a:pt x="38455" y="332105"/>
                  </a:lnTo>
                  <a:lnTo>
                    <a:pt x="25400" y="290042"/>
                  </a:lnTo>
                  <a:lnTo>
                    <a:pt x="20840" y="244894"/>
                  </a:lnTo>
                  <a:lnTo>
                    <a:pt x="25400" y="199745"/>
                  </a:lnTo>
                  <a:lnTo>
                    <a:pt x="38455" y="157683"/>
                  </a:lnTo>
                  <a:lnTo>
                    <a:pt x="59118" y="119621"/>
                  </a:lnTo>
                  <a:lnTo>
                    <a:pt x="86474" y="86461"/>
                  </a:lnTo>
                  <a:lnTo>
                    <a:pt x="119646" y="59105"/>
                  </a:lnTo>
                  <a:lnTo>
                    <a:pt x="157708" y="38442"/>
                  </a:lnTo>
                  <a:lnTo>
                    <a:pt x="199771" y="25387"/>
                  </a:lnTo>
                  <a:lnTo>
                    <a:pt x="244932" y="20840"/>
                  </a:lnTo>
                  <a:lnTo>
                    <a:pt x="290080" y="25425"/>
                  </a:lnTo>
                  <a:lnTo>
                    <a:pt x="332130" y="38506"/>
                  </a:lnTo>
                  <a:lnTo>
                    <a:pt x="370179" y="59169"/>
                  </a:lnTo>
                  <a:lnTo>
                    <a:pt x="403326" y="86525"/>
                  </a:lnTo>
                  <a:lnTo>
                    <a:pt x="430695" y="119684"/>
                  </a:lnTo>
                  <a:lnTo>
                    <a:pt x="451358" y="157721"/>
                  </a:lnTo>
                  <a:lnTo>
                    <a:pt x="464439" y="199758"/>
                  </a:lnTo>
                  <a:lnTo>
                    <a:pt x="469036" y="244894"/>
                  </a:lnTo>
                  <a:lnTo>
                    <a:pt x="469036" y="146634"/>
                  </a:lnTo>
                  <a:lnTo>
                    <a:pt x="448043" y="107975"/>
                  </a:lnTo>
                  <a:lnTo>
                    <a:pt x="418134" y="71729"/>
                  </a:lnTo>
                  <a:lnTo>
                    <a:pt x="381889" y="41821"/>
                  </a:lnTo>
                  <a:lnTo>
                    <a:pt x="343217" y="20840"/>
                  </a:lnTo>
                  <a:lnTo>
                    <a:pt x="340283" y="19240"/>
                  </a:lnTo>
                  <a:lnTo>
                    <a:pt x="294297" y="4965"/>
                  </a:lnTo>
                  <a:lnTo>
                    <a:pt x="244932" y="0"/>
                  </a:lnTo>
                  <a:lnTo>
                    <a:pt x="195567" y="4965"/>
                  </a:lnTo>
                  <a:lnTo>
                    <a:pt x="149593" y="19240"/>
                  </a:lnTo>
                  <a:lnTo>
                    <a:pt x="107988" y="41821"/>
                  </a:lnTo>
                  <a:lnTo>
                    <a:pt x="71742" y="71729"/>
                  </a:lnTo>
                  <a:lnTo>
                    <a:pt x="41821" y="107975"/>
                  </a:lnTo>
                  <a:lnTo>
                    <a:pt x="19240" y="149567"/>
                  </a:lnTo>
                  <a:lnTo>
                    <a:pt x="4965" y="195541"/>
                  </a:lnTo>
                  <a:lnTo>
                    <a:pt x="0" y="244894"/>
                  </a:lnTo>
                  <a:lnTo>
                    <a:pt x="4965" y="294246"/>
                  </a:lnTo>
                  <a:lnTo>
                    <a:pt x="19240" y="340220"/>
                  </a:lnTo>
                  <a:lnTo>
                    <a:pt x="41821" y="381812"/>
                  </a:lnTo>
                  <a:lnTo>
                    <a:pt x="71742" y="418058"/>
                  </a:lnTo>
                  <a:lnTo>
                    <a:pt x="107988" y="447967"/>
                  </a:lnTo>
                  <a:lnTo>
                    <a:pt x="149593" y="470535"/>
                  </a:lnTo>
                  <a:lnTo>
                    <a:pt x="195567" y="484809"/>
                  </a:lnTo>
                  <a:lnTo>
                    <a:pt x="244932" y="489788"/>
                  </a:lnTo>
                  <a:lnTo>
                    <a:pt x="294284" y="484771"/>
                  </a:lnTo>
                  <a:lnTo>
                    <a:pt x="340245" y="470484"/>
                  </a:lnTo>
                  <a:lnTo>
                    <a:pt x="381838" y="447903"/>
                  </a:lnTo>
                  <a:lnTo>
                    <a:pt x="418071" y="417995"/>
                  </a:lnTo>
                  <a:lnTo>
                    <a:pt x="447979" y="381762"/>
                  </a:lnTo>
                  <a:lnTo>
                    <a:pt x="470573" y="340182"/>
                  </a:lnTo>
                  <a:lnTo>
                    <a:pt x="484860" y="294233"/>
                  </a:lnTo>
                  <a:lnTo>
                    <a:pt x="489877" y="2448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558" y="3480744"/>
              <a:ext cx="67689" cy="11254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72833" y="4944338"/>
              <a:ext cx="490220" cy="492759"/>
            </a:xfrm>
            <a:custGeom>
              <a:avLst/>
              <a:gdLst/>
              <a:ahLst/>
              <a:cxnLst/>
              <a:rect l="l" t="t" r="r" b="b"/>
              <a:pathLst>
                <a:path w="490219" h="492760">
                  <a:moveTo>
                    <a:pt x="313309" y="334162"/>
                  </a:moveTo>
                  <a:lnTo>
                    <a:pt x="166763" y="334162"/>
                  </a:lnTo>
                  <a:lnTo>
                    <a:pt x="166763" y="355130"/>
                  </a:lnTo>
                  <a:lnTo>
                    <a:pt x="313309" y="355130"/>
                  </a:lnTo>
                  <a:lnTo>
                    <a:pt x="313309" y="334162"/>
                  </a:lnTo>
                  <a:close/>
                </a:path>
                <a:path w="490219" h="492760">
                  <a:moveTo>
                    <a:pt x="313309" y="285013"/>
                  </a:moveTo>
                  <a:lnTo>
                    <a:pt x="166763" y="285013"/>
                  </a:lnTo>
                  <a:lnTo>
                    <a:pt x="166763" y="305968"/>
                  </a:lnTo>
                  <a:lnTo>
                    <a:pt x="313309" y="305968"/>
                  </a:lnTo>
                  <a:lnTo>
                    <a:pt x="313309" y="285013"/>
                  </a:lnTo>
                  <a:close/>
                </a:path>
                <a:path w="490219" h="492760">
                  <a:moveTo>
                    <a:pt x="313309" y="186690"/>
                  </a:moveTo>
                  <a:lnTo>
                    <a:pt x="166763" y="186690"/>
                  </a:lnTo>
                  <a:lnTo>
                    <a:pt x="166763" y="207657"/>
                  </a:lnTo>
                  <a:lnTo>
                    <a:pt x="313309" y="207657"/>
                  </a:lnTo>
                  <a:lnTo>
                    <a:pt x="313309" y="186690"/>
                  </a:lnTo>
                  <a:close/>
                </a:path>
                <a:path w="490219" h="492760">
                  <a:moveTo>
                    <a:pt x="313309" y="137629"/>
                  </a:moveTo>
                  <a:lnTo>
                    <a:pt x="166763" y="137629"/>
                  </a:lnTo>
                  <a:lnTo>
                    <a:pt x="166763" y="158597"/>
                  </a:lnTo>
                  <a:lnTo>
                    <a:pt x="313309" y="158597"/>
                  </a:lnTo>
                  <a:lnTo>
                    <a:pt x="313309" y="137629"/>
                  </a:lnTo>
                  <a:close/>
                </a:path>
                <a:path w="490219" h="492760">
                  <a:moveTo>
                    <a:pt x="353123" y="275780"/>
                  </a:moveTo>
                  <a:lnTo>
                    <a:pt x="332282" y="275780"/>
                  </a:lnTo>
                  <a:lnTo>
                    <a:pt x="332282" y="383222"/>
                  </a:lnTo>
                  <a:lnTo>
                    <a:pt x="147904" y="383222"/>
                  </a:lnTo>
                  <a:lnTo>
                    <a:pt x="147904" y="275780"/>
                  </a:lnTo>
                  <a:lnTo>
                    <a:pt x="127050" y="275780"/>
                  </a:lnTo>
                  <a:lnTo>
                    <a:pt x="127050" y="399491"/>
                  </a:lnTo>
                  <a:lnTo>
                    <a:pt x="131724" y="404190"/>
                  </a:lnTo>
                  <a:lnTo>
                    <a:pt x="342709" y="404190"/>
                  </a:lnTo>
                  <a:lnTo>
                    <a:pt x="348462" y="404190"/>
                  </a:lnTo>
                  <a:lnTo>
                    <a:pt x="353123" y="399491"/>
                  </a:lnTo>
                  <a:lnTo>
                    <a:pt x="353123" y="275780"/>
                  </a:lnTo>
                  <a:close/>
                </a:path>
                <a:path w="490219" h="492760">
                  <a:moveTo>
                    <a:pt x="353123" y="93167"/>
                  </a:moveTo>
                  <a:lnTo>
                    <a:pt x="348462" y="88480"/>
                  </a:lnTo>
                  <a:lnTo>
                    <a:pt x="131724" y="88480"/>
                  </a:lnTo>
                  <a:lnTo>
                    <a:pt x="127050" y="93167"/>
                  </a:lnTo>
                  <a:lnTo>
                    <a:pt x="127050" y="216877"/>
                  </a:lnTo>
                  <a:lnTo>
                    <a:pt x="147904" y="216877"/>
                  </a:lnTo>
                  <a:lnTo>
                    <a:pt x="147904" y="109435"/>
                  </a:lnTo>
                  <a:lnTo>
                    <a:pt x="332282" y="109435"/>
                  </a:lnTo>
                  <a:lnTo>
                    <a:pt x="332282" y="216877"/>
                  </a:lnTo>
                  <a:lnTo>
                    <a:pt x="353123" y="216877"/>
                  </a:lnTo>
                  <a:lnTo>
                    <a:pt x="353123" y="93167"/>
                  </a:lnTo>
                  <a:close/>
                </a:path>
                <a:path w="490219" h="492760">
                  <a:moveTo>
                    <a:pt x="440372" y="235851"/>
                  </a:moveTo>
                  <a:lnTo>
                    <a:pt x="59296" y="235851"/>
                  </a:lnTo>
                  <a:lnTo>
                    <a:pt x="59296" y="256806"/>
                  </a:lnTo>
                  <a:lnTo>
                    <a:pt x="440372" y="256806"/>
                  </a:lnTo>
                  <a:lnTo>
                    <a:pt x="440372" y="235851"/>
                  </a:lnTo>
                  <a:close/>
                </a:path>
                <a:path w="490219" h="492760">
                  <a:moveTo>
                    <a:pt x="489877" y="246329"/>
                  </a:moveTo>
                  <a:lnTo>
                    <a:pt x="484898" y="196684"/>
                  </a:lnTo>
                  <a:lnTo>
                    <a:pt x="470636" y="150444"/>
                  </a:lnTo>
                  <a:lnTo>
                    <a:pt x="469036" y="147485"/>
                  </a:lnTo>
                  <a:lnTo>
                    <a:pt x="469036" y="246329"/>
                  </a:lnTo>
                  <a:lnTo>
                    <a:pt x="464477" y="291744"/>
                  </a:lnTo>
                  <a:lnTo>
                    <a:pt x="451421" y="334048"/>
                  </a:lnTo>
                  <a:lnTo>
                    <a:pt x="430758" y="372325"/>
                  </a:lnTo>
                  <a:lnTo>
                    <a:pt x="403402" y="405688"/>
                  </a:lnTo>
                  <a:lnTo>
                    <a:pt x="370230" y="433197"/>
                  </a:lnTo>
                  <a:lnTo>
                    <a:pt x="332168" y="453974"/>
                  </a:lnTo>
                  <a:lnTo>
                    <a:pt x="290106" y="467106"/>
                  </a:lnTo>
                  <a:lnTo>
                    <a:pt x="244932" y="471690"/>
                  </a:lnTo>
                  <a:lnTo>
                    <a:pt x="199771" y="467106"/>
                  </a:lnTo>
                  <a:lnTo>
                    <a:pt x="157708" y="453974"/>
                  </a:lnTo>
                  <a:lnTo>
                    <a:pt x="119646" y="433197"/>
                  </a:lnTo>
                  <a:lnTo>
                    <a:pt x="86474" y="405688"/>
                  </a:lnTo>
                  <a:lnTo>
                    <a:pt x="59118" y="372325"/>
                  </a:lnTo>
                  <a:lnTo>
                    <a:pt x="38455" y="334048"/>
                  </a:lnTo>
                  <a:lnTo>
                    <a:pt x="25400" y="291744"/>
                  </a:lnTo>
                  <a:lnTo>
                    <a:pt x="20840" y="246329"/>
                  </a:lnTo>
                  <a:lnTo>
                    <a:pt x="25400" y="200914"/>
                  </a:lnTo>
                  <a:lnTo>
                    <a:pt x="38455" y="158610"/>
                  </a:lnTo>
                  <a:lnTo>
                    <a:pt x="59118" y="120332"/>
                  </a:lnTo>
                  <a:lnTo>
                    <a:pt x="86474" y="86969"/>
                  </a:lnTo>
                  <a:lnTo>
                    <a:pt x="119646" y="59448"/>
                  </a:lnTo>
                  <a:lnTo>
                    <a:pt x="157708" y="38671"/>
                  </a:lnTo>
                  <a:lnTo>
                    <a:pt x="199771" y="25539"/>
                  </a:lnTo>
                  <a:lnTo>
                    <a:pt x="244932" y="20967"/>
                  </a:lnTo>
                  <a:lnTo>
                    <a:pt x="290080" y="25577"/>
                  </a:lnTo>
                  <a:lnTo>
                    <a:pt x="332130" y="38735"/>
                  </a:lnTo>
                  <a:lnTo>
                    <a:pt x="370179" y="59524"/>
                  </a:lnTo>
                  <a:lnTo>
                    <a:pt x="403326" y="87045"/>
                  </a:lnTo>
                  <a:lnTo>
                    <a:pt x="430695" y="120383"/>
                  </a:lnTo>
                  <a:lnTo>
                    <a:pt x="451358" y="158648"/>
                  </a:lnTo>
                  <a:lnTo>
                    <a:pt x="464439" y="200926"/>
                  </a:lnTo>
                  <a:lnTo>
                    <a:pt x="469036" y="246329"/>
                  </a:lnTo>
                  <a:lnTo>
                    <a:pt x="469036" y="147485"/>
                  </a:lnTo>
                  <a:lnTo>
                    <a:pt x="448043" y="108610"/>
                  </a:lnTo>
                  <a:lnTo>
                    <a:pt x="418134" y="72148"/>
                  </a:lnTo>
                  <a:lnTo>
                    <a:pt x="381889" y="42075"/>
                  </a:lnTo>
                  <a:lnTo>
                    <a:pt x="343217" y="20967"/>
                  </a:lnTo>
                  <a:lnTo>
                    <a:pt x="340283" y="19354"/>
                  </a:lnTo>
                  <a:lnTo>
                    <a:pt x="294297" y="5003"/>
                  </a:lnTo>
                  <a:lnTo>
                    <a:pt x="244932" y="0"/>
                  </a:lnTo>
                  <a:lnTo>
                    <a:pt x="195567" y="5003"/>
                  </a:lnTo>
                  <a:lnTo>
                    <a:pt x="149593" y="19354"/>
                  </a:lnTo>
                  <a:lnTo>
                    <a:pt x="107988" y="42075"/>
                  </a:lnTo>
                  <a:lnTo>
                    <a:pt x="71742" y="72148"/>
                  </a:lnTo>
                  <a:lnTo>
                    <a:pt x="41821" y="108610"/>
                  </a:lnTo>
                  <a:lnTo>
                    <a:pt x="19240" y="150444"/>
                  </a:lnTo>
                  <a:lnTo>
                    <a:pt x="4965" y="196684"/>
                  </a:lnTo>
                  <a:lnTo>
                    <a:pt x="0" y="246329"/>
                  </a:lnTo>
                  <a:lnTo>
                    <a:pt x="4965" y="295973"/>
                  </a:lnTo>
                  <a:lnTo>
                    <a:pt x="19240" y="342214"/>
                  </a:lnTo>
                  <a:lnTo>
                    <a:pt x="41821" y="384048"/>
                  </a:lnTo>
                  <a:lnTo>
                    <a:pt x="71742" y="420509"/>
                  </a:lnTo>
                  <a:lnTo>
                    <a:pt x="107988" y="450583"/>
                  </a:lnTo>
                  <a:lnTo>
                    <a:pt x="149593" y="473290"/>
                  </a:lnTo>
                  <a:lnTo>
                    <a:pt x="195567" y="487641"/>
                  </a:lnTo>
                  <a:lnTo>
                    <a:pt x="244932" y="492658"/>
                  </a:lnTo>
                  <a:lnTo>
                    <a:pt x="294284" y="487616"/>
                  </a:lnTo>
                  <a:lnTo>
                    <a:pt x="340245" y="473240"/>
                  </a:lnTo>
                  <a:lnTo>
                    <a:pt x="343077" y="471690"/>
                  </a:lnTo>
                  <a:lnTo>
                    <a:pt x="381838" y="450519"/>
                  </a:lnTo>
                  <a:lnTo>
                    <a:pt x="418071" y="420446"/>
                  </a:lnTo>
                  <a:lnTo>
                    <a:pt x="447979" y="383997"/>
                  </a:lnTo>
                  <a:lnTo>
                    <a:pt x="470573" y="342176"/>
                  </a:lnTo>
                  <a:lnTo>
                    <a:pt x="484860" y="295948"/>
                  </a:lnTo>
                  <a:lnTo>
                    <a:pt x="489877" y="246329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030" y="5133956"/>
              <a:ext cx="67689" cy="11320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94169" y="4078617"/>
              <a:ext cx="490220" cy="490220"/>
            </a:xfrm>
            <a:custGeom>
              <a:avLst/>
              <a:gdLst/>
              <a:ahLst/>
              <a:cxnLst/>
              <a:rect l="l" t="t" r="r" b="b"/>
              <a:pathLst>
                <a:path w="490219" h="490220">
                  <a:moveTo>
                    <a:pt x="313309" y="332219"/>
                  </a:moveTo>
                  <a:lnTo>
                    <a:pt x="166763" y="332219"/>
                  </a:lnTo>
                  <a:lnTo>
                    <a:pt x="166763" y="353060"/>
                  </a:lnTo>
                  <a:lnTo>
                    <a:pt x="313309" y="353060"/>
                  </a:lnTo>
                  <a:lnTo>
                    <a:pt x="313309" y="332219"/>
                  </a:lnTo>
                  <a:close/>
                </a:path>
                <a:path w="490219" h="490220">
                  <a:moveTo>
                    <a:pt x="313309" y="283349"/>
                  </a:moveTo>
                  <a:lnTo>
                    <a:pt x="166763" y="283349"/>
                  </a:lnTo>
                  <a:lnTo>
                    <a:pt x="166763" y="304190"/>
                  </a:lnTo>
                  <a:lnTo>
                    <a:pt x="313309" y="304190"/>
                  </a:lnTo>
                  <a:lnTo>
                    <a:pt x="313309" y="283349"/>
                  </a:lnTo>
                  <a:close/>
                </a:path>
                <a:path w="490219" h="490220">
                  <a:moveTo>
                    <a:pt x="313309" y="185597"/>
                  </a:moveTo>
                  <a:lnTo>
                    <a:pt x="166763" y="185597"/>
                  </a:lnTo>
                  <a:lnTo>
                    <a:pt x="166763" y="206438"/>
                  </a:lnTo>
                  <a:lnTo>
                    <a:pt x="313309" y="206438"/>
                  </a:lnTo>
                  <a:lnTo>
                    <a:pt x="313309" y="185597"/>
                  </a:lnTo>
                  <a:close/>
                </a:path>
                <a:path w="490219" h="490220">
                  <a:moveTo>
                    <a:pt x="313309" y="136829"/>
                  </a:moveTo>
                  <a:lnTo>
                    <a:pt x="166763" y="136829"/>
                  </a:lnTo>
                  <a:lnTo>
                    <a:pt x="166763" y="157670"/>
                  </a:lnTo>
                  <a:lnTo>
                    <a:pt x="313309" y="157670"/>
                  </a:lnTo>
                  <a:lnTo>
                    <a:pt x="313309" y="136829"/>
                  </a:lnTo>
                  <a:close/>
                </a:path>
                <a:path w="490219" h="490220">
                  <a:moveTo>
                    <a:pt x="353123" y="274180"/>
                  </a:moveTo>
                  <a:lnTo>
                    <a:pt x="332282" y="274180"/>
                  </a:lnTo>
                  <a:lnTo>
                    <a:pt x="332282" y="380987"/>
                  </a:lnTo>
                  <a:lnTo>
                    <a:pt x="147904" y="380987"/>
                  </a:lnTo>
                  <a:lnTo>
                    <a:pt x="147904" y="274180"/>
                  </a:lnTo>
                  <a:lnTo>
                    <a:pt x="127050" y="274180"/>
                  </a:lnTo>
                  <a:lnTo>
                    <a:pt x="127050" y="397167"/>
                  </a:lnTo>
                  <a:lnTo>
                    <a:pt x="131724" y="401828"/>
                  </a:lnTo>
                  <a:lnTo>
                    <a:pt x="342709" y="401828"/>
                  </a:lnTo>
                  <a:lnTo>
                    <a:pt x="348462" y="401828"/>
                  </a:lnTo>
                  <a:lnTo>
                    <a:pt x="353123" y="397167"/>
                  </a:lnTo>
                  <a:lnTo>
                    <a:pt x="353123" y="274180"/>
                  </a:lnTo>
                  <a:close/>
                </a:path>
                <a:path w="490219" h="490220">
                  <a:moveTo>
                    <a:pt x="353123" y="92621"/>
                  </a:moveTo>
                  <a:lnTo>
                    <a:pt x="348462" y="87960"/>
                  </a:lnTo>
                  <a:lnTo>
                    <a:pt x="131724" y="87960"/>
                  </a:lnTo>
                  <a:lnTo>
                    <a:pt x="127050" y="92621"/>
                  </a:lnTo>
                  <a:lnTo>
                    <a:pt x="127050" y="215607"/>
                  </a:lnTo>
                  <a:lnTo>
                    <a:pt x="147904" y="215607"/>
                  </a:lnTo>
                  <a:lnTo>
                    <a:pt x="147904" y="108800"/>
                  </a:lnTo>
                  <a:lnTo>
                    <a:pt x="332282" y="108800"/>
                  </a:lnTo>
                  <a:lnTo>
                    <a:pt x="332282" y="215607"/>
                  </a:lnTo>
                  <a:lnTo>
                    <a:pt x="353123" y="215607"/>
                  </a:lnTo>
                  <a:lnTo>
                    <a:pt x="353123" y="92621"/>
                  </a:lnTo>
                  <a:close/>
                </a:path>
                <a:path w="490219" h="490220">
                  <a:moveTo>
                    <a:pt x="440372" y="234467"/>
                  </a:moveTo>
                  <a:lnTo>
                    <a:pt x="59296" y="234467"/>
                  </a:lnTo>
                  <a:lnTo>
                    <a:pt x="59296" y="255320"/>
                  </a:lnTo>
                  <a:lnTo>
                    <a:pt x="440372" y="255320"/>
                  </a:lnTo>
                  <a:lnTo>
                    <a:pt x="440372" y="234467"/>
                  </a:lnTo>
                  <a:close/>
                </a:path>
                <a:path w="490219" h="490220">
                  <a:moveTo>
                    <a:pt x="489877" y="244894"/>
                  </a:moveTo>
                  <a:lnTo>
                    <a:pt x="484898" y="195541"/>
                  </a:lnTo>
                  <a:lnTo>
                    <a:pt x="470636" y="149567"/>
                  </a:lnTo>
                  <a:lnTo>
                    <a:pt x="469036" y="146634"/>
                  </a:lnTo>
                  <a:lnTo>
                    <a:pt x="469036" y="244894"/>
                  </a:lnTo>
                  <a:lnTo>
                    <a:pt x="464477" y="290042"/>
                  </a:lnTo>
                  <a:lnTo>
                    <a:pt x="451421" y="332105"/>
                  </a:lnTo>
                  <a:lnTo>
                    <a:pt x="430758" y="370166"/>
                  </a:lnTo>
                  <a:lnTo>
                    <a:pt x="403402" y="403326"/>
                  </a:lnTo>
                  <a:lnTo>
                    <a:pt x="370230" y="430682"/>
                  </a:lnTo>
                  <a:lnTo>
                    <a:pt x="332168" y="451332"/>
                  </a:lnTo>
                  <a:lnTo>
                    <a:pt x="290106" y="464388"/>
                  </a:lnTo>
                  <a:lnTo>
                    <a:pt x="244932" y="468947"/>
                  </a:lnTo>
                  <a:lnTo>
                    <a:pt x="199771" y="464388"/>
                  </a:lnTo>
                  <a:lnTo>
                    <a:pt x="157708" y="451332"/>
                  </a:lnTo>
                  <a:lnTo>
                    <a:pt x="119646" y="430682"/>
                  </a:lnTo>
                  <a:lnTo>
                    <a:pt x="86474" y="403326"/>
                  </a:lnTo>
                  <a:lnTo>
                    <a:pt x="59118" y="370166"/>
                  </a:lnTo>
                  <a:lnTo>
                    <a:pt x="38455" y="332105"/>
                  </a:lnTo>
                  <a:lnTo>
                    <a:pt x="25400" y="290042"/>
                  </a:lnTo>
                  <a:lnTo>
                    <a:pt x="20840" y="244894"/>
                  </a:lnTo>
                  <a:lnTo>
                    <a:pt x="25400" y="199745"/>
                  </a:lnTo>
                  <a:lnTo>
                    <a:pt x="38455" y="157683"/>
                  </a:lnTo>
                  <a:lnTo>
                    <a:pt x="59118" y="119621"/>
                  </a:lnTo>
                  <a:lnTo>
                    <a:pt x="86474" y="86461"/>
                  </a:lnTo>
                  <a:lnTo>
                    <a:pt x="119646" y="59105"/>
                  </a:lnTo>
                  <a:lnTo>
                    <a:pt x="157708" y="38442"/>
                  </a:lnTo>
                  <a:lnTo>
                    <a:pt x="199771" y="25387"/>
                  </a:lnTo>
                  <a:lnTo>
                    <a:pt x="244932" y="20840"/>
                  </a:lnTo>
                  <a:lnTo>
                    <a:pt x="290080" y="25425"/>
                  </a:lnTo>
                  <a:lnTo>
                    <a:pt x="332130" y="38506"/>
                  </a:lnTo>
                  <a:lnTo>
                    <a:pt x="370179" y="59169"/>
                  </a:lnTo>
                  <a:lnTo>
                    <a:pt x="403326" y="86525"/>
                  </a:lnTo>
                  <a:lnTo>
                    <a:pt x="430695" y="119684"/>
                  </a:lnTo>
                  <a:lnTo>
                    <a:pt x="451358" y="157721"/>
                  </a:lnTo>
                  <a:lnTo>
                    <a:pt x="464439" y="199758"/>
                  </a:lnTo>
                  <a:lnTo>
                    <a:pt x="469036" y="244894"/>
                  </a:lnTo>
                  <a:lnTo>
                    <a:pt x="469036" y="146634"/>
                  </a:lnTo>
                  <a:lnTo>
                    <a:pt x="448043" y="107975"/>
                  </a:lnTo>
                  <a:lnTo>
                    <a:pt x="418134" y="71729"/>
                  </a:lnTo>
                  <a:lnTo>
                    <a:pt x="381889" y="41821"/>
                  </a:lnTo>
                  <a:lnTo>
                    <a:pt x="343217" y="20840"/>
                  </a:lnTo>
                  <a:lnTo>
                    <a:pt x="340283" y="19240"/>
                  </a:lnTo>
                  <a:lnTo>
                    <a:pt x="294297" y="4965"/>
                  </a:lnTo>
                  <a:lnTo>
                    <a:pt x="244932" y="0"/>
                  </a:lnTo>
                  <a:lnTo>
                    <a:pt x="195567" y="4965"/>
                  </a:lnTo>
                  <a:lnTo>
                    <a:pt x="149593" y="19240"/>
                  </a:lnTo>
                  <a:lnTo>
                    <a:pt x="107988" y="41821"/>
                  </a:lnTo>
                  <a:lnTo>
                    <a:pt x="71742" y="71729"/>
                  </a:lnTo>
                  <a:lnTo>
                    <a:pt x="41821" y="107975"/>
                  </a:lnTo>
                  <a:lnTo>
                    <a:pt x="19240" y="149567"/>
                  </a:lnTo>
                  <a:lnTo>
                    <a:pt x="4965" y="195541"/>
                  </a:lnTo>
                  <a:lnTo>
                    <a:pt x="0" y="244894"/>
                  </a:lnTo>
                  <a:lnTo>
                    <a:pt x="4965" y="294246"/>
                  </a:lnTo>
                  <a:lnTo>
                    <a:pt x="19240" y="340220"/>
                  </a:lnTo>
                  <a:lnTo>
                    <a:pt x="41821" y="381812"/>
                  </a:lnTo>
                  <a:lnTo>
                    <a:pt x="71742" y="418058"/>
                  </a:lnTo>
                  <a:lnTo>
                    <a:pt x="107988" y="447967"/>
                  </a:lnTo>
                  <a:lnTo>
                    <a:pt x="149593" y="470535"/>
                  </a:lnTo>
                  <a:lnTo>
                    <a:pt x="195567" y="484809"/>
                  </a:lnTo>
                  <a:lnTo>
                    <a:pt x="244932" y="489788"/>
                  </a:lnTo>
                  <a:lnTo>
                    <a:pt x="294284" y="484771"/>
                  </a:lnTo>
                  <a:lnTo>
                    <a:pt x="340245" y="470484"/>
                  </a:lnTo>
                  <a:lnTo>
                    <a:pt x="381838" y="447903"/>
                  </a:lnTo>
                  <a:lnTo>
                    <a:pt x="418071" y="417995"/>
                  </a:lnTo>
                  <a:lnTo>
                    <a:pt x="447979" y="381762"/>
                  </a:lnTo>
                  <a:lnTo>
                    <a:pt x="470573" y="340182"/>
                  </a:lnTo>
                  <a:lnTo>
                    <a:pt x="484860" y="294233"/>
                  </a:lnTo>
                  <a:lnTo>
                    <a:pt x="489877" y="2448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366" y="4267128"/>
              <a:ext cx="67689" cy="112545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88721" y="3817747"/>
            <a:ext cx="67881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3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63727" y="4595876"/>
            <a:ext cx="80708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Nginx</a:t>
            </a:r>
            <a:r>
              <a:rPr dirty="0" sz="1300" spc="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03377" y="5473700"/>
            <a:ext cx="92265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dirty="0" sz="13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249680" y="1652016"/>
            <a:ext cx="1435735" cy="3999229"/>
            <a:chOff x="1249680" y="1652016"/>
            <a:chExt cx="1435735" cy="3999229"/>
          </a:xfrm>
        </p:grpSpPr>
        <p:sp>
          <p:nvSpPr>
            <p:cNvPr id="22" name="object 22" descr=""/>
            <p:cNvSpPr/>
            <p:nvPr/>
          </p:nvSpPr>
          <p:spPr>
            <a:xfrm>
              <a:off x="2029968" y="5029200"/>
              <a:ext cx="655320" cy="622300"/>
            </a:xfrm>
            <a:custGeom>
              <a:avLst/>
              <a:gdLst/>
              <a:ahLst/>
              <a:cxnLst/>
              <a:rect l="l" t="t" r="r" b="b"/>
              <a:pathLst>
                <a:path w="655319" h="622300">
                  <a:moveTo>
                    <a:pt x="327659" y="0"/>
                  </a:moveTo>
                  <a:lnTo>
                    <a:pt x="279237" y="3370"/>
                  </a:lnTo>
                  <a:lnTo>
                    <a:pt x="233022" y="13162"/>
                  </a:lnTo>
                  <a:lnTo>
                    <a:pt x="189521" y="28895"/>
                  </a:lnTo>
                  <a:lnTo>
                    <a:pt x="149239" y="50087"/>
                  </a:lnTo>
                  <a:lnTo>
                    <a:pt x="112685" y="76257"/>
                  </a:lnTo>
                  <a:lnTo>
                    <a:pt x="80364" y="106925"/>
                  </a:lnTo>
                  <a:lnTo>
                    <a:pt x="52784" y="141609"/>
                  </a:lnTo>
                  <a:lnTo>
                    <a:pt x="30451" y="179829"/>
                  </a:lnTo>
                  <a:lnTo>
                    <a:pt x="13871" y="221104"/>
                  </a:lnTo>
                  <a:lnTo>
                    <a:pt x="3552" y="264953"/>
                  </a:lnTo>
                  <a:lnTo>
                    <a:pt x="0" y="310896"/>
                  </a:lnTo>
                  <a:lnTo>
                    <a:pt x="3552" y="356838"/>
                  </a:lnTo>
                  <a:lnTo>
                    <a:pt x="13871" y="400687"/>
                  </a:lnTo>
                  <a:lnTo>
                    <a:pt x="30451" y="441962"/>
                  </a:lnTo>
                  <a:lnTo>
                    <a:pt x="52784" y="480182"/>
                  </a:lnTo>
                  <a:lnTo>
                    <a:pt x="80364" y="514866"/>
                  </a:lnTo>
                  <a:lnTo>
                    <a:pt x="112685" y="545534"/>
                  </a:lnTo>
                  <a:lnTo>
                    <a:pt x="149239" y="571704"/>
                  </a:lnTo>
                  <a:lnTo>
                    <a:pt x="189521" y="592896"/>
                  </a:lnTo>
                  <a:lnTo>
                    <a:pt x="233022" y="608629"/>
                  </a:lnTo>
                  <a:lnTo>
                    <a:pt x="279237" y="618421"/>
                  </a:lnTo>
                  <a:lnTo>
                    <a:pt x="327659" y="621791"/>
                  </a:lnTo>
                  <a:lnTo>
                    <a:pt x="376082" y="618421"/>
                  </a:lnTo>
                  <a:lnTo>
                    <a:pt x="422297" y="608629"/>
                  </a:lnTo>
                  <a:lnTo>
                    <a:pt x="465798" y="592896"/>
                  </a:lnTo>
                  <a:lnTo>
                    <a:pt x="506080" y="571704"/>
                  </a:lnTo>
                  <a:lnTo>
                    <a:pt x="542634" y="545534"/>
                  </a:lnTo>
                  <a:lnTo>
                    <a:pt x="574955" y="514866"/>
                  </a:lnTo>
                  <a:lnTo>
                    <a:pt x="602535" y="480182"/>
                  </a:lnTo>
                  <a:lnTo>
                    <a:pt x="624868" y="441962"/>
                  </a:lnTo>
                  <a:lnTo>
                    <a:pt x="641448" y="400687"/>
                  </a:lnTo>
                  <a:lnTo>
                    <a:pt x="651767" y="356838"/>
                  </a:lnTo>
                  <a:lnTo>
                    <a:pt x="655319" y="310896"/>
                  </a:lnTo>
                  <a:lnTo>
                    <a:pt x="651767" y="264953"/>
                  </a:lnTo>
                  <a:lnTo>
                    <a:pt x="641448" y="221104"/>
                  </a:lnTo>
                  <a:lnTo>
                    <a:pt x="624868" y="179829"/>
                  </a:lnTo>
                  <a:lnTo>
                    <a:pt x="602535" y="141609"/>
                  </a:lnTo>
                  <a:lnTo>
                    <a:pt x="574955" y="106925"/>
                  </a:lnTo>
                  <a:lnTo>
                    <a:pt x="542634" y="76257"/>
                  </a:lnTo>
                  <a:lnTo>
                    <a:pt x="506080" y="50087"/>
                  </a:lnTo>
                  <a:lnTo>
                    <a:pt x="465798" y="28895"/>
                  </a:lnTo>
                  <a:lnTo>
                    <a:pt x="422297" y="13162"/>
                  </a:lnTo>
                  <a:lnTo>
                    <a:pt x="376082" y="3370"/>
                  </a:lnTo>
                  <a:lnTo>
                    <a:pt x="327659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2320" y="5287137"/>
              <a:ext cx="623316" cy="14592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680" y="1652016"/>
              <a:ext cx="710183" cy="713231"/>
            </a:xfrm>
            <a:prstGeom prst="rect">
              <a:avLst/>
            </a:prstGeom>
          </p:spPr>
        </p:pic>
      </p:grpSp>
      <p:sp>
        <p:nvSpPr>
          <p:cNvPr id="25" name="object 25" descr=""/>
          <p:cNvSpPr txBox="1"/>
          <p:nvPr/>
        </p:nvSpPr>
        <p:spPr>
          <a:xfrm>
            <a:off x="1322324" y="2349500"/>
            <a:ext cx="57658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Kinesis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509016" y="621791"/>
            <a:ext cx="2609215" cy="1412875"/>
            <a:chOff x="509016" y="621791"/>
            <a:chExt cx="2609215" cy="1412875"/>
          </a:xfrm>
        </p:grpSpPr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4872" y="847343"/>
              <a:ext cx="713232" cy="71018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016" y="621791"/>
              <a:ext cx="713232" cy="713231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38898" y="948181"/>
              <a:ext cx="1923414" cy="1086485"/>
            </a:xfrm>
            <a:custGeom>
              <a:avLst/>
              <a:gdLst/>
              <a:ahLst/>
              <a:cxnLst/>
              <a:rect l="l" t="t" r="r" b="b"/>
              <a:pathLst>
                <a:path w="1923414" h="1086485">
                  <a:moveTo>
                    <a:pt x="390588" y="1072515"/>
                  </a:moveTo>
                  <a:lnTo>
                    <a:pt x="81610" y="461568"/>
                  </a:lnTo>
                  <a:lnTo>
                    <a:pt x="108597" y="447929"/>
                  </a:lnTo>
                  <a:lnTo>
                    <a:pt x="136004" y="434086"/>
                  </a:lnTo>
                  <a:lnTo>
                    <a:pt x="26733" y="386842"/>
                  </a:lnTo>
                  <a:lnTo>
                    <a:pt x="0" y="502793"/>
                  </a:lnTo>
                  <a:lnTo>
                    <a:pt x="54368" y="475322"/>
                  </a:lnTo>
                  <a:lnTo>
                    <a:pt x="363385" y="1086231"/>
                  </a:lnTo>
                  <a:lnTo>
                    <a:pt x="390588" y="1072515"/>
                  </a:lnTo>
                  <a:close/>
                </a:path>
                <a:path w="1923414" h="1086485">
                  <a:moveTo>
                    <a:pt x="1564982" y="251650"/>
                  </a:moveTo>
                  <a:lnTo>
                    <a:pt x="1492948" y="161925"/>
                  </a:lnTo>
                  <a:lnTo>
                    <a:pt x="1480883" y="221792"/>
                  </a:lnTo>
                  <a:lnTo>
                    <a:pt x="377202" y="0"/>
                  </a:lnTo>
                  <a:lnTo>
                    <a:pt x="371208" y="29972"/>
                  </a:lnTo>
                  <a:lnTo>
                    <a:pt x="1474876" y="251650"/>
                  </a:lnTo>
                  <a:lnTo>
                    <a:pt x="1490383" y="251650"/>
                  </a:lnTo>
                  <a:lnTo>
                    <a:pt x="1564982" y="251650"/>
                  </a:lnTo>
                  <a:close/>
                </a:path>
                <a:path w="1923414" h="1086485">
                  <a:moveTo>
                    <a:pt x="1567497" y="254762"/>
                  </a:moveTo>
                  <a:lnTo>
                    <a:pt x="1567383" y="254635"/>
                  </a:lnTo>
                  <a:lnTo>
                    <a:pt x="1489773" y="254635"/>
                  </a:lnTo>
                  <a:lnTo>
                    <a:pt x="1474279" y="254635"/>
                  </a:lnTo>
                  <a:lnTo>
                    <a:pt x="1462849" y="311404"/>
                  </a:lnTo>
                  <a:lnTo>
                    <a:pt x="1567497" y="254762"/>
                  </a:lnTo>
                  <a:close/>
                </a:path>
                <a:path w="1923414" h="1086485">
                  <a:moveTo>
                    <a:pt x="1922970" y="609346"/>
                  </a:moveTo>
                  <a:lnTo>
                    <a:pt x="1805495" y="590042"/>
                  </a:lnTo>
                  <a:lnTo>
                    <a:pt x="1836394" y="642620"/>
                  </a:lnTo>
                  <a:lnTo>
                    <a:pt x="1149794" y="1046480"/>
                  </a:lnTo>
                  <a:lnTo>
                    <a:pt x="1165288" y="1072769"/>
                  </a:lnTo>
                  <a:lnTo>
                    <a:pt x="1851837" y="668870"/>
                  </a:lnTo>
                  <a:lnTo>
                    <a:pt x="1882711" y="721360"/>
                  </a:lnTo>
                  <a:lnTo>
                    <a:pt x="1913788" y="634873"/>
                  </a:lnTo>
                  <a:lnTo>
                    <a:pt x="1922970" y="609346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463092" y="205485"/>
            <a:ext cx="85851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Kinesis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200" spc="-1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13376" y="3108960"/>
            <a:ext cx="1225296" cy="1225295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5086858" y="4352289"/>
            <a:ext cx="933450" cy="238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4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506362" y="3651503"/>
            <a:ext cx="4365625" cy="2602865"/>
            <a:chOff x="506362" y="3651503"/>
            <a:chExt cx="4365625" cy="2602865"/>
          </a:xfrm>
        </p:grpSpPr>
        <p:pic>
          <p:nvPicPr>
            <p:cNvPr id="34" name="object 3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8631" y="4355591"/>
              <a:ext cx="1143000" cy="435863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2731008" y="3651503"/>
              <a:ext cx="2140585" cy="1695450"/>
            </a:xfrm>
            <a:custGeom>
              <a:avLst/>
              <a:gdLst/>
              <a:ahLst/>
              <a:cxnLst/>
              <a:rect l="l" t="t" r="r" b="b"/>
              <a:pathLst>
                <a:path w="2140585" h="1695450">
                  <a:moveTo>
                    <a:pt x="1054989" y="1664462"/>
                  </a:moveTo>
                  <a:lnTo>
                    <a:pt x="0" y="1664462"/>
                  </a:lnTo>
                  <a:lnTo>
                    <a:pt x="0" y="1694942"/>
                  </a:lnTo>
                  <a:lnTo>
                    <a:pt x="1078738" y="1694942"/>
                  </a:lnTo>
                  <a:lnTo>
                    <a:pt x="1085469" y="1688084"/>
                  </a:lnTo>
                  <a:lnTo>
                    <a:pt x="1085469" y="1679702"/>
                  </a:lnTo>
                  <a:lnTo>
                    <a:pt x="1054989" y="1679702"/>
                  </a:lnTo>
                  <a:lnTo>
                    <a:pt x="1054989" y="1664462"/>
                  </a:lnTo>
                  <a:close/>
                </a:path>
                <a:path w="2140585" h="1695450">
                  <a:moveTo>
                    <a:pt x="2049145" y="60960"/>
                  </a:moveTo>
                  <a:lnTo>
                    <a:pt x="1061846" y="60960"/>
                  </a:lnTo>
                  <a:lnTo>
                    <a:pt x="1054989" y="67818"/>
                  </a:lnTo>
                  <a:lnTo>
                    <a:pt x="1054989" y="1679702"/>
                  </a:lnTo>
                  <a:lnTo>
                    <a:pt x="1070229" y="1664462"/>
                  </a:lnTo>
                  <a:lnTo>
                    <a:pt x="1085469" y="1664462"/>
                  </a:lnTo>
                  <a:lnTo>
                    <a:pt x="1085469" y="91440"/>
                  </a:lnTo>
                  <a:lnTo>
                    <a:pt x="1070228" y="91440"/>
                  </a:lnTo>
                  <a:lnTo>
                    <a:pt x="1085469" y="76200"/>
                  </a:lnTo>
                  <a:lnTo>
                    <a:pt x="2049145" y="76200"/>
                  </a:lnTo>
                  <a:lnTo>
                    <a:pt x="2049145" y="60960"/>
                  </a:lnTo>
                  <a:close/>
                </a:path>
                <a:path w="2140585" h="1695450">
                  <a:moveTo>
                    <a:pt x="1085469" y="1664462"/>
                  </a:moveTo>
                  <a:lnTo>
                    <a:pt x="1070229" y="1664462"/>
                  </a:lnTo>
                  <a:lnTo>
                    <a:pt x="1054989" y="1679702"/>
                  </a:lnTo>
                  <a:lnTo>
                    <a:pt x="1085469" y="1679702"/>
                  </a:lnTo>
                  <a:lnTo>
                    <a:pt x="1085469" y="1664462"/>
                  </a:lnTo>
                  <a:close/>
                </a:path>
                <a:path w="2140585" h="1695450">
                  <a:moveTo>
                    <a:pt x="2049145" y="0"/>
                  </a:moveTo>
                  <a:lnTo>
                    <a:pt x="2049145" y="152400"/>
                  </a:lnTo>
                  <a:lnTo>
                    <a:pt x="2122297" y="91440"/>
                  </a:lnTo>
                  <a:lnTo>
                    <a:pt x="2064384" y="91440"/>
                  </a:lnTo>
                  <a:lnTo>
                    <a:pt x="2064384" y="60960"/>
                  </a:lnTo>
                  <a:lnTo>
                    <a:pt x="2122297" y="60960"/>
                  </a:lnTo>
                  <a:lnTo>
                    <a:pt x="2049145" y="0"/>
                  </a:lnTo>
                  <a:close/>
                </a:path>
                <a:path w="2140585" h="1695450">
                  <a:moveTo>
                    <a:pt x="1085469" y="76200"/>
                  </a:moveTo>
                  <a:lnTo>
                    <a:pt x="1070228" y="91440"/>
                  </a:lnTo>
                  <a:lnTo>
                    <a:pt x="1085469" y="91440"/>
                  </a:lnTo>
                  <a:lnTo>
                    <a:pt x="1085469" y="76200"/>
                  </a:lnTo>
                  <a:close/>
                </a:path>
                <a:path w="2140585" h="1695450">
                  <a:moveTo>
                    <a:pt x="2049145" y="76200"/>
                  </a:moveTo>
                  <a:lnTo>
                    <a:pt x="1085469" y="76200"/>
                  </a:lnTo>
                  <a:lnTo>
                    <a:pt x="1085469" y="91440"/>
                  </a:lnTo>
                  <a:lnTo>
                    <a:pt x="2049145" y="91440"/>
                  </a:lnTo>
                  <a:lnTo>
                    <a:pt x="2049145" y="76200"/>
                  </a:lnTo>
                  <a:close/>
                </a:path>
                <a:path w="2140585" h="1695450">
                  <a:moveTo>
                    <a:pt x="2122297" y="60960"/>
                  </a:moveTo>
                  <a:lnTo>
                    <a:pt x="2064384" y="60960"/>
                  </a:lnTo>
                  <a:lnTo>
                    <a:pt x="2064384" y="91440"/>
                  </a:lnTo>
                  <a:lnTo>
                    <a:pt x="2122297" y="91440"/>
                  </a:lnTo>
                  <a:lnTo>
                    <a:pt x="2140585" y="76200"/>
                  </a:lnTo>
                  <a:lnTo>
                    <a:pt x="2122297" y="6096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06361" y="5764161"/>
              <a:ext cx="490220" cy="490220"/>
            </a:xfrm>
            <a:custGeom>
              <a:avLst/>
              <a:gdLst/>
              <a:ahLst/>
              <a:cxnLst/>
              <a:rect l="l" t="t" r="r" b="b"/>
              <a:pathLst>
                <a:path w="490219" h="490220">
                  <a:moveTo>
                    <a:pt x="313309" y="332219"/>
                  </a:moveTo>
                  <a:lnTo>
                    <a:pt x="166763" y="332219"/>
                  </a:lnTo>
                  <a:lnTo>
                    <a:pt x="166763" y="353060"/>
                  </a:lnTo>
                  <a:lnTo>
                    <a:pt x="313309" y="353060"/>
                  </a:lnTo>
                  <a:lnTo>
                    <a:pt x="313309" y="332219"/>
                  </a:lnTo>
                  <a:close/>
                </a:path>
                <a:path w="490219" h="490220">
                  <a:moveTo>
                    <a:pt x="313309" y="283349"/>
                  </a:moveTo>
                  <a:lnTo>
                    <a:pt x="166763" y="283349"/>
                  </a:lnTo>
                  <a:lnTo>
                    <a:pt x="166763" y="304190"/>
                  </a:lnTo>
                  <a:lnTo>
                    <a:pt x="313309" y="304190"/>
                  </a:lnTo>
                  <a:lnTo>
                    <a:pt x="313309" y="283349"/>
                  </a:lnTo>
                  <a:close/>
                </a:path>
                <a:path w="490219" h="490220">
                  <a:moveTo>
                    <a:pt x="313309" y="185597"/>
                  </a:moveTo>
                  <a:lnTo>
                    <a:pt x="166763" y="185597"/>
                  </a:lnTo>
                  <a:lnTo>
                    <a:pt x="166763" y="206438"/>
                  </a:lnTo>
                  <a:lnTo>
                    <a:pt x="313309" y="206438"/>
                  </a:lnTo>
                  <a:lnTo>
                    <a:pt x="313309" y="185597"/>
                  </a:lnTo>
                  <a:close/>
                </a:path>
                <a:path w="490219" h="490220">
                  <a:moveTo>
                    <a:pt x="313309" y="136829"/>
                  </a:moveTo>
                  <a:lnTo>
                    <a:pt x="166763" y="136829"/>
                  </a:lnTo>
                  <a:lnTo>
                    <a:pt x="166763" y="157670"/>
                  </a:lnTo>
                  <a:lnTo>
                    <a:pt x="313309" y="157670"/>
                  </a:lnTo>
                  <a:lnTo>
                    <a:pt x="313309" y="136829"/>
                  </a:lnTo>
                  <a:close/>
                </a:path>
                <a:path w="490219" h="490220">
                  <a:moveTo>
                    <a:pt x="353123" y="274180"/>
                  </a:moveTo>
                  <a:lnTo>
                    <a:pt x="332282" y="274180"/>
                  </a:lnTo>
                  <a:lnTo>
                    <a:pt x="332282" y="380987"/>
                  </a:lnTo>
                  <a:lnTo>
                    <a:pt x="147904" y="380987"/>
                  </a:lnTo>
                  <a:lnTo>
                    <a:pt x="147904" y="274180"/>
                  </a:lnTo>
                  <a:lnTo>
                    <a:pt x="127050" y="274180"/>
                  </a:lnTo>
                  <a:lnTo>
                    <a:pt x="127050" y="397167"/>
                  </a:lnTo>
                  <a:lnTo>
                    <a:pt x="131724" y="401828"/>
                  </a:lnTo>
                  <a:lnTo>
                    <a:pt x="342709" y="401828"/>
                  </a:lnTo>
                  <a:lnTo>
                    <a:pt x="348462" y="401828"/>
                  </a:lnTo>
                  <a:lnTo>
                    <a:pt x="353123" y="397167"/>
                  </a:lnTo>
                  <a:lnTo>
                    <a:pt x="353123" y="274180"/>
                  </a:lnTo>
                  <a:close/>
                </a:path>
                <a:path w="490219" h="490220">
                  <a:moveTo>
                    <a:pt x="353123" y="92621"/>
                  </a:moveTo>
                  <a:lnTo>
                    <a:pt x="348462" y="87960"/>
                  </a:lnTo>
                  <a:lnTo>
                    <a:pt x="131724" y="87960"/>
                  </a:lnTo>
                  <a:lnTo>
                    <a:pt x="127050" y="92621"/>
                  </a:lnTo>
                  <a:lnTo>
                    <a:pt x="127050" y="215607"/>
                  </a:lnTo>
                  <a:lnTo>
                    <a:pt x="147904" y="215607"/>
                  </a:lnTo>
                  <a:lnTo>
                    <a:pt x="147904" y="108800"/>
                  </a:lnTo>
                  <a:lnTo>
                    <a:pt x="332282" y="108800"/>
                  </a:lnTo>
                  <a:lnTo>
                    <a:pt x="332282" y="215607"/>
                  </a:lnTo>
                  <a:lnTo>
                    <a:pt x="353123" y="215607"/>
                  </a:lnTo>
                  <a:lnTo>
                    <a:pt x="353123" y="92621"/>
                  </a:lnTo>
                  <a:close/>
                </a:path>
                <a:path w="490219" h="490220">
                  <a:moveTo>
                    <a:pt x="440372" y="234467"/>
                  </a:moveTo>
                  <a:lnTo>
                    <a:pt x="59296" y="234467"/>
                  </a:lnTo>
                  <a:lnTo>
                    <a:pt x="59296" y="255320"/>
                  </a:lnTo>
                  <a:lnTo>
                    <a:pt x="440372" y="255320"/>
                  </a:lnTo>
                  <a:lnTo>
                    <a:pt x="440372" y="234467"/>
                  </a:lnTo>
                  <a:close/>
                </a:path>
                <a:path w="490219" h="490220">
                  <a:moveTo>
                    <a:pt x="489877" y="244894"/>
                  </a:moveTo>
                  <a:lnTo>
                    <a:pt x="484898" y="195541"/>
                  </a:lnTo>
                  <a:lnTo>
                    <a:pt x="470636" y="149567"/>
                  </a:lnTo>
                  <a:lnTo>
                    <a:pt x="469036" y="146634"/>
                  </a:lnTo>
                  <a:lnTo>
                    <a:pt x="469036" y="244894"/>
                  </a:lnTo>
                  <a:lnTo>
                    <a:pt x="464477" y="290042"/>
                  </a:lnTo>
                  <a:lnTo>
                    <a:pt x="451421" y="332105"/>
                  </a:lnTo>
                  <a:lnTo>
                    <a:pt x="430758" y="370166"/>
                  </a:lnTo>
                  <a:lnTo>
                    <a:pt x="403402" y="403326"/>
                  </a:lnTo>
                  <a:lnTo>
                    <a:pt x="370230" y="430682"/>
                  </a:lnTo>
                  <a:lnTo>
                    <a:pt x="332168" y="451332"/>
                  </a:lnTo>
                  <a:lnTo>
                    <a:pt x="290106" y="464388"/>
                  </a:lnTo>
                  <a:lnTo>
                    <a:pt x="244932" y="468947"/>
                  </a:lnTo>
                  <a:lnTo>
                    <a:pt x="199771" y="464388"/>
                  </a:lnTo>
                  <a:lnTo>
                    <a:pt x="157708" y="451332"/>
                  </a:lnTo>
                  <a:lnTo>
                    <a:pt x="119646" y="430682"/>
                  </a:lnTo>
                  <a:lnTo>
                    <a:pt x="86474" y="403326"/>
                  </a:lnTo>
                  <a:lnTo>
                    <a:pt x="59118" y="370166"/>
                  </a:lnTo>
                  <a:lnTo>
                    <a:pt x="38455" y="332105"/>
                  </a:lnTo>
                  <a:lnTo>
                    <a:pt x="25400" y="290042"/>
                  </a:lnTo>
                  <a:lnTo>
                    <a:pt x="20840" y="244894"/>
                  </a:lnTo>
                  <a:lnTo>
                    <a:pt x="25400" y="199745"/>
                  </a:lnTo>
                  <a:lnTo>
                    <a:pt x="38455" y="157683"/>
                  </a:lnTo>
                  <a:lnTo>
                    <a:pt x="59118" y="119621"/>
                  </a:lnTo>
                  <a:lnTo>
                    <a:pt x="86474" y="86461"/>
                  </a:lnTo>
                  <a:lnTo>
                    <a:pt x="119646" y="59105"/>
                  </a:lnTo>
                  <a:lnTo>
                    <a:pt x="157708" y="38442"/>
                  </a:lnTo>
                  <a:lnTo>
                    <a:pt x="199771" y="25387"/>
                  </a:lnTo>
                  <a:lnTo>
                    <a:pt x="244932" y="20840"/>
                  </a:lnTo>
                  <a:lnTo>
                    <a:pt x="290080" y="25425"/>
                  </a:lnTo>
                  <a:lnTo>
                    <a:pt x="332130" y="38506"/>
                  </a:lnTo>
                  <a:lnTo>
                    <a:pt x="370179" y="59169"/>
                  </a:lnTo>
                  <a:lnTo>
                    <a:pt x="403326" y="86525"/>
                  </a:lnTo>
                  <a:lnTo>
                    <a:pt x="430695" y="119684"/>
                  </a:lnTo>
                  <a:lnTo>
                    <a:pt x="451358" y="157721"/>
                  </a:lnTo>
                  <a:lnTo>
                    <a:pt x="464439" y="199758"/>
                  </a:lnTo>
                  <a:lnTo>
                    <a:pt x="469036" y="244894"/>
                  </a:lnTo>
                  <a:lnTo>
                    <a:pt x="469036" y="146634"/>
                  </a:lnTo>
                  <a:lnTo>
                    <a:pt x="448043" y="107975"/>
                  </a:lnTo>
                  <a:lnTo>
                    <a:pt x="418134" y="71729"/>
                  </a:lnTo>
                  <a:lnTo>
                    <a:pt x="381889" y="41821"/>
                  </a:lnTo>
                  <a:lnTo>
                    <a:pt x="343217" y="20840"/>
                  </a:lnTo>
                  <a:lnTo>
                    <a:pt x="340283" y="19240"/>
                  </a:lnTo>
                  <a:lnTo>
                    <a:pt x="294297" y="4965"/>
                  </a:lnTo>
                  <a:lnTo>
                    <a:pt x="244932" y="0"/>
                  </a:lnTo>
                  <a:lnTo>
                    <a:pt x="195567" y="4965"/>
                  </a:lnTo>
                  <a:lnTo>
                    <a:pt x="149593" y="19240"/>
                  </a:lnTo>
                  <a:lnTo>
                    <a:pt x="107988" y="41821"/>
                  </a:lnTo>
                  <a:lnTo>
                    <a:pt x="71742" y="71729"/>
                  </a:lnTo>
                  <a:lnTo>
                    <a:pt x="41821" y="107975"/>
                  </a:lnTo>
                  <a:lnTo>
                    <a:pt x="19240" y="149567"/>
                  </a:lnTo>
                  <a:lnTo>
                    <a:pt x="4965" y="195541"/>
                  </a:lnTo>
                  <a:lnTo>
                    <a:pt x="0" y="244894"/>
                  </a:lnTo>
                  <a:lnTo>
                    <a:pt x="4965" y="294246"/>
                  </a:lnTo>
                  <a:lnTo>
                    <a:pt x="19240" y="340220"/>
                  </a:lnTo>
                  <a:lnTo>
                    <a:pt x="41821" y="381812"/>
                  </a:lnTo>
                  <a:lnTo>
                    <a:pt x="71742" y="418058"/>
                  </a:lnTo>
                  <a:lnTo>
                    <a:pt x="107988" y="447967"/>
                  </a:lnTo>
                  <a:lnTo>
                    <a:pt x="149593" y="470535"/>
                  </a:lnTo>
                  <a:lnTo>
                    <a:pt x="195567" y="484809"/>
                  </a:lnTo>
                  <a:lnTo>
                    <a:pt x="244932" y="489788"/>
                  </a:lnTo>
                  <a:lnTo>
                    <a:pt x="294284" y="484771"/>
                  </a:lnTo>
                  <a:lnTo>
                    <a:pt x="340245" y="470484"/>
                  </a:lnTo>
                  <a:lnTo>
                    <a:pt x="381838" y="447903"/>
                  </a:lnTo>
                  <a:lnTo>
                    <a:pt x="418071" y="417995"/>
                  </a:lnTo>
                  <a:lnTo>
                    <a:pt x="447979" y="381762"/>
                  </a:lnTo>
                  <a:lnTo>
                    <a:pt x="470573" y="340182"/>
                  </a:lnTo>
                  <a:lnTo>
                    <a:pt x="484860" y="294233"/>
                  </a:lnTo>
                  <a:lnTo>
                    <a:pt x="489877" y="2448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558" y="5952672"/>
              <a:ext cx="67689" cy="112545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310692" y="6283553"/>
            <a:ext cx="916305" cy="22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r>
              <a:rPr dirty="0" sz="13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1267967" y="3346703"/>
            <a:ext cx="1515110" cy="783590"/>
            <a:chOff x="1267967" y="3346703"/>
            <a:chExt cx="1515110" cy="783590"/>
          </a:xfrm>
        </p:grpSpPr>
        <p:sp>
          <p:nvSpPr>
            <p:cNvPr id="40" name="object 40" descr=""/>
            <p:cNvSpPr/>
            <p:nvPr/>
          </p:nvSpPr>
          <p:spPr>
            <a:xfrm>
              <a:off x="1267967" y="3828287"/>
              <a:ext cx="672465" cy="152400"/>
            </a:xfrm>
            <a:custGeom>
              <a:avLst/>
              <a:gdLst/>
              <a:ahLst/>
              <a:cxnLst/>
              <a:rect l="l" t="t" r="r" b="b"/>
              <a:pathLst>
                <a:path w="672464" h="152400">
                  <a:moveTo>
                    <a:pt x="581025" y="0"/>
                  </a:moveTo>
                  <a:lnTo>
                    <a:pt x="581025" y="152400"/>
                  </a:lnTo>
                  <a:lnTo>
                    <a:pt x="654176" y="91439"/>
                  </a:lnTo>
                  <a:lnTo>
                    <a:pt x="596264" y="91439"/>
                  </a:lnTo>
                  <a:lnTo>
                    <a:pt x="596264" y="60960"/>
                  </a:lnTo>
                  <a:lnTo>
                    <a:pt x="654177" y="60960"/>
                  </a:lnTo>
                  <a:lnTo>
                    <a:pt x="581025" y="0"/>
                  </a:lnTo>
                  <a:close/>
                </a:path>
                <a:path w="672464" h="152400">
                  <a:moveTo>
                    <a:pt x="581025" y="60960"/>
                  </a:moveTo>
                  <a:lnTo>
                    <a:pt x="0" y="60960"/>
                  </a:lnTo>
                  <a:lnTo>
                    <a:pt x="0" y="91439"/>
                  </a:lnTo>
                  <a:lnTo>
                    <a:pt x="581025" y="91439"/>
                  </a:lnTo>
                  <a:lnTo>
                    <a:pt x="581025" y="60960"/>
                  </a:lnTo>
                  <a:close/>
                </a:path>
                <a:path w="672464" h="152400">
                  <a:moveTo>
                    <a:pt x="654177" y="60960"/>
                  </a:moveTo>
                  <a:lnTo>
                    <a:pt x="596264" y="60960"/>
                  </a:lnTo>
                  <a:lnTo>
                    <a:pt x="596264" y="91439"/>
                  </a:lnTo>
                  <a:lnTo>
                    <a:pt x="654176" y="91439"/>
                  </a:lnTo>
                  <a:lnTo>
                    <a:pt x="672464" y="76200"/>
                  </a:lnTo>
                  <a:lnTo>
                    <a:pt x="654177" y="6096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2223" y="3346703"/>
              <a:ext cx="990600" cy="74676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2008631" y="3916679"/>
              <a:ext cx="655320" cy="213360"/>
            </a:xfrm>
            <a:custGeom>
              <a:avLst/>
              <a:gdLst/>
              <a:ahLst/>
              <a:cxnLst/>
              <a:rect l="l" t="t" r="r" b="b"/>
              <a:pathLst>
                <a:path w="655319" h="213360">
                  <a:moveTo>
                    <a:pt x="655319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655319" y="213360"/>
                  </a:lnTo>
                  <a:lnTo>
                    <a:pt x="655319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 descr=""/>
          <p:cNvSpPr txBox="1"/>
          <p:nvPr/>
        </p:nvSpPr>
        <p:spPr>
          <a:xfrm>
            <a:off x="1995677" y="3891737"/>
            <a:ext cx="614680" cy="238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fluentd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185864" y="76136"/>
            <a:ext cx="6687820" cy="5367020"/>
            <a:chOff x="185864" y="76136"/>
            <a:chExt cx="6687820" cy="5367020"/>
          </a:xfrm>
        </p:grpSpPr>
        <p:sp>
          <p:nvSpPr>
            <p:cNvPr id="45" name="object 45" descr=""/>
            <p:cNvSpPr/>
            <p:nvPr/>
          </p:nvSpPr>
          <p:spPr>
            <a:xfrm>
              <a:off x="1295019" y="4498847"/>
              <a:ext cx="733425" cy="944244"/>
            </a:xfrm>
            <a:custGeom>
              <a:avLst/>
              <a:gdLst/>
              <a:ahLst/>
              <a:cxnLst/>
              <a:rect l="l" t="t" r="r" b="b"/>
              <a:pathLst>
                <a:path w="733425" h="944245">
                  <a:moveTo>
                    <a:pt x="644652" y="76200"/>
                  </a:moveTo>
                  <a:lnTo>
                    <a:pt x="626351" y="60960"/>
                  </a:lnTo>
                  <a:lnTo>
                    <a:pt x="553212" y="0"/>
                  </a:lnTo>
                  <a:lnTo>
                    <a:pt x="553212" y="60960"/>
                  </a:lnTo>
                  <a:lnTo>
                    <a:pt x="381" y="60960"/>
                  </a:lnTo>
                  <a:lnTo>
                    <a:pt x="381" y="91440"/>
                  </a:lnTo>
                  <a:lnTo>
                    <a:pt x="553212" y="91440"/>
                  </a:lnTo>
                  <a:lnTo>
                    <a:pt x="553212" y="152400"/>
                  </a:lnTo>
                  <a:lnTo>
                    <a:pt x="626364" y="91440"/>
                  </a:lnTo>
                  <a:lnTo>
                    <a:pt x="644652" y="76200"/>
                  </a:lnTo>
                  <a:close/>
                </a:path>
                <a:path w="733425" h="944245">
                  <a:moveTo>
                    <a:pt x="733425" y="865632"/>
                  </a:moveTo>
                  <a:lnTo>
                    <a:pt x="716445" y="852170"/>
                  </a:lnTo>
                  <a:lnTo>
                    <a:pt x="640080" y="791591"/>
                  </a:lnTo>
                  <a:lnTo>
                    <a:pt x="641540" y="852538"/>
                  </a:lnTo>
                  <a:lnTo>
                    <a:pt x="0" y="867918"/>
                  </a:lnTo>
                  <a:lnTo>
                    <a:pt x="762" y="898398"/>
                  </a:lnTo>
                  <a:lnTo>
                    <a:pt x="642277" y="883018"/>
                  </a:lnTo>
                  <a:lnTo>
                    <a:pt x="643763" y="943991"/>
                  </a:lnTo>
                  <a:lnTo>
                    <a:pt x="733425" y="865632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95072" y="85343"/>
              <a:ext cx="3142615" cy="2658110"/>
            </a:xfrm>
            <a:custGeom>
              <a:avLst/>
              <a:gdLst/>
              <a:ahLst/>
              <a:cxnLst/>
              <a:rect l="l" t="t" r="r" b="b"/>
              <a:pathLst>
                <a:path w="3142615" h="2658110">
                  <a:moveTo>
                    <a:pt x="0" y="2657855"/>
                  </a:moveTo>
                  <a:lnTo>
                    <a:pt x="3142488" y="2657855"/>
                  </a:lnTo>
                  <a:lnTo>
                    <a:pt x="3142488" y="0"/>
                  </a:lnTo>
                  <a:lnTo>
                    <a:pt x="0" y="0"/>
                  </a:lnTo>
                  <a:lnTo>
                    <a:pt x="0" y="2657855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588007" y="2578607"/>
              <a:ext cx="152400" cy="394335"/>
            </a:xfrm>
            <a:custGeom>
              <a:avLst/>
              <a:gdLst/>
              <a:ahLst/>
              <a:cxnLst/>
              <a:rect l="l" t="t" r="r" b="b"/>
              <a:pathLst>
                <a:path w="152400" h="394335">
                  <a:moveTo>
                    <a:pt x="91440" y="76200"/>
                  </a:moveTo>
                  <a:lnTo>
                    <a:pt x="60959" y="76200"/>
                  </a:lnTo>
                  <a:lnTo>
                    <a:pt x="60959" y="394334"/>
                  </a:lnTo>
                  <a:lnTo>
                    <a:pt x="91440" y="394334"/>
                  </a:lnTo>
                  <a:lnTo>
                    <a:pt x="91440" y="76200"/>
                  </a:lnTo>
                  <a:close/>
                </a:path>
                <a:path w="152400" h="394335">
                  <a:moveTo>
                    <a:pt x="76199" y="0"/>
                  </a:moveTo>
                  <a:lnTo>
                    <a:pt x="0" y="91439"/>
                  </a:lnTo>
                  <a:lnTo>
                    <a:pt x="60959" y="91439"/>
                  </a:lnTo>
                  <a:lnTo>
                    <a:pt x="60959" y="76200"/>
                  </a:lnTo>
                  <a:lnTo>
                    <a:pt x="139699" y="76200"/>
                  </a:lnTo>
                  <a:lnTo>
                    <a:pt x="76199" y="0"/>
                  </a:lnTo>
                  <a:close/>
                </a:path>
                <a:path w="152400" h="394335">
                  <a:moveTo>
                    <a:pt x="139699" y="76200"/>
                  </a:moveTo>
                  <a:lnTo>
                    <a:pt x="91440" y="76200"/>
                  </a:lnTo>
                  <a:lnTo>
                    <a:pt x="91440" y="91439"/>
                  </a:lnTo>
                  <a:lnTo>
                    <a:pt x="152399" y="91439"/>
                  </a:lnTo>
                  <a:lnTo>
                    <a:pt x="139699" y="7620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09872" y="347471"/>
              <a:ext cx="1216152" cy="121615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82055" y="347471"/>
              <a:ext cx="1091183" cy="1216152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4412996" y="1577162"/>
            <a:ext cx="93853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200" spc="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EMR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1" name="object 51" descr=""/>
          <p:cNvGrpSpPr/>
          <p:nvPr/>
        </p:nvGrpSpPr>
        <p:grpSpPr>
          <a:xfrm>
            <a:off x="4224528" y="1658111"/>
            <a:ext cx="2984500" cy="1042669"/>
            <a:chOff x="4224528" y="1658111"/>
            <a:chExt cx="2984500" cy="1042669"/>
          </a:xfrm>
        </p:grpSpPr>
        <p:pic>
          <p:nvPicPr>
            <p:cNvPr id="52" name="object 5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24528" y="1731263"/>
              <a:ext cx="2194560" cy="899160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14288" y="1658111"/>
              <a:ext cx="996695" cy="737615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6403848" y="2392679"/>
              <a:ext cx="805180" cy="307975"/>
            </a:xfrm>
            <a:custGeom>
              <a:avLst/>
              <a:gdLst/>
              <a:ahLst/>
              <a:cxnLst/>
              <a:rect l="l" t="t" r="r" b="b"/>
              <a:pathLst>
                <a:path w="805179" h="307975">
                  <a:moveTo>
                    <a:pt x="8046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804672" y="307848"/>
                  </a:lnTo>
                  <a:lnTo>
                    <a:pt x="804672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 descr=""/>
          <p:cNvSpPr txBox="1"/>
          <p:nvPr/>
        </p:nvSpPr>
        <p:spPr>
          <a:xfrm>
            <a:off x="6392671" y="2367152"/>
            <a:ext cx="705485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mrjob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1422653" y="206755"/>
            <a:ext cx="1765935" cy="63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Realtime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endParaRPr sz="1800">
              <a:latin typeface="Trebuchet MS"/>
              <a:cs typeface="Trebuchet MS"/>
            </a:endParaRPr>
          </a:p>
          <a:p>
            <a:pPr marL="954405">
              <a:lnSpc>
                <a:spcPct val="100000"/>
              </a:lnSpc>
              <a:spcBef>
                <a:spcPts val="1170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200" spc="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40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4294568" y="838136"/>
            <a:ext cx="7190740" cy="5992495"/>
            <a:chOff x="4294568" y="838136"/>
            <a:chExt cx="7190740" cy="5992495"/>
          </a:xfrm>
        </p:grpSpPr>
        <p:sp>
          <p:nvSpPr>
            <p:cNvPr id="58" name="object 58" descr=""/>
            <p:cNvSpPr/>
            <p:nvPr/>
          </p:nvSpPr>
          <p:spPr>
            <a:xfrm>
              <a:off x="6138672" y="1363979"/>
              <a:ext cx="2094864" cy="2431415"/>
            </a:xfrm>
            <a:custGeom>
              <a:avLst/>
              <a:gdLst/>
              <a:ahLst/>
              <a:cxnLst/>
              <a:rect l="l" t="t" r="r" b="b"/>
              <a:pathLst>
                <a:path w="2094865" h="2431415">
                  <a:moveTo>
                    <a:pt x="743712" y="2263775"/>
                  </a:moveTo>
                  <a:lnTo>
                    <a:pt x="682752" y="2263775"/>
                  </a:lnTo>
                  <a:lnTo>
                    <a:pt x="682752" y="1473708"/>
                  </a:lnTo>
                  <a:lnTo>
                    <a:pt x="652272" y="1473708"/>
                  </a:lnTo>
                  <a:lnTo>
                    <a:pt x="652272" y="2263775"/>
                  </a:lnTo>
                  <a:lnTo>
                    <a:pt x="591312" y="2263775"/>
                  </a:lnTo>
                  <a:lnTo>
                    <a:pt x="642099" y="2324735"/>
                  </a:lnTo>
                  <a:lnTo>
                    <a:pt x="91033" y="2339695"/>
                  </a:lnTo>
                  <a:lnTo>
                    <a:pt x="89408" y="2278761"/>
                  </a:lnTo>
                  <a:lnTo>
                    <a:pt x="0" y="2357374"/>
                  </a:lnTo>
                  <a:lnTo>
                    <a:pt x="93472" y="2431034"/>
                  </a:lnTo>
                  <a:lnTo>
                    <a:pt x="91846" y="2370582"/>
                  </a:lnTo>
                  <a:lnTo>
                    <a:pt x="91846" y="2370175"/>
                  </a:lnTo>
                  <a:lnTo>
                    <a:pt x="666115" y="2354580"/>
                  </a:lnTo>
                  <a:lnTo>
                    <a:pt x="666076" y="2353513"/>
                  </a:lnTo>
                  <a:lnTo>
                    <a:pt x="667512" y="2355215"/>
                  </a:lnTo>
                  <a:lnTo>
                    <a:pt x="731012" y="2279015"/>
                  </a:lnTo>
                  <a:lnTo>
                    <a:pt x="743712" y="2263775"/>
                  </a:lnTo>
                  <a:close/>
                </a:path>
                <a:path w="2094865" h="2431415">
                  <a:moveTo>
                    <a:pt x="2077288" y="91694"/>
                  </a:moveTo>
                  <a:lnTo>
                    <a:pt x="2018284" y="91694"/>
                  </a:lnTo>
                  <a:lnTo>
                    <a:pt x="2002980" y="91694"/>
                  </a:lnTo>
                  <a:lnTo>
                    <a:pt x="2002028" y="152400"/>
                  </a:lnTo>
                  <a:lnTo>
                    <a:pt x="2077288" y="91694"/>
                  </a:lnTo>
                  <a:close/>
                </a:path>
                <a:path w="2094865" h="2431415">
                  <a:moveTo>
                    <a:pt x="2094611" y="77724"/>
                  </a:moveTo>
                  <a:lnTo>
                    <a:pt x="2004441" y="0"/>
                  </a:lnTo>
                  <a:lnTo>
                    <a:pt x="2003463" y="60972"/>
                  </a:lnTo>
                  <a:lnTo>
                    <a:pt x="972566" y="44196"/>
                  </a:lnTo>
                  <a:lnTo>
                    <a:pt x="972058" y="74676"/>
                  </a:lnTo>
                  <a:lnTo>
                    <a:pt x="2002980" y="91452"/>
                  </a:lnTo>
                  <a:lnTo>
                    <a:pt x="2018284" y="91452"/>
                  </a:lnTo>
                  <a:lnTo>
                    <a:pt x="2077593" y="91452"/>
                  </a:lnTo>
                  <a:lnTo>
                    <a:pt x="2094611" y="77724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97240" y="1066800"/>
              <a:ext cx="710183" cy="713232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1765" y="1880108"/>
              <a:ext cx="479170" cy="115062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9443796" y="1018031"/>
              <a:ext cx="656590" cy="713105"/>
            </a:xfrm>
            <a:custGeom>
              <a:avLst/>
              <a:gdLst/>
              <a:ahLst/>
              <a:cxnLst/>
              <a:rect l="l" t="t" r="r" b="b"/>
              <a:pathLst>
                <a:path w="656590" h="713105">
                  <a:moveTo>
                    <a:pt x="85572" y="0"/>
                  </a:moveTo>
                  <a:lnTo>
                    <a:pt x="44780" y="0"/>
                  </a:lnTo>
                  <a:lnTo>
                    <a:pt x="27368" y="3568"/>
                  </a:lnTo>
                  <a:lnTo>
                    <a:pt x="13157" y="13169"/>
                  </a:lnTo>
                  <a:lnTo>
                    <a:pt x="3556" y="27381"/>
                  </a:lnTo>
                  <a:lnTo>
                    <a:pt x="0" y="44792"/>
                  </a:lnTo>
                  <a:lnTo>
                    <a:pt x="0" y="668528"/>
                  </a:lnTo>
                  <a:lnTo>
                    <a:pt x="3492" y="685838"/>
                  </a:lnTo>
                  <a:lnTo>
                    <a:pt x="13030" y="699985"/>
                  </a:lnTo>
                  <a:lnTo>
                    <a:pt x="27178" y="709523"/>
                  </a:lnTo>
                  <a:lnTo>
                    <a:pt x="44500" y="713016"/>
                  </a:lnTo>
                  <a:lnTo>
                    <a:pt x="85572" y="713016"/>
                  </a:lnTo>
                  <a:lnTo>
                    <a:pt x="85572" y="684491"/>
                  </a:lnTo>
                  <a:lnTo>
                    <a:pt x="35801" y="684491"/>
                  </a:lnTo>
                  <a:lnTo>
                    <a:pt x="28524" y="677214"/>
                  </a:lnTo>
                  <a:lnTo>
                    <a:pt x="28600" y="35763"/>
                  </a:lnTo>
                  <a:lnTo>
                    <a:pt x="35775" y="28638"/>
                  </a:lnTo>
                  <a:lnTo>
                    <a:pt x="85572" y="28511"/>
                  </a:lnTo>
                  <a:lnTo>
                    <a:pt x="85572" y="0"/>
                  </a:lnTo>
                  <a:close/>
                </a:path>
                <a:path w="656590" h="713105">
                  <a:moveTo>
                    <a:pt x="542709" y="234734"/>
                  </a:moveTo>
                  <a:lnTo>
                    <a:pt x="527964" y="216052"/>
                  </a:lnTo>
                  <a:lnTo>
                    <a:pt x="521931" y="208407"/>
                  </a:lnTo>
                  <a:lnTo>
                    <a:pt x="510844" y="205130"/>
                  </a:lnTo>
                  <a:lnTo>
                    <a:pt x="510844" y="234721"/>
                  </a:lnTo>
                  <a:lnTo>
                    <a:pt x="495668" y="240919"/>
                  </a:lnTo>
                  <a:lnTo>
                    <a:pt x="493166" y="241503"/>
                  </a:lnTo>
                  <a:lnTo>
                    <a:pt x="493166" y="269582"/>
                  </a:lnTo>
                  <a:lnTo>
                    <a:pt x="400939" y="451485"/>
                  </a:lnTo>
                  <a:lnTo>
                    <a:pt x="399376" y="455676"/>
                  </a:lnTo>
                  <a:lnTo>
                    <a:pt x="399364" y="502539"/>
                  </a:lnTo>
                  <a:lnTo>
                    <a:pt x="392417" y="505307"/>
                  </a:lnTo>
                  <a:lnTo>
                    <a:pt x="385102" y="506222"/>
                  </a:lnTo>
                  <a:lnTo>
                    <a:pt x="377786" y="505307"/>
                  </a:lnTo>
                  <a:lnTo>
                    <a:pt x="370840" y="502539"/>
                  </a:lnTo>
                  <a:lnTo>
                    <a:pt x="370840" y="458470"/>
                  </a:lnTo>
                  <a:lnTo>
                    <a:pt x="370281" y="454037"/>
                  </a:lnTo>
                  <a:lnTo>
                    <a:pt x="276466" y="269062"/>
                  </a:lnTo>
                  <a:lnTo>
                    <a:pt x="297573" y="275297"/>
                  </a:lnTo>
                  <a:lnTo>
                    <a:pt x="350291" y="281012"/>
                  </a:lnTo>
                  <a:lnTo>
                    <a:pt x="385813" y="282067"/>
                  </a:lnTo>
                  <a:lnTo>
                    <a:pt x="421347" y="280987"/>
                  </a:lnTo>
                  <a:lnTo>
                    <a:pt x="474052" y="275247"/>
                  </a:lnTo>
                  <a:lnTo>
                    <a:pt x="493166" y="269582"/>
                  </a:lnTo>
                  <a:lnTo>
                    <a:pt x="493166" y="241503"/>
                  </a:lnTo>
                  <a:lnTo>
                    <a:pt x="469480" y="247027"/>
                  </a:lnTo>
                  <a:lnTo>
                    <a:pt x="432739" y="251688"/>
                  </a:lnTo>
                  <a:lnTo>
                    <a:pt x="385813" y="253555"/>
                  </a:lnTo>
                  <a:lnTo>
                    <a:pt x="338912" y="251688"/>
                  </a:lnTo>
                  <a:lnTo>
                    <a:pt x="302196" y="247027"/>
                  </a:lnTo>
                  <a:lnTo>
                    <a:pt x="276021" y="240919"/>
                  </a:lnTo>
                  <a:lnTo>
                    <a:pt x="260731" y="234734"/>
                  </a:lnTo>
                  <a:lnTo>
                    <a:pt x="275996" y="228625"/>
                  </a:lnTo>
                  <a:lnTo>
                    <a:pt x="302145" y="222554"/>
                  </a:lnTo>
                  <a:lnTo>
                    <a:pt x="338848" y="217906"/>
                  </a:lnTo>
                  <a:lnTo>
                    <a:pt x="385813" y="216052"/>
                  </a:lnTo>
                  <a:lnTo>
                    <a:pt x="432803" y="217906"/>
                  </a:lnTo>
                  <a:lnTo>
                    <a:pt x="469544" y="222554"/>
                  </a:lnTo>
                  <a:lnTo>
                    <a:pt x="495693" y="228625"/>
                  </a:lnTo>
                  <a:lnTo>
                    <a:pt x="510844" y="234721"/>
                  </a:lnTo>
                  <a:lnTo>
                    <a:pt x="510844" y="205130"/>
                  </a:lnTo>
                  <a:lnTo>
                    <a:pt x="474205" y="194284"/>
                  </a:lnTo>
                  <a:lnTo>
                    <a:pt x="421525" y="188582"/>
                  </a:lnTo>
                  <a:lnTo>
                    <a:pt x="385813" y="187528"/>
                  </a:lnTo>
                  <a:lnTo>
                    <a:pt x="350113" y="188569"/>
                  </a:lnTo>
                  <a:lnTo>
                    <a:pt x="297421" y="194233"/>
                  </a:lnTo>
                  <a:lnTo>
                    <a:pt x="249707" y="208343"/>
                  </a:lnTo>
                  <a:lnTo>
                    <a:pt x="228917" y="234734"/>
                  </a:lnTo>
                  <a:lnTo>
                    <a:pt x="232117" y="238810"/>
                  </a:lnTo>
                  <a:lnTo>
                    <a:pt x="229781" y="240004"/>
                  </a:lnTo>
                  <a:lnTo>
                    <a:pt x="341744" y="461886"/>
                  </a:lnTo>
                  <a:lnTo>
                    <a:pt x="341744" y="515937"/>
                  </a:lnTo>
                  <a:lnTo>
                    <a:pt x="344220" y="520458"/>
                  </a:lnTo>
                  <a:lnTo>
                    <a:pt x="356831" y="527875"/>
                  </a:lnTo>
                  <a:lnTo>
                    <a:pt x="365899" y="531456"/>
                  </a:lnTo>
                  <a:lnTo>
                    <a:pt x="375361" y="533768"/>
                  </a:lnTo>
                  <a:lnTo>
                    <a:pt x="385102" y="534758"/>
                  </a:lnTo>
                  <a:lnTo>
                    <a:pt x="394830" y="533831"/>
                  </a:lnTo>
                  <a:lnTo>
                    <a:pt x="427888" y="461327"/>
                  </a:lnTo>
                  <a:lnTo>
                    <a:pt x="540423" y="239433"/>
                  </a:lnTo>
                  <a:lnTo>
                    <a:pt x="539394" y="238925"/>
                  </a:lnTo>
                  <a:lnTo>
                    <a:pt x="542709" y="234734"/>
                  </a:lnTo>
                  <a:close/>
                </a:path>
                <a:path w="656590" h="713105">
                  <a:moveTo>
                    <a:pt x="584784" y="627456"/>
                  </a:moveTo>
                  <a:lnTo>
                    <a:pt x="199682" y="627456"/>
                  </a:lnTo>
                  <a:lnTo>
                    <a:pt x="199682" y="655967"/>
                  </a:lnTo>
                  <a:lnTo>
                    <a:pt x="584784" y="655967"/>
                  </a:lnTo>
                  <a:lnTo>
                    <a:pt x="584784" y="627456"/>
                  </a:lnTo>
                  <a:close/>
                </a:path>
                <a:path w="656590" h="713105">
                  <a:moveTo>
                    <a:pt x="584784" y="570407"/>
                  </a:moveTo>
                  <a:lnTo>
                    <a:pt x="199682" y="570407"/>
                  </a:lnTo>
                  <a:lnTo>
                    <a:pt x="199682" y="598932"/>
                  </a:lnTo>
                  <a:lnTo>
                    <a:pt x="584784" y="598932"/>
                  </a:lnTo>
                  <a:lnTo>
                    <a:pt x="584784" y="570407"/>
                  </a:lnTo>
                  <a:close/>
                </a:path>
                <a:path w="656590" h="713105">
                  <a:moveTo>
                    <a:pt x="584784" y="128346"/>
                  </a:moveTo>
                  <a:lnTo>
                    <a:pt x="199682" y="128346"/>
                  </a:lnTo>
                  <a:lnTo>
                    <a:pt x="199682" y="156870"/>
                  </a:lnTo>
                  <a:lnTo>
                    <a:pt x="584784" y="156870"/>
                  </a:lnTo>
                  <a:lnTo>
                    <a:pt x="584784" y="128346"/>
                  </a:lnTo>
                  <a:close/>
                </a:path>
                <a:path w="656590" h="713105">
                  <a:moveTo>
                    <a:pt x="584784" y="71297"/>
                  </a:moveTo>
                  <a:lnTo>
                    <a:pt x="199682" y="71297"/>
                  </a:lnTo>
                  <a:lnTo>
                    <a:pt x="199682" y="99809"/>
                  </a:lnTo>
                  <a:lnTo>
                    <a:pt x="584784" y="99822"/>
                  </a:lnTo>
                  <a:lnTo>
                    <a:pt x="584784" y="71297"/>
                  </a:lnTo>
                  <a:close/>
                </a:path>
                <a:path w="656590" h="713105">
                  <a:moveTo>
                    <a:pt x="656107" y="6413"/>
                  </a:moveTo>
                  <a:lnTo>
                    <a:pt x="649744" y="0"/>
                  </a:lnTo>
                  <a:lnTo>
                    <a:pt x="627583" y="0"/>
                  </a:lnTo>
                  <a:lnTo>
                    <a:pt x="627583" y="684491"/>
                  </a:lnTo>
                  <a:lnTo>
                    <a:pt x="142633" y="684491"/>
                  </a:lnTo>
                  <a:lnTo>
                    <a:pt x="142633" y="28511"/>
                  </a:lnTo>
                  <a:lnTo>
                    <a:pt x="627570" y="28511"/>
                  </a:lnTo>
                  <a:lnTo>
                    <a:pt x="627583" y="684491"/>
                  </a:lnTo>
                  <a:lnTo>
                    <a:pt x="627583" y="0"/>
                  </a:lnTo>
                  <a:lnTo>
                    <a:pt x="120484" y="0"/>
                  </a:lnTo>
                  <a:lnTo>
                    <a:pt x="114096" y="6413"/>
                  </a:lnTo>
                  <a:lnTo>
                    <a:pt x="114096" y="706628"/>
                  </a:lnTo>
                  <a:lnTo>
                    <a:pt x="120484" y="713016"/>
                  </a:lnTo>
                  <a:lnTo>
                    <a:pt x="649744" y="713016"/>
                  </a:lnTo>
                  <a:lnTo>
                    <a:pt x="656107" y="706628"/>
                  </a:lnTo>
                  <a:lnTo>
                    <a:pt x="656107" y="684491"/>
                  </a:lnTo>
                  <a:lnTo>
                    <a:pt x="656107" y="28511"/>
                  </a:lnTo>
                  <a:lnTo>
                    <a:pt x="656107" y="6413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4941" y="1826006"/>
              <a:ext cx="1033906" cy="115316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82383" y="1990598"/>
              <a:ext cx="506115" cy="145923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8193023" y="847344"/>
              <a:ext cx="2334895" cy="1731645"/>
            </a:xfrm>
            <a:custGeom>
              <a:avLst/>
              <a:gdLst/>
              <a:ahLst/>
              <a:cxnLst/>
              <a:rect l="l" t="t" r="r" b="b"/>
              <a:pathLst>
                <a:path w="2334895" h="1731645">
                  <a:moveTo>
                    <a:pt x="0" y="1731264"/>
                  </a:moveTo>
                  <a:lnTo>
                    <a:pt x="2334768" y="1731264"/>
                  </a:lnTo>
                  <a:lnTo>
                    <a:pt x="2334768" y="0"/>
                  </a:lnTo>
                  <a:lnTo>
                    <a:pt x="0" y="0"/>
                  </a:lnTo>
                  <a:lnTo>
                    <a:pt x="0" y="1731264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81871" y="3416808"/>
              <a:ext cx="1246631" cy="1328927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98763" y="4823333"/>
              <a:ext cx="1177925" cy="117221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9473184" y="2673096"/>
              <a:ext cx="2011680" cy="710565"/>
            </a:xfrm>
            <a:custGeom>
              <a:avLst/>
              <a:gdLst/>
              <a:ahLst/>
              <a:cxnLst/>
              <a:rect l="l" t="t" r="r" b="b"/>
              <a:pathLst>
                <a:path w="2011679" h="710564">
                  <a:moveTo>
                    <a:pt x="2011679" y="0"/>
                  </a:moveTo>
                  <a:lnTo>
                    <a:pt x="0" y="0"/>
                  </a:lnTo>
                  <a:lnTo>
                    <a:pt x="0" y="710184"/>
                  </a:lnTo>
                  <a:lnTo>
                    <a:pt x="2011679" y="710184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56826" y="2829559"/>
              <a:ext cx="1472056" cy="147574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65970" y="3042538"/>
              <a:ext cx="814070" cy="175513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7083551" y="2727959"/>
              <a:ext cx="1710055" cy="1370965"/>
            </a:xfrm>
            <a:custGeom>
              <a:avLst/>
              <a:gdLst/>
              <a:ahLst/>
              <a:cxnLst/>
              <a:rect l="l" t="t" r="r" b="b"/>
              <a:pathLst>
                <a:path w="1710054" h="1370964">
                  <a:moveTo>
                    <a:pt x="1618106" y="1218310"/>
                  </a:moveTo>
                  <a:lnTo>
                    <a:pt x="1618106" y="1370710"/>
                  </a:lnTo>
                  <a:lnTo>
                    <a:pt x="1691258" y="1309751"/>
                  </a:lnTo>
                  <a:lnTo>
                    <a:pt x="1633347" y="1309751"/>
                  </a:lnTo>
                  <a:lnTo>
                    <a:pt x="1633347" y="1279270"/>
                  </a:lnTo>
                  <a:lnTo>
                    <a:pt x="1691259" y="1279270"/>
                  </a:lnTo>
                  <a:lnTo>
                    <a:pt x="1618106" y="1218310"/>
                  </a:lnTo>
                  <a:close/>
                </a:path>
                <a:path w="1710054" h="1370964">
                  <a:moveTo>
                    <a:pt x="839470" y="15239"/>
                  </a:moveTo>
                  <a:lnTo>
                    <a:pt x="839470" y="1302892"/>
                  </a:lnTo>
                  <a:lnTo>
                    <a:pt x="846327" y="1309751"/>
                  </a:lnTo>
                  <a:lnTo>
                    <a:pt x="1618106" y="1309751"/>
                  </a:lnTo>
                  <a:lnTo>
                    <a:pt x="1618106" y="1294510"/>
                  </a:lnTo>
                  <a:lnTo>
                    <a:pt x="869950" y="1294510"/>
                  </a:lnTo>
                  <a:lnTo>
                    <a:pt x="854709" y="1279270"/>
                  </a:lnTo>
                  <a:lnTo>
                    <a:pt x="869950" y="1279270"/>
                  </a:lnTo>
                  <a:lnTo>
                    <a:pt x="869950" y="30479"/>
                  </a:lnTo>
                  <a:lnTo>
                    <a:pt x="854709" y="30479"/>
                  </a:lnTo>
                  <a:lnTo>
                    <a:pt x="839470" y="15239"/>
                  </a:lnTo>
                  <a:close/>
                </a:path>
                <a:path w="1710054" h="1370964">
                  <a:moveTo>
                    <a:pt x="1691259" y="1279270"/>
                  </a:moveTo>
                  <a:lnTo>
                    <a:pt x="1633347" y="1279270"/>
                  </a:lnTo>
                  <a:lnTo>
                    <a:pt x="1633347" y="1309751"/>
                  </a:lnTo>
                  <a:lnTo>
                    <a:pt x="1691258" y="1309751"/>
                  </a:lnTo>
                  <a:lnTo>
                    <a:pt x="1709547" y="1294510"/>
                  </a:lnTo>
                  <a:lnTo>
                    <a:pt x="1691259" y="1279270"/>
                  </a:lnTo>
                  <a:close/>
                </a:path>
                <a:path w="1710054" h="1370964">
                  <a:moveTo>
                    <a:pt x="869950" y="1279270"/>
                  </a:moveTo>
                  <a:lnTo>
                    <a:pt x="854709" y="1279270"/>
                  </a:lnTo>
                  <a:lnTo>
                    <a:pt x="869950" y="1294510"/>
                  </a:lnTo>
                  <a:lnTo>
                    <a:pt x="869950" y="1279270"/>
                  </a:lnTo>
                  <a:close/>
                </a:path>
                <a:path w="1710054" h="1370964">
                  <a:moveTo>
                    <a:pt x="1618106" y="1279270"/>
                  </a:moveTo>
                  <a:lnTo>
                    <a:pt x="869950" y="1279270"/>
                  </a:lnTo>
                  <a:lnTo>
                    <a:pt x="869950" y="1294510"/>
                  </a:lnTo>
                  <a:lnTo>
                    <a:pt x="1618106" y="1294510"/>
                  </a:lnTo>
                  <a:lnTo>
                    <a:pt x="1618106" y="1279270"/>
                  </a:lnTo>
                  <a:close/>
                </a:path>
                <a:path w="1710054" h="1370964">
                  <a:moveTo>
                    <a:pt x="86321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839470" y="30479"/>
                  </a:lnTo>
                  <a:lnTo>
                    <a:pt x="839470" y="15239"/>
                  </a:lnTo>
                  <a:lnTo>
                    <a:pt x="869950" y="15239"/>
                  </a:lnTo>
                  <a:lnTo>
                    <a:pt x="869950" y="6857"/>
                  </a:lnTo>
                  <a:lnTo>
                    <a:pt x="863219" y="0"/>
                  </a:lnTo>
                  <a:close/>
                </a:path>
                <a:path w="1710054" h="1370964">
                  <a:moveTo>
                    <a:pt x="869950" y="15239"/>
                  </a:moveTo>
                  <a:lnTo>
                    <a:pt x="839470" y="15239"/>
                  </a:lnTo>
                  <a:lnTo>
                    <a:pt x="854709" y="30479"/>
                  </a:lnTo>
                  <a:lnTo>
                    <a:pt x="869950" y="30479"/>
                  </a:lnTo>
                  <a:lnTo>
                    <a:pt x="869950" y="15239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303775" y="4873752"/>
              <a:ext cx="3279775" cy="1948180"/>
            </a:xfrm>
            <a:custGeom>
              <a:avLst/>
              <a:gdLst/>
              <a:ahLst/>
              <a:cxnLst/>
              <a:rect l="l" t="t" r="r" b="b"/>
              <a:pathLst>
                <a:path w="3279775" h="1948179">
                  <a:moveTo>
                    <a:pt x="0" y="1947672"/>
                  </a:moveTo>
                  <a:lnTo>
                    <a:pt x="3279648" y="1947672"/>
                  </a:lnTo>
                  <a:lnTo>
                    <a:pt x="3279648" y="0"/>
                  </a:lnTo>
                  <a:lnTo>
                    <a:pt x="0" y="0"/>
                  </a:lnTo>
                  <a:lnTo>
                    <a:pt x="0" y="1947672"/>
                  </a:lnTo>
                  <a:close/>
                </a:path>
              </a:pathLst>
            </a:custGeom>
            <a:ln w="18288">
              <a:solidFill>
                <a:srgbClr val="FFCE3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4416551" y="4928576"/>
              <a:ext cx="957580" cy="956944"/>
            </a:xfrm>
            <a:custGeom>
              <a:avLst/>
              <a:gdLst/>
              <a:ahLst/>
              <a:cxnLst/>
              <a:rect l="l" t="t" r="r" b="b"/>
              <a:pathLst>
                <a:path w="957579" h="956945">
                  <a:moveTo>
                    <a:pt x="957365" y="0"/>
                  </a:moveTo>
                  <a:lnTo>
                    <a:pt x="0" y="0"/>
                  </a:lnTo>
                  <a:lnTo>
                    <a:pt x="0" y="956408"/>
                  </a:lnTo>
                  <a:lnTo>
                    <a:pt x="957366" y="956408"/>
                  </a:lnTo>
                  <a:lnTo>
                    <a:pt x="957365" y="0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4536148" y="5083263"/>
              <a:ext cx="718185" cy="647065"/>
            </a:xfrm>
            <a:custGeom>
              <a:avLst/>
              <a:gdLst/>
              <a:ahLst/>
              <a:cxnLst/>
              <a:rect l="l" t="t" r="r" b="b"/>
              <a:pathLst>
                <a:path w="718185" h="647064">
                  <a:moveTo>
                    <a:pt x="408990" y="140271"/>
                  </a:moveTo>
                  <a:lnTo>
                    <a:pt x="407111" y="140271"/>
                  </a:lnTo>
                  <a:lnTo>
                    <a:pt x="408609" y="136448"/>
                  </a:lnTo>
                  <a:lnTo>
                    <a:pt x="396887" y="106260"/>
                  </a:lnTo>
                  <a:lnTo>
                    <a:pt x="383463" y="96139"/>
                  </a:lnTo>
                  <a:lnTo>
                    <a:pt x="383463" y="176720"/>
                  </a:lnTo>
                  <a:lnTo>
                    <a:pt x="383463" y="280555"/>
                  </a:lnTo>
                  <a:lnTo>
                    <a:pt x="383082" y="280555"/>
                  </a:lnTo>
                  <a:lnTo>
                    <a:pt x="369519" y="301853"/>
                  </a:lnTo>
                  <a:lnTo>
                    <a:pt x="332016" y="321132"/>
                  </a:lnTo>
                  <a:lnTo>
                    <a:pt x="275374" y="335102"/>
                  </a:lnTo>
                  <a:lnTo>
                    <a:pt x="204368" y="340487"/>
                  </a:lnTo>
                  <a:lnTo>
                    <a:pt x="133362" y="335102"/>
                  </a:lnTo>
                  <a:lnTo>
                    <a:pt x="76720" y="321132"/>
                  </a:lnTo>
                  <a:lnTo>
                    <a:pt x="39230" y="301853"/>
                  </a:lnTo>
                  <a:lnTo>
                    <a:pt x="25666" y="280555"/>
                  </a:lnTo>
                  <a:lnTo>
                    <a:pt x="25539" y="280555"/>
                  </a:lnTo>
                  <a:lnTo>
                    <a:pt x="25539" y="176936"/>
                  </a:lnTo>
                  <a:lnTo>
                    <a:pt x="43535" y="190487"/>
                  </a:lnTo>
                  <a:lnTo>
                    <a:pt x="89738" y="207797"/>
                  </a:lnTo>
                  <a:lnTo>
                    <a:pt x="145135" y="218325"/>
                  </a:lnTo>
                  <a:lnTo>
                    <a:pt x="204368" y="221894"/>
                  </a:lnTo>
                  <a:lnTo>
                    <a:pt x="263550" y="218325"/>
                  </a:lnTo>
                  <a:lnTo>
                    <a:pt x="318947" y="207797"/>
                  </a:lnTo>
                  <a:lnTo>
                    <a:pt x="349415" y="196380"/>
                  </a:lnTo>
                  <a:lnTo>
                    <a:pt x="365175" y="190487"/>
                  </a:lnTo>
                  <a:lnTo>
                    <a:pt x="383463" y="176720"/>
                  </a:lnTo>
                  <a:lnTo>
                    <a:pt x="383463" y="96139"/>
                  </a:lnTo>
                  <a:lnTo>
                    <a:pt x="383082" y="95846"/>
                  </a:lnTo>
                  <a:lnTo>
                    <a:pt x="383082" y="136448"/>
                  </a:lnTo>
                  <a:lnTo>
                    <a:pt x="369519" y="157759"/>
                  </a:lnTo>
                  <a:lnTo>
                    <a:pt x="332016" y="177038"/>
                  </a:lnTo>
                  <a:lnTo>
                    <a:pt x="275374" y="191008"/>
                  </a:lnTo>
                  <a:lnTo>
                    <a:pt x="204368" y="196380"/>
                  </a:lnTo>
                  <a:lnTo>
                    <a:pt x="133362" y="191008"/>
                  </a:lnTo>
                  <a:lnTo>
                    <a:pt x="76720" y="177038"/>
                  </a:lnTo>
                  <a:lnTo>
                    <a:pt x="39230" y="157759"/>
                  </a:lnTo>
                  <a:lnTo>
                    <a:pt x="25666" y="136448"/>
                  </a:lnTo>
                  <a:lnTo>
                    <a:pt x="39230" y="115138"/>
                  </a:lnTo>
                  <a:lnTo>
                    <a:pt x="76720" y="95859"/>
                  </a:lnTo>
                  <a:lnTo>
                    <a:pt x="133362" y="81902"/>
                  </a:lnTo>
                  <a:lnTo>
                    <a:pt x="204368" y="76517"/>
                  </a:lnTo>
                  <a:lnTo>
                    <a:pt x="275323" y="81902"/>
                  </a:lnTo>
                  <a:lnTo>
                    <a:pt x="331965" y="95859"/>
                  </a:lnTo>
                  <a:lnTo>
                    <a:pt x="369493" y="115138"/>
                  </a:lnTo>
                  <a:lnTo>
                    <a:pt x="383082" y="136448"/>
                  </a:lnTo>
                  <a:lnTo>
                    <a:pt x="383082" y="95846"/>
                  </a:lnTo>
                  <a:lnTo>
                    <a:pt x="365277" y="82410"/>
                  </a:lnTo>
                  <a:lnTo>
                    <a:pt x="349542" y="76517"/>
                  </a:lnTo>
                  <a:lnTo>
                    <a:pt x="319112" y="65112"/>
                  </a:lnTo>
                  <a:lnTo>
                    <a:pt x="263702" y="54571"/>
                  </a:lnTo>
                  <a:lnTo>
                    <a:pt x="204368" y="51015"/>
                  </a:lnTo>
                  <a:lnTo>
                    <a:pt x="145046" y="54571"/>
                  </a:lnTo>
                  <a:lnTo>
                    <a:pt x="89636" y="65112"/>
                  </a:lnTo>
                  <a:lnTo>
                    <a:pt x="43459" y="82410"/>
                  </a:lnTo>
                  <a:lnTo>
                    <a:pt x="11849" y="106260"/>
                  </a:lnTo>
                  <a:lnTo>
                    <a:pt x="127" y="136448"/>
                  </a:lnTo>
                  <a:lnTo>
                    <a:pt x="1612" y="140271"/>
                  </a:lnTo>
                  <a:lnTo>
                    <a:pt x="0" y="140271"/>
                  </a:lnTo>
                  <a:lnTo>
                    <a:pt x="0" y="551408"/>
                  </a:lnTo>
                  <a:lnTo>
                    <a:pt x="11760" y="581304"/>
                  </a:lnTo>
                  <a:lnTo>
                    <a:pt x="43446" y="604913"/>
                  </a:lnTo>
                  <a:lnTo>
                    <a:pt x="89674" y="622020"/>
                  </a:lnTo>
                  <a:lnTo>
                    <a:pt x="145059" y="632434"/>
                  </a:lnTo>
                  <a:lnTo>
                    <a:pt x="204241" y="635952"/>
                  </a:lnTo>
                  <a:lnTo>
                    <a:pt x="263525" y="632460"/>
                  </a:lnTo>
                  <a:lnTo>
                    <a:pt x="319024" y="622109"/>
                  </a:lnTo>
                  <a:lnTo>
                    <a:pt x="365302" y="605078"/>
                  </a:lnTo>
                  <a:lnTo>
                    <a:pt x="396938" y="581533"/>
                  </a:lnTo>
                  <a:lnTo>
                    <a:pt x="408482" y="551662"/>
                  </a:lnTo>
                  <a:lnTo>
                    <a:pt x="408482" y="510082"/>
                  </a:lnTo>
                  <a:lnTo>
                    <a:pt x="382955" y="510082"/>
                  </a:lnTo>
                  <a:lnTo>
                    <a:pt x="382955" y="551662"/>
                  </a:lnTo>
                  <a:lnTo>
                    <a:pt x="369392" y="572757"/>
                  </a:lnTo>
                  <a:lnTo>
                    <a:pt x="331889" y="591832"/>
                  </a:lnTo>
                  <a:lnTo>
                    <a:pt x="275247" y="605637"/>
                  </a:lnTo>
                  <a:lnTo>
                    <a:pt x="204241" y="610958"/>
                  </a:lnTo>
                  <a:lnTo>
                    <a:pt x="133235" y="605637"/>
                  </a:lnTo>
                  <a:lnTo>
                    <a:pt x="76593" y="591832"/>
                  </a:lnTo>
                  <a:lnTo>
                    <a:pt x="39103" y="572757"/>
                  </a:lnTo>
                  <a:lnTo>
                    <a:pt x="25539" y="551662"/>
                  </a:lnTo>
                  <a:lnTo>
                    <a:pt x="25539" y="460629"/>
                  </a:lnTo>
                  <a:lnTo>
                    <a:pt x="44462" y="474865"/>
                  </a:lnTo>
                  <a:lnTo>
                    <a:pt x="90690" y="492163"/>
                  </a:lnTo>
                  <a:lnTo>
                    <a:pt x="146088" y="502704"/>
                  </a:lnTo>
                  <a:lnTo>
                    <a:pt x="205270" y="506260"/>
                  </a:lnTo>
                  <a:lnTo>
                    <a:pt x="238633" y="505358"/>
                  </a:lnTo>
                  <a:lnTo>
                    <a:pt x="271767" y="501840"/>
                  </a:lnTo>
                  <a:lnTo>
                    <a:pt x="304520" y="495706"/>
                  </a:lnTo>
                  <a:lnTo>
                    <a:pt x="336740" y="487006"/>
                  </a:lnTo>
                  <a:lnTo>
                    <a:pt x="328574" y="462902"/>
                  </a:lnTo>
                  <a:lnTo>
                    <a:pt x="298348" y="471004"/>
                  </a:lnTo>
                  <a:lnTo>
                    <a:pt x="267627" y="476681"/>
                  </a:lnTo>
                  <a:lnTo>
                    <a:pt x="236550" y="479945"/>
                  </a:lnTo>
                  <a:lnTo>
                    <a:pt x="205257" y="480758"/>
                  </a:lnTo>
                  <a:lnTo>
                    <a:pt x="134264" y="475373"/>
                  </a:lnTo>
                  <a:lnTo>
                    <a:pt x="77609" y="461403"/>
                  </a:lnTo>
                  <a:lnTo>
                    <a:pt x="40119" y="442125"/>
                  </a:lnTo>
                  <a:lnTo>
                    <a:pt x="26555" y="420827"/>
                  </a:lnTo>
                  <a:lnTo>
                    <a:pt x="25539" y="420827"/>
                  </a:lnTo>
                  <a:lnTo>
                    <a:pt x="25539" y="321017"/>
                  </a:lnTo>
                  <a:lnTo>
                    <a:pt x="43573" y="334594"/>
                  </a:lnTo>
                  <a:lnTo>
                    <a:pt x="89801" y="351891"/>
                  </a:lnTo>
                  <a:lnTo>
                    <a:pt x="145186" y="362432"/>
                  </a:lnTo>
                  <a:lnTo>
                    <a:pt x="204368" y="365988"/>
                  </a:lnTo>
                  <a:lnTo>
                    <a:pt x="263575" y="362432"/>
                  </a:lnTo>
                  <a:lnTo>
                    <a:pt x="318922" y="351891"/>
                  </a:lnTo>
                  <a:lnTo>
                    <a:pt x="365099" y="334594"/>
                  </a:lnTo>
                  <a:lnTo>
                    <a:pt x="383463" y="320763"/>
                  </a:lnTo>
                  <a:lnTo>
                    <a:pt x="383463" y="357060"/>
                  </a:lnTo>
                  <a:lnTo>
                    <a:pt x="408990" y="357060"/>
                  </a:lnTo>
                  <a:lnTo>
                    <a:pt x="408990" y="140271"/>
                  </a:lnTo>
                  <a:close/>
                </a:path>
                <a:path w="718185" h="647064">
                  <a:moveTo>
                    <a:pt x="472821" y="25501"/>
                  </a:moveTo>
                  <a:lnTo>
                    <a:pt x="447268" y="25501"/>
                  </a:lnTo>
                  <a:lnTo>
                    <a:pt x="447268" y="0"/>
                  </a:lnTo>
                  <a:lnTo>
                    <a:pt x="421728" y="0"/>
                  </a:lnTo>
                  <a:lnTo>
                    <a:pt x="421728" y="25501"/>
                  </a:lnTo>
                  <a:lnTo>
                    <a:pt x="396227" y="25501"/>
                  </a:lnTo>
                  <a:lnTo>
                    <a:pt x="396227" y="51015"/>
                  </a:lnTo>
                  <a:lnTo>
                    <a:pt x="421728" y="51015"/>
                  </a:lnTo>
                  <a:lnTo>
                    <a:pt x="421728" y="76517"/>
                  </a:lnTo>
                  <a:lnTo>
                    <a:pt x="447268" y="76517"/>
                  </a:lnTo>
                  <a:lnTo>
                    <a:pt x="447268" y="51015"/>
                  </a:lnTo>
                  <a:lnTo>
                    <a:pt x="472821" y="51015"/>
                  </a:lnTo>
                  <a:lnTo>
                    <a:pt x="472821" y="25501"/>
                  </a:lnTo>
                  <a:close/>
                </a:path>
                <a:path w="718185" h="647064">
                  <a:moveTo>
                    <a:pt x="613206" y="153035"/>
                  </a:moveTo>
                  <a:lnTo>
                    <a:pt x="587679" y="153035"/>
                  </a:lnTo>
                  <a:lnTo>
                    <a:pt x="587679" y="127520"/>
                  </a:lnTo>
                  <a:lnTo>
                    <a:pt x="562152" y="127520"/>
                  </a:lnTo>
                  <a:lnTo>
                    <a:pt x="562152" y="153035"/>
                  </a:lnTo>
                  <a:lnTo>
                    <a:pt x="536613" y="153035"/>
                  </a:lnTo>
                  <a:lnTo>
                    <a:pt x="536613" y="178536"/>
                  </a:lnTo>
                  <a:lnTo>
                    <a:pt x="562152" y="178536"/>
                  </a:lnTo>
                  <a:lnTo>
                    <a:pt x="562152" y="204038"/>
                  </a:lnTo>
                  <a:lnTo>
                    <a:pt x="587679" y="204038"/>
                  </a:lnTo>
                  <a:lnTo>
                    <a:pt x="587679" y="178536"/>
                  </a:lnTo>
                  <a:lnTo>
                    <a:pt x="613206" y="178536"/>
                  </a:lnTo>
                  <a:lnTo>
                    <a:pt x="613206" y="153035"/>
                  </a:lnTo>
                  <a:close/>
                </a:path>
                <a:path w="718185" h="647064">
                  <a:moveTo>
                    <a:pt x="717778" y="426529"/>
                  </a:moveTo>
                  <a:lnTo>
                    <a:pt x="712076" y="420827"/>
                  </a:lnTo>
                  <a:lnTo>
                    <a:pt x="705002" y="420827"/>
                  </a:lnTo>
                  <a:lnTo>
                    <a:pt x="660476" y="412991"/>
                  </a:lnTo>
                  <a:lnTo>
                    <a:pt x="642835" y="404304"/>
                  </a:lnTo>
                  <a:lnTo>
                    <a:pt x="642835" y="433578"/>
                  </a:lnTo>
                  <a:lnTo>
                    <a:pt x="598474" y="457593"/>
                  </a:lnTo>
                  <a:lnTo>
                    <a:pt x="559879" y="489369"/>
                  </a:lnTo>
                  <a:lnTo>
                    <a:pt x="528040" y="527888"/>
                  </a:lnTo>
                  <a:lnTo>
                    <a:pt x="503961" y="572185"/>
                  </a:lnTo>
                  <a:lnTo>
                    <a:pt x="479920" y="527951"/>
                  </a:lnTo>
                  <a:lnTo>
                    <a:pt x="448170" y="489445"/>
                  </a:lnTo>
                  <a:lnTo>
                    <a:pt x="409702" y="457669"/>
                  </a:lnTo>
                  <a:lnTo>
                    <a:pt x="365467" y="433578"/>
                  </a:lnTo>
                  <a:lnTo>
                    <a:pt x="409702" y="409448"/>
                  </a:lnTo>
                  <a:lnTo>
                    <a:pt x="448195" y="377621"/>
                  </a:lnTo>
                  <a:lnTo>
                    <a:pt x="479945" y="339102"/>
                  </a:lnTo>
                  <a:lnTo>
                    <a:pt x="503961" y="294830"/>
                  </a:lnTo>
                  <a:lnTo>
                    <a:pt x="528040" y="339153"/>
                  </a:lnTo>
                  <a:lnTo>
                    <a:pt x="559879" y="377710"/>
                  </a:lnTo>
                  <a:lnTo>
                    <a:pt x="598474" y="409511"/>
                  </a:lnTo>
                  <a:lnTo>
                    <a:pt x="642835" y="433578"/>
                  </a:lnTo>
                  <a:lnTo>
                    <a:pt x="642835" y="404304"/>
                  </a:lnTo>
                  <a:lnTo>
                    <a:pt x="617054" y="391579"/>
                  </a:lnTo>
                  <a:lnTo>
                    <a:pt x="577837" y="359727"/>
                  </a:lnTo>
                  <a:lnTo>
                    <a:pt x="545973" y="320548"/>
                  </a:lnTo>
                  <a:lnTo>
                    <a:pt x="533273" y="294830"/>
                  </a:lnTo>
                  <a:lnTo>
                    <a:pt x="524560" y="277164"/>
                  </a:lnTo>
                  <a:lnTo>
                    <a:pt x="516724" y="232727"/>
                  </a:lnTo>
                  <a:lnTo>
                    <a:pt x="516724" y="225666"/>
                  </a:lnTo>
                  <a:lnTo>
                    <a:pt x="511035" y="219976"/>
                  </a:lnTo>
                  <a:lnTo>
                    <a:pt x="496887" y="219976"/>
                  </a:lnTo>
                  <a:lnTo>
                    <a:pt x="491197" y="225666"/>
                  </a:lnTo>
                  <a:lnTo>
                    <a:pt x="491197" y="232727"/>
                  </a:lnTo>
                  <a:lnTo>
                    <a:pt x="483362" y="277164"/>
                  </a:lnTo>
                  <a:lnTo>
                    <a:pt x="461924" y="320548"/>
                  </a:lnTo>
                  <a:lnTo>
                    <a:pt x="430034" y="359727"/>
                  </a:lnTo>
                  <a:lnTo>
                    <a:pt x="390817" y="391579"/>
                  </a:lnTo>
                  <a:lnTo>
                    <a:pt x="347395" y="412991"/>
                  </a:lnTo>
                  <a:lnTo>
                    <a:pt x="302920" y="420827"/>
                  </a:lnTo>
                  <a:lnTo>
                    <a:pt x="295871" y="420827"/>
                  </a:lnTo>
                  <a:lnTo>
                    <a:pt x="290144" y="426529"/>
                  </a:lnTo>
                  <a:lnTo>
                    <a:pt x="290144" y="440613"/>
                  </a:lnTo>
                  <a:lnTo>
                    <a:pt x="295871" y="446328"/>
                  </a:lnTo>
                  <a:lnTo>
                    <a:pt x="302920" y="446328"/>
                  </a:lnTo>
                  <a:lnTo>
                    <a:pt x="347446" y="454164"/>
                  </a:lnTo>
                  <a:lnTo>
                    <a:pt x="390880" y="475589"/>
                  </a:lnTo>
                  <a:lnTo>
                    <a:pt x="430085" y="507453"/>
                  </a:lnTo>
                  <a:lnTo>
                    <a:pt x="461949" y="546620"/>
                  </a:lnTo>
                  <a:lnTo>
                    <a:pt x="483362" y="589953"/>
                  </a:lnTo>
                  <a:lnTo>
                    <a:pt x="491197" y="634288"/>
                  </a:lnTo>
                  <a:lnTo>
                    <a:pt x="491197" y="641337"/>
                  </a:lnTo>
                  <a:lnTo>
                    <a:pt x="496887" y="647052"/>
                  </a:lnTo>
                  <a:lnTo>
                    <a:pt x="511035" y="647052"/>
                  </a:lnTo>
                  <a:lnTo>
                    <a:pt x="516724" y="641337"/>
                  </a:lnTo>
                  <a:lnTo>
                    <a:pt x="516724" y="634288"/>
                  </a:lnTo>
                  <a:lnTo>
                    <a:pt x="524560" y="589864"/>
                  </a:lnTo>
                  <a:lnTo>
                    <a:pt x="545973" y="546506"/>
                  </a:lnTo>
                  <a:lnTo>
                    <a:pt x="577837" y="507365"/>
                  </a:lnTo>
                  <a:lnTo>
                    <a:pt x="617054" y="475538"/>
                  </a:lnTo>
                  <a:lnTo>
                    <a:pt x="660476" y="454152"/>
                  </a:lnTo>
                  <a:lnTo>
                    <a:pt x="705002" y="446328"/>
                  </a:lnTo>
                  <a:lnTo>
                    <a:pt x="712076" y="446328"/>
                  </a:lnTo>
                  <a:lnTo>
                    <a:pt x="717778" y="440613"/>
                  </a:lnTo>
                  <a:lnTo>
                    <a:pt x="717778" y="426529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65391" y="5096256"/>
              <a:ext cx="780288" cy="780288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65391" y="5955790"/>
              <a:ext cx="780288" cy="780288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4459223" y="5940547"/>
              <a:ext cx="872490" cy="871219"/>
            </a:xfrm>
            <a:custGeom>
              <a:avLst/>
              <a:gdLst/>
              <a:ahLst/>
              <a:cxnLst/>
              <a:rect l="l" t="t" r="r" b="b"/>
              <a:pathLst>
                <a:path w="872489" h="871220">
                  <a:moveTo>
                    <a:pt x="871964" y="0"/>
                  </a:moveTo>
                  <a:lnTo>
                    <a:pt x="0" y="0"/>
                  </a:lnTo>
                  <a:lnTo>
                    <a:pt x="0" y="871092"/>
                  </a:lnTo>
                  <a:lnTo>
                    <a:pt x="871965" y="871092"/>
                  </a:lnTo>
                  <a:lnTo>
                    <a:pt x="87196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4615205" y="6085751"/>
              <a:ext cx="559435" cy="581025"/>
            </a:xfrm>
            <a:custGeom>
              <a:avLst/>
              <a:gdLst/>
              <a:ahLst/>
              <a:cxnLst/>
              <a:rect l="l" t="t" r="r" b="b"/>
              <a:pathLst>
                <a:path w="559435" h="581025">
                  <a:moveTo>
                    <a:pt x="258165" y="392264"/>
                  </a:moveTo>
                  <a:lnTo>
                    <a:pt x="233260" y="341083"/>
                  </a:lnTo>
                  <a:lnTo>
                    <a:pt x="233260" y="394881"/>
                  </a:lnTo>
                  <a:lnTo>
                    <a:pt x="156171" y="557479"/>
                  </a:lnTo>
                  <a:lnTo>
                    <a:pt x="30962" y="557479"/>
                  </a:lnTo>
                  <a:lnTo>
                    <a:pt x="170586" y="265379"/>
                  </a:lnTo>
                  <a:lnTo>
                    <a:pt x="233260" y="394881"/>
                  </a:lnTo>
                  <a:lnTo>
                    <a:pt x="233260" y="341083"/>
                  </a:lnTo>
                  <a:lnTo>
                    <a:pt x="196430" y="265379"/>
                  </a:lnTo>
                  <a:lnTo>
                    <a:pt x="180936" y="233540"/>
                  </a:lnTo>
                  <a:lnTo>
                    <a:pt x="178981" y="229577"/>
                  </a:lnTo>
                  <a:lnTo>
                    <a:pt x="174917" y="227063"/>
                  </a:lnTo>
                  <a:lnTo>
                    <a:pt x="166001" y="227063"/>
                  </a:lnTo>
                  <a:lnTo>
                    <a:pt x="161937" y="229628"/>
                  </a:lnTo>
                  <a:lnTo>
                    <a:pt x="160007" y="233692"/>
                  </a:lnTo>
                  <a:lnTo>
                    <a:pt x="1892" y="563638"/>
                  </a:lnTo>
                  <a:lnTo>
                    <a:pt x="0" y="567334"/>
                  </a:lnTo>
                  <a:lnTo>
                    <a:pt x="215" y="571766"/>
                  </a:lnTo>
                  <a:lnTo>
                    <a:pt x="2476" y="575259"/>
                  </a:lnTo>
                  <a:lnTo>
                    <a:pt x="4610" y="578662"/>
                  </a:lnTo>
                  <a:lnTo>
                    <a:pt x="8343" y="580720"/>
                  </a:lnTo>
                  <a:lnTo>
                    <a:pt x="163499" y="580720"/>
                  </a:lnTo>
                  <a:lnTo>
                    <a:pt x="168173" y="580618"/>
                  </a:lnTo>
                  <a:lnTo>
                    <a:pt x="172351" y="577735"/>
                  </a:lnTo>
                  <a:lnTo>
                    <a:pt x="174078" y="573392"/>
                  </a:lnTo>
                  <a:lnTo>
                    <a:pt x="181622" y="557479"/>
                  </a:lnTo>
                  <a:lnTo>
                    <a:pt x="256628" y="399173"/>
                  </a:lnTo>
                  <a:lnTo>
                    <a:pt x="258165" y="395986"/>
                  </a:lnTo>
                  <a:lnTo>
                    <a:pt x="258165" y="392264"/>
                  </a:lnTo>
                  <a:close/>
                </a:path>
                <a:path w="559435" h="581025">
                  <a:moveTo>
                    <a:pt x="559028" y="434924"/>
                  </a:moveTo>
                  <a:lnTo>
                    <a:pt x="553834" y="429729"/>
                  </a:lnTo>
                  <a:lnTo>
                    <a:pt x="535774" y="429729"/>
                  </a:lnTo>
                  <a:lnTo>
                    <a:pt x="535774" y="452958"/>
                  </a:lnTo>
                  <a:lnTo>
                    <a:pt x="535774" y="557479"/>
                  </a:lnTo>
                  <a:lnTo>
                    <a:pt x="411467" y="557479"/>
                  </a:lnTo>
                  <a:lnTo>
                    <a:pt x="209080" y="134391"/>
                  </a:lnTo>
                  <a:lnTo>
                    <a:pt x="207149" y="130314"/>
                  </a:lnTo>
                  <a:lnTo>
                    <a:pt x="203085" y="127749"/>
                  </a:lnTo>
                  <a:lnTo>
                    <a:pt x="117233" y="127749"/>
                  </a:lnTo>
                  <a:lnTo>
                    <a:pt x="117233" y="23228"/>
                  </a:lnTo>
                  <a:lnTo>
                    <a:pt x="277202" y="23228"/>
                  </a:lnTo>
                  <a:lnTo>
                    <a:pt x="478802" y="446328"/>
                  </a:lnTo>
                  <a:lnTo>
                    <a:pt x="480745" y="450367"/>
                  </a:lnTo>
                  <a:lnTo>
                    <a:pt x="484809" y="452945"/>
                  </a:lnTo>
                  <a:lnTo>
                    <a:pt x="489267" y="452958"/>
                  </a:lnTo>
                  <a:lnTo>
                    <a:pt x="535774" y="452958"/>
                  </a:lnTo>
                  <a:lnTo>
                    <a:pt x="535774" y="429729"/>
                  </a:lnTo>
                  <a:lnTo>
                    <a:pt x="496582" y="429729"/>
                  </a:lnTo>
                  <a:lnTo>
                    <a:pt x="302907" y="23228"/>
                  </a:lnTo>
                  <a:lnTo>
                    <a:pt x="293065" y="2565"/>
                  </a:lnTo>
                  <a:lnTo>
                    <a:pt x="289001" y="0"/>
                  </a:lnTo>
                  <a:lnTo>
                    <a:pt x="99072" y="0"/>
                  </a:lnTo>
                  <a:lnTo>
                    <a:pt x="93853" y="5168"/>
                  </a:lnTo>
                  <a:lnTo>
                    <a:pt x="93853" y="145757"/>
                  </a:lnTo>
                  <a:lnTo>
                    <a:pt x="99072" y="150990"/>
                  </a:lnTo>
                  <a:lnTo>
                    <a:pt x="191173" y="150990"/>
                  </a:lnTo>
                  <a:lnTo>
                    <a:pt x="395630" y="578129"/>
                  </a:lnTo>
                  <a:lnTo>
                    <a:pt x="399694" y="580694"/>
                  </a:lnTo>
                  <a:lnTo>
                    <a:pt x="404152" y="580720"/>
                  </a:lnTo>
                  <a:lnTo>
                    <a:pt x="553834" y="580720"/>
                  </a:lnTo>
                  <a:lnTo>
                    <a:pt x="559028" y="575513"/>
                  </a:lnTo>
                  <a:lnTo>
                    <a:pt x="559028" y="557479"/>
                  </a:lnTo>
                  <a:lnTo>
                    <a:pt x="559028" y="434924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23559" y="5964934"/>
              <a:ext cx="795527" cy="795527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5669280" y="4727447"/>
              <a:ext cx="2563495" cy="307975"/>
            </a:xfrm>
            <a:custGeom>
              <a:avLst/>
              <a:gdLst/>
              <a:ahLst/>
              <a:cxnLst/>
              <a:rect l="l" t="t" r="r" b="b"/>
              <a:pathLst>
                <a:path w="2563495" h="307975">
                  <a:moveTo>
                    <a:pt x="2563368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2563368" y="307847"/>
                  </a:lnTo>
                  <a:lnTo>
                    <a:pt x="256336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5658103" y="4703190"/>
            <a:ext cx="2379980" cy="3295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Database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1252727" y="3322320"/>
            <a:ext cx="5145405" cy="3200400"/>
            <a:chOff x="1252727" y="3322320"/>
            <a:chExt cx="5145405" cy="3200400"/>
          </a:xfrm>
        </p:grpSpPr>
        <p:sp>
          <p:nvSpPr>
            <p:cNvPr id="82" name="object 82" descr=""/>
            <p:cNvSpPr/>
            <p:nvPr/>
          </p:nvSpPr>
          <p:spPr>
            <a:xfrm>
              <a:off x="4931663" y="4370832"/>
              <a:ext cx="152400" cy="505459"/>
            </a:xfrm>
            <a:custGeom>
              <a:avLst/>
              <a:gdLst/>
              <a:ahLst/>
              <a:cxnLst/>
              <a:rect l="l" t="t" r="r" b="b"/>
              <a:pathLst>
                <a:path w="152400" h="505460">
                  <a:moveTo>
                    <a:pt x="91439" y="76200"/>
                  </a:moveTo>
                  <a:lnTo>
                    <a:pt x="60960" y="76200"/>
                  </a:lnTo>
                  <a:lnTo>
                    <a:pt x="60960" y="504952"/>
                  </a:lnTo>
                  <a:lnTo>
                    <a:pt x="91439" y="504952"/>
                  </a:lnTo>
                  <a:lnTo>
                    <a:pt x="91439" y="76200"/>
                  </a:lnTo>
                  <a:close/>
                </a:path>
                <a:path w="152400" h="505460">
                  <a:moveTo>
                    <a:pt x="76200" y="0"/>
                  </a:moveTo>
                  <a:lnTo>
                    <a:pt x="0" y="91440"/>
                  </a:lnTo>
                  <a:lnTo>
                    <a:pt x="60960" y="91440"/>
                  </a:lnTo>
                  <a:lnTo>
                    <a:pt x="60960" y="76200"/>
                  </a:lnTo>
                  <a:lnTo>
                    <a:pt x="139700" y="76200"/>
                  </a:lnTo>
                  <a:lnTo>
                    <a:pt x="76200" y="0"/>
                  </a:lnTo>
                  <a:close/>
                </a:path>
                <a:path w="152400" h="505460">
                  <a:moveTo>
                    <a:pt x="139700" y="76200"/>
                  </a:moveTo>
                  <a:lnTo>
                    <a:pt x="91439" y="76200"/>
                  </a:lnTo>
                  <a:lnTo>
                    <a:pt x="91439" y="91440"/>
                  </a:lnTo>
                  <a:lnTo>
                    <a:pt x="152400" y="91440"/>
                  </a:lnTo>
                  <a:lnTo>
                    <a:pt x="139700" y="76200"/>
                  </a:lnTo>
                  <a:close/>
                </a:path>
              </a:pathLst>
            </a:custGeom>
            <a:solidFill>
              <a:srgbClr val="FFCE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17463" y="5087112"/>
              <a:ext cx="780288" cy="780288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1267967" y="3322320"/>
              <a:ext cx="0" cy="3200400"/>
            </a:xfrm>
            <a:custGeom>
              <a:avLst/>
              <a:gdLst/>
              <a:ahLst/>
              <a:cxnLst/>
              <a:rect l="l" t="t" r="r" b="b"/>
              <a:pathLst>
                <a:path w="0" h="3200400">
                  <a:moveTo>
                    <a:pt x="0" y="0"/>
                  </a:moveTo>
                  <a:lnTo>
                    <a:pt x="0" y="3199891"/>
                  </a:lnTo>
                </a:path>
              </a:pathLst>
            </a:custGeom>
            <a:ln w="30480">
              <a:solidFill>
                <a:srgbClr val="FFCE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904488" y="0"/>
            <a:ext cx="4383405" cy="6858000"/>
            <a:chOff x="3904488" y="0"/>
            <a:chExt cx="43834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4488" y="0"/>
              <a:ext cx="4383023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544" y="1069847"/>
              <a:ext cx="2667000" cy="47122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5"/>
              <a:t>Challenges</a:t>
            </a:r>
            <a:r>
              <a:rPr dirty="0" spc="-409"/>
              <a:t> </a:t>
            </a:r>
            <a:r>
              <a:rPr dirty="0" spc="-55"/>
              <a:t>and</a:t>
            </a:r>
            <a:r>
              <a:rPr dirty="0" spc="-380"/>
              <a:t> </a:t>
            </a:r>
            <a:r>
              <a:rPr dirty="0" spc="-80"/>
              <a:t>improvements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62634"/>
            <a:ext cx="11393170" cy="535178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469900" marR="5080" indent="-457200">
              <a:lnSpc>
                <a:spcPts val="2710"/>
              </a:lnSpc>
              <a:spcBef>
                <a:spcPts val="425"/>
              </a:spcBef>
              <a:buSzPct val="90000"/>
              <a:buFont typeface="Arial MT"/>
              <a:buChar char="•"/>
              <a:tabLst>
                <a:tab pos="469900" algn="l"/>
              </a:tabLst>
            </a:pP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Partitioning</a:t>
            </a:r>
            <a:r>
              <a:rPr dirty="0" sz="250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in</a:t>
            </a:r>
            <a:r>
              <a:rPr dirty="0" sz="25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Athena</a:t>
            </a:r>
            <a:r>
              <a:rPr dirty="0" sz="25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requires</a:t>
            </a:r>
            <a:r>
              <a:rPr dirty="0" sz="25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intentional</a:t>
            </a:r>
            <a:r>
              <a:rPr dirty="0" sz="25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55">
                <a:solidFill>
                  <a:srgbClr val="EFEFEF"/>
                </a:solidFill>
                <a:latin typeface="Trebuchet MS"/>
                <a:cs typeface="Trebuchet MS"/>
              </a:rPr>
              <a:t>tuning</a:t>
            </a:r>
            <a:r>
              <a:rPr dirty="0" sz="250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5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5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size</a:t>
            </a:r>
            <a:r>
              <a:rPr dirty="0" sz="250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5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files</a:t>
            </a:r>
            <a:r>
              <a:rPr dirty="0" sz="250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5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50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25">
                <a:solidFill>
                  <a:srgbClr val="EFEFEF"/>
                </a:solidFill>
                <a:latin typeface="Trebuchet MS"/>
                <a:cs typeface="Trebuchet MS"/>
              </a:rPr>
              <a:t>the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partitioning</a:t>
            </a:r>
            <a:r>
              <a:rPr dirty="0" sz="2500" spc="1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scheme</a:t>
            </a:r>
            <a:endParaRPr sz="2500">
              <a:latin typeface="Trebuchet MS"/>
              <a:cs typeface="Trebuchet MS"/>
            </a:endParaRPr>
          </a:p>
          <a:p>
            <a:pPr lvl="1" marL="804545" indent="-456565">
              <a:lnSpc>
                <a:spcPts val="2510"/>
              </a:lnSpc>
              <a:spcBef>
                <a:spcPts val="910"/>
              </a:spcBef>
              <a:buSzPct val="90909"/>
              <a:buFont typeface="Arial MT"/>
              <a:buChar char="•"/>
              <a:tabLst>
                <a:tab pos="804545" algn="l"/>
              </a:tabLst>
            </a:pPr>
            <a:r>
              <a:rPr dirty="0" sz="2200" spc="55">
                <a:solidFill>
                  <a:srgbClr val="EFEFEF"/>
                </a:solidFill>
                <a:latin typeface="Trebuchet MS"/>
                <a:cs typeface="Trebuchet MS"/>
              </a:rPr>
              <a:t>Ensuring</a:t>
            </a:r>
            <a:r>
              <a:rPr dirty="0" sz="220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that</a:t>
            </a:r>
            <a:r>
              <a:rPr dirty="0" sz="22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EFEFEF"/>
                </a:solidFill>
                <a:latin typeface="Trebuchet MS"/>
                <a:cs typeface="Trebuchet MS"/>
              </a:rPr>
              <a:t>Spark</a:t>
            </a:r>
            <a:r>
              <a:rPr dirty="0" sz="22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lands</a:t>
            </a:r>
            <a:r>
              <a:rPr dirty="0" sz="220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part</a:t>
            </a:r>
            <a:r>
              <a:rPr dirty="0" sz="220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files</a:t>
            </a:r>
            <a:r>
              <a:rPr dirty="0" sz="22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20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EFEFEF"/>
                </a:solidFill>
                <a:latin typeface="Trebuchet MS"/>
                <a:cs typeface="Trebuchet MS"/>
              </a:rPr>
              <a:t>specific</a:t>
            </a:r>
            <a:r>
              <a:rPr dirty="0" sz="220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size</a:t>
            </a:r>
            <a:r>
              <a:rPr dirty="0" sz="2200" spc="-8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is</a:t>
            </a:r>
            <a:r>
              <a:rPr dirty="0" sz="220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 spc="50">
                <a:solidFill>
                  <a:srgbClr val="EFEFEF"/>
                </a:solidFill>
                <a:latin typeface="Trebuchet MS"/>
                <a:cs typeface="Trebuchet MS"/>
              </a:rPr>
              <a:t>not</a:t>
            </a:r>
            <a:r>
              <a:rPr dirty="0" sz="220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out</a:t>
            </a:r>
            <a:r>
              <a:rPr dirty="0" sz="2200" spc="-9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20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 spc="-30">
                <a:solidFill>
                  <a:srgbClr val="EFEFEF"/>
                </a:solidFill>
                <a:latin typeface="Trebuchet MS"/>
                <a:cs typeface="Trebuchet MS"/>
              </a:rPr>
              <a:t>box;</a:t>
            </a:r>
            <a:r>
              <a:rPr dirty="0" sz="22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EFEFEF"/>
                </a:solidFill>
                <a:latin typeface="Trebuchet MS"/>
                <a:cs typeface="Trebuchet MS"/>
              </a:rPr>
              <a:t>it</a:t>
            </a:r>
            <a:r>
              <a:rPr dirty="0" sz="220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EFEFEF"/>
                </a:solidFill>
                <a:latin typeface="Trebuchet MS"/>
                <a:cs typeface="Trebuchet MS"/>
              </a:rPr>
              <a:t>requires</a:t>
            </a:r>
            <a:endParaRPr sz="2200">
              <a:latin typeface="Trebuchet MS"/>
              <a:cs typeface="Trebuchet MS"/>
            </a:endParaRPr>
          </a:p>
          <a:p>
            <a:pPr marL="804545">
              <a:lnSpc>
                <a:spcPts val="2510"/>
              </a:lnSpc>
            </a:pP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custom</a:t>
            </a:r>
            <a:r>
              <a:rPr dirty="0" sz="2200" spc="1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EFEFEF"/>
                </a:solidFill>
                <a:latin typeface="Trebuchet MS"/>
                <a:cs typeface="Trebuchet MS"/>
              </a:rPr>
              <a:t>logic</a:t>
            </a:r>
            <a:endParaRPr sz="22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00"/>
              </a:spcBef>
              <a:buSzPct val="90000"/>
              <a:buFont typeface="Arial MT"/>
              <a:buChar char="•"/>
              <a:tabLst>
                <a:tab pos="469265" algn="l"/>
              </a:tabLst>
            </a:pPr>
            <a:r>
              <a:rPr dirty="0" sz="2500" spc="-40">
                <a:solidFill>
                  <a:srgbClr val="EFEFEF"/>
                </a:solidFill>
                <a:latin typeface="Trebuchet MS"/>
                <a:cs typeface="Trebuchet MS"/>
              </a:rPr>
              <a:t>mrjob:</a:t>
            </a:r>
            <a:r>
              <a:rPr dirty="0" sz="25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140">
                <a:solidFill>
                  <a:srgbClr val="EFEFEF"/>
                </a:solidFill>
                <a:latin typeface="Trebuchet MS"/>
                <a:cs typeface="Trebuchet MS"/>
              </a:rPr>
              <a:t>EMR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control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plane</a:t>
            </a:r>
            <a:r>
              <a:rPr dirty="0" sz="25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discovery</a:t>
            </a:r>
            <a:r>
              <a:rPr dirty="0" sz="25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throttling</a:t>
            </a:r>
            <a:r>
              <a:rPr dirty="0" sz="25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with</a:t>
            </a:r>
            <a:r>
              <a:rPr dirty="0" sz="25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120">
                <a:solidFill>
                  <a:srgbClr val="EFEFEF"/>
                </a:solidFill>
                <a:latin typeface="Trebuchet MS"/>
                <a:cs typeface="Trebuchet MS"/>
              </a:rPr>
              <a:t>100s</a:t>
            </a:r>
            <a:r>
              <a:rPr dirty="0" sz="25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5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tasks</a:t>
            </a:r>
            <a:endParaRPr sz="2500">
              <a:latin typeface="Trebuchet MS"/>
              <a:cs typeface="Trebuchet MS"/>
            </a:endParaRPr>
          </a:p>
          <a:p>
            <a:pPr lvl="1" marL="804545" indent="-456565">
              <a:lnSpc>
                <a:spcPct val="100000"/>
              </a:lnSpc>
              <a:spcBef>
                <a:spcPts val="950"/>
              </a:spcBef>
              <a:buSzPct val="90909"/>
              <a:buFont typeface="Arial MT"/>
              <a:buChar char="•"/>
              <a:tabLst>
                <a:tab pos="804545" algn="l"/>
              </a:tabLst>
            </a:pP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Need</a:t>
            </a:r>
            <a:r>
              <a:rPr dirty="0" sz="22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2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>
                <a:solidFill>
                  <a:srgbClr val="EFEFEF"/>
                </a:solidFill>
                <a:latin typeface="Trebuchet MS"/>
                <a:cs typeface="Trebuchet MS"/>
              </a:rPr>
              <a:t>caching</a:t>
            </a:r>
            <a:r>
              <a:rPr dirty="0" sz="22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200" spc="-20">
                <a:solidFill>
                  <a:srgbClr val="EFEFEF"/>
                </a:solidFill>
                <a:latin typeface="Trebuchet MS"/>
                <a:cs typeface="Trebuchet MS"/>
              </a:rPr>
              <a:t>layer</a:t>
            </a:r>
            <a:endParaRPr sz="2200">
              <a:latin typeface="Trebuchet MS"/>
              <a:cs typeface="Trebuchet MS"/>
            </a:endParaRPr>
          </a:p>
          <a:p>
            <a:pPr marL="469900" marR="17145" indent="-457200">
              <a:lnSpc>
                <a:spcPts val="2710"/>
              </a:lnSpc>
              <a:spcBef>
                <a:spcPts val="1305"/>
              </a:spcBef>
              <a:buSzPct val="90000"/>
              <a:buFont typeface="Arial MT"/>
              <a:buChar char="•"/>
              <a:tabLst>
                <a:tab pos="469900" algn="l"/>
              </a:tabLst>
            </a:pP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Heavier</a:t>
            </a:r>
            <a:r>
              <a:rPr dirty="0" sz="25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utilization</a:t>
            </a:r>
            <a:r>
              <a:rPr dirty="0" sz="25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50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180">
                <a:solidFill>
                  <a:srgbClr val="EFEFEF"/>
                </a:solidFill>
                <a:latin typeface="Trebuchet MS"/>
                <a:cs typeface="Trebuchet MS"/>
              </a:rPr>
              <a:t>AWS</a:t>
            </a:r>
            <a:r>
              <a:rPr dirty="0" sz="25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Glue</a:t>
            </a:r>
            <a:r>
              <a:rPr dirty="0" sz="25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5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Catalog</a:t>
            </a:r>
            <a:r>
              <a:rPr dirty="0" sz="2500" spc="-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via</a:t>
            </a:r>
            <a:r>
              <a:rPr dirty="0" sz="25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Hive</a:t>
            </a:r>
            <a:r>
              <a:rPr dirty="0" sz="25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Metastore</a:t>
            </a:r>
            <a:r>
              <a:rPr dirty="0" sz="25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integration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in</a:t>
            </a:r>
            <a:r>
              <a:rPr dirty="0" sz="2500" spc="-114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25">
                <a:solidFill>
                  <a:srgbClr val="EFEFEF"/>
                </a:solidFill>
                <a:latin typeface="Trebuchet MS"/>
                <a:cs typeface="Trebuchet MS"/>
              </a:rPr>
              <a:t>ETLs,</a:t>
            </a:r>
            <a:r>
              <a:rPr dirty="0" sz="2500" spc="-8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55">
                <a:solidFill>
                  <a:srgbClr val="EFEFEF"/>
                </a:solidFill>
                <a:latin typeface="Trebuchet MS"/>
                <a:cs typeface="Trebuchet MS"/>
              </a:rPr>
              <a:t>SparkSQL;</a:t>
            </a:r>
            <a:r>
              <a:rPr dirty="0" sz="250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50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better</a:t>
            </a:r>
            <a:r>
              <a:rPr dirty="0" sz="2500" spc="-10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discoverability</a:t>
            </a:r>
            <a:endParaRPr sz="25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944"/>
              </a:spcBef>
              <a:buSzPct val="90000"/>
              <a:buFont typeface="Arial MT"/>
              <a:buChar char="•"/>
              <a:tabLst>
                <a:tab pos="469265" algn="l"/>
              </a:tabLst>
            </a:pP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Simplify</a:t>
            </a:r>
            <a:r>
              <a:rPr dirty="0" sz="250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50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process</a:t>
            </a:r>
            <a:r>
              <a:rPr dirty="0" sz="250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500" spc="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writing</a:t>
            </a:r>
            <a:r>
              <a:rPr dirty="0" sz="25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new</a:t>
            </a:r>
            <a:r>
              <a:rPr dirty="0" sz="250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20">
                <a:solidFill>
                  <a:srgbClr val="EFEFEF"/>
                </a:solidFill>
                <a:latin typeface="Trebuchet MS"/>
                <a:cs typeface="Trebuchet MS"/>
              </a:rPr>
              <a:t>ETLs</a:t>
            </a:r>
            <a:endParaRPr sz="25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10"/>
              </a:spcBef>
              <a:buSzPct val="90000"/>
              <a:buFont typeface="Arial MT"/>
              <a:buChar char="•"/>
              <a:tabLst>
                <a:tab pos="469265" algn="l"/>
              </a:tabLst>
            </a:pP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Automate</a:t>
            </a:r>
            <a:r>
              <a:rPr dirty="0" sz="25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raw</a:t>
            </a:r>
            <a:r>
              <a:rPr dirty="0" sz="25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5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discovery</a:t>
            </a:r>
            <a:r>
              <a:rPr dirty="0" sz="25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70">
                <a:solidFill>
                  <a:srgbClr val="EFEFEF"/>
                </a:solidFill>
                <a:latin typeface="Trebuchet MS"/>
                <a:cs typeface="Trebuchet MS"/>
              </a:rPr>
              <a:t>using</a:t>
            </a:r>
            <a:r>
              <a:rPr dirty="0" sz="250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175">
                <a:solidFill>
                  <a:srgbClr val="EFEFEF"/>
                </a:solidFill>
                <a:latin typeface="Trebuchet MS"/>
                <a:cs typeface="Trebuchet MS"/>
              </a:rPr>
              <a:t>AWS</a:t>
            </a:r>
            <a:r>
              <a:rPr dirty="0" sz="250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Glue</a:t>
            </a:r>
            <a:r>
              <a:rPr dirty="0" sz="250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crawlers</a:t>
            </a:r>
            <a:endParaRPr sz="25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1010"/>
              </a:spcBef>
              <a:buSzPct val="90000"/>
              <a:buFont typeface="Arial MT"/>
              <a:buChar char="•"/>
              <a:tabLst>
                <a:tab pos="469265" algn="l"/>
              </a:tabLst>
            </a:pP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Simplify</a:t>
            </a:r>
            <a:r>
              <a:rPr dirty="0" sz="250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operations</a:t>
            </a:r>
            <a:r>
              <a:rPr dirty="0" sz="250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50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replication</a:t>
            </a:r>
            <a:r>
              <a:rPr dirty="0" sz="250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ETLs</a:t>
            </a:r>
            <a:r>
              <a:rPr dirty="0" sz="25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70">
                <a:solidFill>
                  <a:srgbClr val="EFEFEF"/>
                </a:solidFill>
                <a:latin typeface="Trebuchet MS"/>
                <a:cs typeface="Trebuchet MS"/>
              </a:rPr>
              <a:t>using</a:t>
            </a:r>
            <a:r>
              <a:rPr dirty="0" sz="25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165">
                <a:solidFill>
                  <a:srgbClr val="EFEFEF"/>
                </a:solidFill>
                <a:latin typeface="Trebuchet MS"/>
                <a:cs typeface="Trebuchet MS"/>
              </a:rPr>
              <a:t>AWS</a:t>
            </a:r>
            <a:r>
              <a:rPr dirty="0" sz="250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r>
              <a:rPr dirty="0" sz="25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 spc="-10">
                <a:solidFill>
                  <a:srgbClr val="EFEFEF"/>
                </a:solidFill>
                <a:latin typeface="Trebuchet MS"/>
                <a:cs typeface="Trebuchet MS"/>
              </a:rPr>
              <a:t>Formation</a:t>
            </a:r>
            <a:endParaRPr sz="2500">
              <a:latin typeface="Trebuchet MS"/>
              <a:cs typeface="Trebuchet MS"/>
            </a:endParaRPr>
          </a:p>
          <a:p>
            <a:pPr marL="469265" indent="-456565">
              <a:lnSpc>
                <a:spcPct val="100000"/>
              </a:lnSpc>
              <a:spcBef>
                <a:spcPts val="990"/>
              </a:spcBef>
              <a:buSzPct val="90000"/>
              <a:buFont typeface="Arial MT"/>
              <a:buChar char="•"/>
              <a:tabLst>
                <a:tab pos="469265" algn="l"/>
              </a:tabLst>
            </a:pPr>
            <a:r>
              <a:rPr dirty="0" sz="2500" spc="75">
                <a:solidFill>
                  <a:srgbClr val="EFEFEF"/>
                </a:solidFill>
                <a:latin typeface="Trebuchet MS"/>
                <a:cs typeface="Trebuchet MS"/>
              </a:rPr>
              <a:t>More</a:t>
            </a:r>
            <a:r>
              <a:rPr dirty="0" sz="250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automated</a:t>
            </a:r>
            <a:r>
              <a:rPr dirty="0" sz="2500" spc="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50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500">
                <a:solidFill>
                  <a:srgbClr val="EFEFEF"/>
                </a:solidFill>
                <a:latin typeface="Trebuchet MS"/>
                <a:cs typeface="Trebuchet MS"/>
              </a:rPr>
              <a:t>validation </a:t>
            </a:r>
            <a:r>
              <a:rPr dirty="0" sz="2500" spc="40">
                <a:solidFill>
                  <a:srgbClr val="EFEFEF"/>
                </a:solidFill>
                <a:latin typeface="Trebuchet MS"/>
                <a:cs typeface="Trebuchet MS"/>
              </a:rPr>
              <a:t>tooling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550" spc="-130">
                <a:solidFill>
                  <a:srgbClr val="FFFFFF"/>
                </a:solidFill>
              </a:rPr>
              <a:t>Thank</a:t>
            </a:r>
            <a:r>
              <a:rPr dirty="0" sz="9550" spc="-595">
                <a:solidFill>
                  <a:srgbClr val="FFFFFF"/>
                </a:solidFill>
              </a:rPr>
              <a:t> </a:t>
            </a:r>
            <a:r>
              <a:rPr dirty="0" sz="9550" spc="-380">
                <a:solidFill>
                  <a:srgbClr val="FFFFFF"/>
                </a:solidFill>
              </a:rPr>
              <a:t>you!</a:t>
            </a:r>
            <a:endParaRPr sz="9550"/>
          </a:p>
        </p:txBody>
      </p:sp>
      <p:sp>
        <p:nvSpPr>
          <p:cNvPr id="3" name="object 3" descr=""/>
          <p:cNvSpPr txBox="1"/>
          <p:nvPr/>
        </p:nvSpPr>
        <p:spPr>
          <a:xfrm>
            <a:off x="4573651" y="6314338"/>
            <a:ext cx="3038475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dirty="0" sz="7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or its </a:t>
            </a:r>
            <a:r>
              <a:rPr dirty="0" sz="75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rights </a:t>
            </a:r>
            <a:r>
              <a:rPr dirty="0" sz="75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50">
              <a:latin typeface="Trebuchet MS"/>
              <a:cs typeface="Trebuchet MS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57199" y="6227373"/>
            <a:ext cx="11302365" cy="384175"/>
            <a:chOff x="457199" y="6227373"/>
            <a:chExt cx="11302365" cy="384175"/>
          </a:xfrm>
        </p:grpSpPr>
        <p:sp>
          <p:nvSpPr>
            <p:cNvPr id="5" name="object 5" descr=""/>
            <p:cNvSpPr/>
            <p:nvPr/>
          </p:nvSpPr>
          <p:spPr>
            <a:xfrm>
              <a:off x="457187" y="6227381"/>
              <a:ext cx="237490" cy="200025"/>
            </a:xfrm>
            <a:custGeom>
              <a:avLst/>
              <a:gdLst/>
              <a:ahLst/>
              <a:cxnLst/>
              <a:rect l="l" t="t" r="r" b="b"/>
              <a:pathLst>
                <a:path w="237490" h="200025">
                  <a:moveTo>
                    <a:pt x="54470" y="61404"/>
                  </a:moveTo>
                  <a:lnTo>
                    <a:pt x="48552" y="45466"/>
                  </a:lnTo>
                  <a:lnTo>
                    <a:pt x="46088" y="38849"/>
                  </a:lnTo>
                  <a:lnTo>
                    <a:pt x="37084" y="14566"/>
                  </a:lnTo>
                  <a:lnTo>
                    <a:pt x="37084" y="38849"/>
                  </a:lnTo>
                  <a:lnTo>
                    <a:pt x="16840" y="38849"/>
                  </a:lnTo>
                  <a:lnTo>
                    <a:pt x="26873" y="9118"/>
                  </a:lnTo>
                  <a:lnTo>
                    <a:pt x="37084" y="38849"/>
                  </a:lnTo>
                  <a:lnTo>
                    <a:pt x="37084" y="14566"/>
                  </a:lnTo>
                  <a:lnTo>
                    <a:pt x="35064" y="9118"/>
                  </a:lnTo>
                  <a:lnTo>
                    <a:pt x="32080" y="1066"/>
                  </a:lnTo>
                  <a:lnTo>
                    <a:pt x="22402" y="1066"/>
                  </a:lnTo>
                  <a:lnTo>
                    <a:pt x="0" y="61582"/>
                  </a:lnTo>
                  <a:lnTo>
                    <a:pt x="9144" y="61582"/>
                  </a:lnTo>
                  <a:lnTo>
                    <a:pt x="14516" y="45466"/>
                  </a:lnTo>
                  <a:lnTo>
                    <a:pt x="39420" y="45466"/>
                  </a:lnTo>
                  <a:lnTo>
                    <a:pt x="44970" y="61582"/>
                  </a:lnTo>
                  <a:lnTo>
                    <a:pt x="44970" y="61404"/>
                  </a:lnTo>
                  <a:lnTo>
                    <a:pt x="54470" y="61404"/>
                  </a:lnTo>
                  <a:close/>
                </a:path>
                <a:path w="237490" h="200025">
                  <a:moveTo>
                    <a:pt x="128460" y="1257"/>
                  </a:moveTo>
                  <a:lnTo>
                    <a:pt x="119138" y="1257"/>
                  </a:lnTo>
                  <a:lnTo>
                    <a:pt x="106057" y="51917"/>
                  </a:lnTo>
                  <a:lnTo>
                    <a:pt x="94411" y="2857"/>
                  </a:lnTo>
                  <a:lnTo>
                    <a:pt x="84556" y="2857"/>
                  </a:lnTo>
                  <a:lnTo>
                    <a:pt x="72923" y="51727"/>
                  </a:lnTo>
                  <a:lnTo>
                    <a:pt x="60020" y="1066"/>
                  </a:lnTo>
                  <a:lnTo>
                    <a:pt x="50342" y="1066"/>
                  </a:lnTo>
                  <a:lnTo>
                    <a:pt x="68084" y="61404"/>
                  </a:lnTo>
                  <a:lnTo>
                    <a:pt x="77939" y="61404"/>
                  </a:lnTo>
                  <a:lnTo>
                    <a:pt x="89395" y="14135"/>
                  </a:lnTo>
                  <a:lnTo>
                    <a:pt x="100863" y="61582"/>
                  </a:lnTo>
                  <a:lnTo>
                    <a:pt x="110896" y="61582"/>
                  </a:lnTo>
                  <a:lnTo>
                    <a:pt x="128460" y="1257"/>
                  </a:lnTo>
                  <a:close/>
                </a:path>
                <a:path w="237490" h="200025">
                  <a:moveTo>
                    <a:pt x="171805" y="41173"/>
                  </a:moveTo>
                  <a:lnTo>
                    <a:pt x="170916" y="37947"/>
                  </a:lnTo>
                  <a:lnTo>
                    <a:pt x="166611" y="32931"/>
                  </a:lnTo>
                  <a:lnTo>
                    <a:pt x="163207" y="30962"/>
                  </a:lnTo>
                  <a:lnTo>
                    <a:pt x="146900" y="24701"/>
                  </a:lnTo>
                  <a:lnTo>
                    <a:pt x="144399" y="23456"/>
                  </a:lnTo>
                  <a:lnTo>
                    <a:pt x="141528" y="20586"/>
                  </a:lnTo>
                  <a:lnTo>
                    <a:pt x="140817" y="18796"/>
                  </a:lnTo>
                  <a:lnTo>
                    <a:pt x="140817" y="13601"/>
                  </a:lnTo>
                  <a:lnTo>
                    <a:pt x="141706" y="11455"/>
                  </a:lnTo>
                  <a:lnTo>
                    <a:pt x="146011" y="8229"/>
                  </a:lnTo>
                  <a:lnTo>
                    <a:pt x="148882" y="7518"/>
                  </a:lnTo>
                  <a:lnTo>
                    <a:pt x="157124" y="7518"/>
                  </a:lnTo>
                  <a:lnTo>
                    <a:pt x="162306" y="8407"/>
                  </a:lnTo>
                  <a:lnTo>
                    <a:pt x="168224" y="10198"/>
                  </a:lnTo>
                  <a:lnTo>
                    <a:pt x="168224" y="3225"/>
                  </a:lnTo>
                  <a:lnTo>
                    <a:pt x="162674" y="1066"/>
                  </a:lnTo>
                  <a:lnTo>
                    <a:pt x="157302" y="0"/>
                  </a:lnTo>
                  <a:lnTo>
                    <a:pt x="147980" y="0"/>
                  </a:lnTo>
                  <a:lnTo>
                    <a:pt x="131864" y="13423"/>
                  </a:lnTo>
                  <a:lnTo>
                    <a:pt x="131864" y="20586"/>
                  </a:lnTo>
                  <a:lnTo>
                    <a:pt x="132930" y="23812"/>
                  </a:lnTo>
                  <a:lnTo>
                    <a:pt x="137236" y="28816"/>
                  </a:lnTo>
                  <a:lnTo>
                    <a:pt x="140639" y="30962"/>
                  </a:lnTo>
                  <a:lnTo>
                    <a:pt x="145478" y="32753"/>
                  </a:lnTo>
                  <a:lnTo>
                    <a:pt x="153898" y="36156"/>
                  </a:lnTo>
                  <a:lnTo>
                    <a:pt x="162852" y="43497"/>
                  </a:lnTo>
                  <a:lnTo>
                    <a:pt x="162852" y="48691"/>
                  </a:lnTo>
                  <a:lnTo>
                    <a:pt x="161594" y="51193"/>
                  </a:lnTo>
                  <a:lnTo>
                    <a:pt x="156946" y="54775"/>
                  </a:lnTo>
                  <a:lnTo>
                    <a:pt x="153720" y="55676"/>
                  </a:lnTo>
                  <a:lnTo>
                    <a:pt x="144221" y="55676"/>
                  </a:lnTo>
                  <a:lnTo>
                    <a:pt x="138493" y="54597"/>
                  </a:lnTo>
                  <a:lnTo>
                    <a:pt x="132397" y="52628"/>
                  </a:lnTo>
                  <a:lnTo>
                    <a:pt x="132397" y="59613"/>
                  </a:lnTo>
                  <a:lnTo>
                    <a:pt x="137236" y="61937"/>
                  </a:lnTo>
                  <a:lnTo>
                    <a:pt x="143141" y="63195"/>
                  </a:lnTo>
                  <a:lnTo>
                    <a:pt x="156578" y="63195"/>
                  </a:lnTo>
                  <a:lnTo>
                    <a:pt x="161950" y="61404"/>
                  </a:lnTo>
                  <a:lnTo>
                    <a:pt x="169837" y="54952"/>
                  </a:lnTo>
                  <a:lnTo>
                    <a:pt x="171805" y="50482"/>
                  </a:lnTo>
                  <a:lnTo>
                    <a:pt x="171805" y="41173"/>
                  </a:lnTo>
                  <a:close/>
                </a:path>
                <a:path w="237490" h="200025">
                  <a:moveTo>
                    <a:pt x="237375" y="711"/>
                  </a:moveTo>
                  <a:lnTo>
                    <a:pt x="220535" y="711"/>
                  </a:lnTo>
                  <a:lnTo>
                    <a:pt x="220535" y="199428"/>
                  </a:lnTo>
                  <a:lnTo>
                    <a:pt x="237375" y="199428"/>
                  </a:lnTo>
                  <a:lnTo>
                    <a:pt x="237375" y="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143" y="6278211"/>
              <a:ext cx="380871" cy="15270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871" y="6240797"/>
              <a:ext cx="221425" cy="18761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782" y="6328334"/>
              <a:ext cx="168938" cy="10150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16640" y="6284975"/>
              <a:ext cx="542544" cy="32613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440232" y="3507845"/>
            <a:ext cx="3078480" cy="93980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dirty="0" sz="2300" spc="95" b="1">
                <a:solidFill>
                  <a:srgbClr val="FFFFFF"/>
                </a:solidFill>
                <a:latin typeface="Trebuchet MS"/>
                <a:cs typeface="Trebuchet MS"/>
              </a:rPr>
              <a:t>Greg</a:t>
            </a:r>
            <a:r>
              <a:rPr dirty="0" sz="23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300" spc="50" b="1">
                <a:solidFill>
                  <a:srgbClr val="FFFFFF"/>
                </a:solidFill>
                <a:latin typeface="Trebuchet MS"/>
                <a:cs typeface="Trebuchet MS"/>
              </a:rPr>
              <a:t>Sterin</a:t>
            </a:r>
            <a:endParaRPr sz="2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300" spc="-25">
                <a:solidFill>
                  <a:srgbClr val="FFFFFF"/>
                </a:solidFill>
                <a:latin typeface="Trebuchet MS"/>
                <a:cs typeface="Trebuchet MS"/>
                <a:hlinkClick r:id="rId6"/>
              </a:rPr>
              <a:t>greg.sterin@affirm.com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6151" y="4053332"/>
              <a:ext cx="6207759" cy="54889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7535" y="3434588"/>
              <a:ext cx="6921881" cy="54203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309615" y="1203960"/>
              <a:ext cx="1572895" cy="1576070"/>
            </a:xfrm>
            <a:custGeom>
              <a:avLst/>
              <a:gdLst/>
              <a:ahLst/>
              <a:cxnLst/>
              <a:rect l="l" t="t" r="r" b="b"/>
              <a:pathLst>
                <a:path w="1572895" h="1576070">
                  <a:moveTo>
                    <a:pt x="786384" y="0"/>
                  </a:moveTo>
                  <a:lnTo>
                    <a:pt x="738476" y="1438"/>
                  </a:lnTo>
                  <a:lnTo>
                    <a:pt x="691328" y="5697"/>
                  </a:lnTo>
                  <a:lnTo>
                    <a:pt x="645022" y="12695"/>
                  </a:lnTo>
                  <a:lnTo>
                    <a:pt x="599639" y="22350"/>
                  </a:lnTo>
                  <a:lnTo>
                    <a:pt x="555263" y="34578"/>
                  </a:lnTo>
                  <a:lnTo>
                    <a:pt x="511976" y="49298"/>
                  </a:lnTo>
                  <a:lnTo>
                    <a:pt x="469859" y="66427"/>
                  </a:lnTo>
                  <a:lnTo>
                    <a:pt x="428995" y="85883"/>
                  </a:lnTo>
                  <a:lnTo>
                    <a:pt x="389466" y="107583"/>
                  </a:lnTo>
                  <a:lnTo>
                    <a:pt x="351355" y="131444"/>
                  </a:lnTo>
                  <a:lnTo>
                    <a:pt x="314743" y="157384"/>
                  </a:lnTo>
                  <a:lnTo>
                    <a:pt x="279713" y="185321"/>
                  </a:lnTo>
                  <a:lnTo>
                    <a:pt x="246347" y="215173"/>
                  </a:lnTo>
                  <a:lnTo>
                    <a:pt x="214728" y="246856"/>
                  </a:lnTo>
                  <a:lnTo>
                    <a:pt x="184937" y="280288"/>
                  </a:lnTo>
                  <a:lnTo>
                    <a:pt x="157056" y="315387"/>
                  </a:lnTo>
                  <a:lnTo>
                    <a:pt x="131169" y="352071"/>
                  </a:lnTo>
                  <a:lnTo>
                    <a:pt x="107357" y="390256"/>
                  </a:lnTo>
                  <a:lnTo>
                    <a:pt x="85702" y="429861"/>
                  </a:lnTo>
                  <a:lnTo>
                    <a:pt x="66287" y="470803"/>
                  </a:lnTo>
                  <a:lnTo>
                    <a:pt x="49194" y="513000"/>
                  </a:lnTo>
                  <a:lnTo>
                    <a:pt x="34505" y="556369"/>
                  </a:lnTo>
                  <a:lnTo>
                    <a:pt x="22302" y="600827"/>
                  </a:lnTo>
                  <a:lnTo>
                    <a:pt x="12668" y="646293"/>
                  </a:lnTo>
                  <a:lnTo>
                    <a:pt x="5685" y="692683"/>
                  </a:lnTo>
                  <a:lnTo>
                    <a:pt x="1435" y="739915"/>
                  </a:lnTo>
                  <a:lnTo>
                    <a:pt x="0" y="787907"/>
                  </a:lnTo>
                  <a:lnTo>
                    <a:pt x="1435" y="835900"/>
                  </a:lnTo>
                  <a:lnTo>
                    <a:pt x="5685" y="883132"/>
                  </a:lnTo>
                  <a:lnTo>
                    <a:pt x="12668" y="929522"/>
                  </a:lnTo>
                  <a:lnTo>
                    <a:pt x="22302" y="974988"/>
                  </a:lnTo>
                  <a:lnTo>
                    <a:pt x="34505" y="1019446"/>
                  </a:lnTo>
                  <a:lnTo>
                    <a:pt x="49194" y="1062815"/>
                  </a:lnTo>
                  <a:lnTo>
                    <a:pt x="66287" y="1105012"/>
                  </a:lnTo>
                  <a:lnTo>
                    <a:pt x="85702" y="1145954"/>
                  </a:lnTo>
                  <a:lnTo>
                    <a:pt x="107357" y="1185559"/>
                  </a:lnTo>
                  <a:lnTo>
                    <a:pt x="131169" y="1223744"/>
                  </a:lnTo>
                  <a:lnTo>
                    <a:pt x="157056" y="1260428"/>
                  </a:lnTo>
                  <a:lnTo>
                    <a:pt x="184937" y="1295527"/>
                  </a:lnTo>
                  <a:lnTo>
                    <a:pt x="214728" y="1328959"/>
                  </a:lnTo>
                  <a:lnTo>
                    <a:pt x="246347" y="1360642"/>
                  </a:lnTo>
                  <a:lnTo>
                    <a:pt x="279713" y="1390494"/>
                  </a:lnTo>
                  <a:lnTo>
                    <a:pt x="314743" y="1418431"/>
                  </a:lnTo>
                  <a:lnTo>
                    <a:pt x="351355" y="1444371"/>
                  </a:lnTo>
                  <a:lnTo>
                    <a:pt x="389466" y="1468232"/>
                  </a:lnTo>
                  <a:lnTo>
                    <a:pt x="428995" y="1489932"/>
                  </a:lnTo>
                  <a:lnTo>
                    <a:pt x="469859" y="1509388"/>
                  </a:lnTo>
                  <a:lnTo>
                    <a:pt x="511976" y="1526517"/>
                  </a:lnTo>
                  <a:lnTo>
                    <a:pt x="555263" y="1541237"/>
                  </a:lnTo>
                  <a:lnTo>
                    <a:pt x="599639" y="1553465"/>
                  </a:lnTo>
                  <a:lnTo>
                    <a:pt x="645022" y="1563120"/>
                  </a:lnTo>
                  <a:lnTo>
                    <a:pt x="691328" y="1570118"/>
                  </a:lnTo>
                  <a:lnTo>
                    <a:pt x="738476" y="1574377"/>
                  </a:lnTo>
                  <a:lnTo>
                    <a:pt x="786384" y="1575815"/>
                  </a:lnTo>
                  <a:lnTo>
                    <a:pt x="834291" y="1574377"/>
                  </a:lnTo>
                  <a:lnTo>
                    <a:pt x="881439" y="1570118"/>
                  </a:lnTo>
                  <a:lnTo>
                    <a:pt x="927745" y="1563120"/>
                  </a:lnTo>
                  <a:lnTo>
                    <a:pt x="973128" y="1553465"/>
                  </a:lnTo>
                  <a:lnTo>
                    <a:pt x="1017504" y="1541237"/>
                  </a:lnTo>
                  <a:lnTo>
                    <a:pt x="1060791" y="1526517"/>
                  </a:lnTo>
                  <a:lnTo>
                    <a:pt x="1102908" y="1509388"/>
                  </a:lnTo>
                  <a:lnTo>
                    <a:pt x="1143772" y="1489932"/>
                  </a:lnTo>
                  <a:lnTo>
                    <a:pt x="1183301" y="1468232"/>
                  </a:lnTo>
                  <a:lnTo>
                    <a:pt x="1221412" y="1444371"/>
                  </a:lnTo>
                  <a:lnTo>
                    <a:pt x="1258024" y="1418431"/>
                  </a:lnTo>
                  <a:lnTo>
                    <a:pt x="1293054" y="1390494"/>
                  </a:lnTo>
                  <a:lnTo>
                    <a:pt x="1326420" y="1360642"/>
                  </a:lnTo>
                  <a:lnTo>
                    <a:pt x="1358039" y="1328959"/>
                  </a:lnTo>
                  <a:lnTo>
                    <a:pt x="1387830" y="1295527"/>
                  </a:lnTo>
                  <a:lnTo>
                    <a:pt x="1415711" y="1260428"/>
                  </a:lnTo>
                  <a:lnTo>
                    <a:pt x="1441598" y="1223744"/>
                  </a:lnTo>
                  <a:lnTo>
                    <a:pt x="1465410" y="1185559"/>
                  </a:lnTo>
                  <a:lnTo>
                    <a:pt x="1487065" y="1145954"/>
                  </a:lnTo>
                  <a:lnTo>
                    <a:pt x="1506480" y="1105012"/>
                  </a:lnTo>
                  <a:lnTo>
                    <a:pt x="1523573" y="1062815"/>
                  </a:lnTo>
                  <a:lnTo>
                    <a:pt x="1538262" y="1019446"/>
                  </a:lnTo>
                  <a:lnTo>
                    <a:pt x="1550465" y="974988"/>
                  </a:lnTo>
                  <a:lnTo>
                    <a:pt x="1560099" y="929522"/>
                  </a:lnTo>
                  <a:lnTo>
                    <a:pt x="1567082" y="883132"/>
                  </a:lnTo>
                  <a:lnTo>
                    <a:pt x="1571332" y="835900"/>
                  </a:lnTo>
                  <a:lnTo>
                    <a:pt x="1572767" y="787907"/>
                  </a:lnTo>
                  <a:lnTo>
                    <a:pt x="1571332" y="739915"/>
                  </a:lnTo>
                  <a:lnTo>
                    <a:pt x="1567082" y="692683"/>
                  </a:lnTo>
                  <a:lnTo>
                    <a:pt x="1560099" y="646293"/>
                  </a:lnTo>
                  <a:lnTo>
                    <a:pt x="1550465" y="600827"/>
                  </a:lnTo>
                  <a:lnTo>
                    <a:pt x="1538262" y="556369"/>
                  </a:lnTo>
                  <a:lnTo>
                    <a:pt x="1523573" y="513000"/>
                  </a:lnTo>
                  <a:lnTo>
                    <a:pt x="1506480" y="470803"/>
                  </a:lnTo>
                  <a:lnTo>
                    <a:pt x="1487065" y="429861"/>
                  </a:lnTo>
                  <a:lnTo>
                    <a:pt x="1465410" y="390256"/>
                  </a:lnTo>
                  <a:lnTo>
                    <a:pt x="1441598" y="352071"/>
                  </a:lnTo>
                  <a:lnTo>
                    <a:pt x="1415711" y="315387"/>
                  </a:lnTo>
                  <a:lnTo>
                    <a:pt x="1387830" y="280288"/>
                  </a:lnTo>
                  <a:lnTo>
                    <a:pt x="1358039" y="246856"/>
                  </a:lnTo>
                  <a:lnTo>
                    <a:pt x="1326420" y="215173"/>
                  </a:lnTo>
                  <a:lnTo>
                    <a:pt x="1293054" y="185321"/>
                  </a:lnTo>
                  <a:lnTo>
                    <a:pt x="1258024" y="157384"/>
                  </a:lnTo>
                  <a:lnTo>
                    <a:pt x="1221412" y="131444"/>
                  </a:lnTo>
                  <a:lnTo>
                    <a:pt x="1183301" y="107583"/>
                  </a:lnTo>
                  <a:lnTo>
                    <a:pt x="1143772" y="85883"/>
                  </a:lnTo>
                  <a:lnTo>
                    <a:pt x="1102908" y="66427"/>
                  </a:lnTo>
                  <a:lnTo>
                    <a:pt x="1060791" y="49298"/>
                  </a:lnTo>
                  <a:lnTo>
                    <a:pt x="1017504" y="34578"/>
                  </a:lnTo>
                  <a:lnTo>
                    <a:pt x="973128" y="22350"/>
                  </a:lnTo>
                  <a:lnTo>
                    <a:pt x="927745" y="12695"/>
                  </a:lnTo>
                  <a:lnTo>
                    <a:pt x="881439" y="5697"/>
                  </a:lnTo>
                  <a:lnTo>
                    <a:pt x="834291" y="1438"/>
                  </a:lnTo>
                  <a:lnTo>
                    <a:pt x="786384" y="0"/>
                  </a:lnTo>
                  <a:close/>
                </a:path>
              </a:pathLst>
            </a:custGeom>
            <a:solidFill>
              <a:srgbClr val="4760A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5002" y="1550542"/>
              <a:ext cx="218948" cy="87934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57187" y="6227381"/>
              <a:ext cx="237490" cy="200025"/>
            </a:xfrm>
            <a:custGeom>
              <a:avLst/>
              <a:gdLst/>
              <a:ahLst/>
              <a:cxnLst/>
              <a:rect l="l" t="t" r="r" b="b"/>
              <a:pathLst>
                <a:path w="237490" h="200025">
                  <a:moveTo>
                    <a:pt x="54470" y="61404"/>
                  </a:moveTo>
                  <a:lnTo>
                    <a:pt x="48552" y="45466"/>
                  </a:lnTo>
                  <a:lnTo>
                    <a:pt x="46088" y="38849"/>
                  </a:lnTo>
                  <a:lnTo>
                    <a:pt x="37084" y="14566"/>
                  </a:lnTo>
                  <a:lnTo>
                    <a:pt x="37084" y="38849"/>
                  </a:lnTo>
                  <a:lnTo>
                    <a:pt x="16840" y="38849"/>
                  </a:lnTo>
                  <a:lnTo>
                    <a:pt x="26873" y="9118"/>
                  </a:lnTo>
                  <a:lnTo>
                    <a:pt x="37084" y="38849"/>
                  </a:lnTo>
                  <a:lnTo>
                    <a:pt x="37084" y="14566"/>
                  </a:lnTo>
                  <a:lnTo>
                    <a:pt x="35064" y="9118"/>
                  </a:lnTo>
                  <a:lnTo>
                    <a:pt x="32080" y="1066"/>
                  </a:lnTo>
                  <a:lnTo>
                    <a:pt x="22402" y="1066"/>
                  </a:lnTo>
                  <a:lnTo>
                    <a:pt x="0" y="61582"/>
                  </a:lnTo>
                  <a:lnTo>
                    <a:pt x="9144" y="61582"/>
                  </a:lnTo>
                  <a:lnTo>
                    <a:pt x="14516" y="45466"/>
                  </a:lnTo>
                  <a:lnTo>
                    <a:pt x="39420" y="45466"/>
                  </a:lnTo>
                  <a:lnTo>
                    <a:pt x="44970" y="61582"/>
                  </a:lnTo>
                  <a:lnTo>
                    <a:pt x="44970" y="61404"/>
                  </a:lnTo>
                  <a:lnTo>
                    <a:pt x="54470" y="61404"/>
                  </a:lnTo>
                  <a:close/>
                </a:path>
                <a:path w="237490" h="200025">
                  <a:moveTo>
                    <a:pt x="128460" y="1257"/>
                  </a:moveTo>
                  <a:lnTo>
                    <a:pt x="119138" y="1257"/>
                  </a:lnTo>
                  <a:lnTo>
                    <a:pt x="106057" y="51917"/>
                  </a:lnTo>
                  <a:lnTo>
                    <a:pt x="94411" y="2857"/>
                  </a:lnTo>
                  <a:lnTo>
                    <a:pt x="84556" y="2857"/>
                  </a:lnTo>
                  <a:lnTo>
                    <a:pt x="72923" y="51727"/>
                  </a:lnTo>
                  <a:lnTo>
                    <a:pt x="60020" y="1066"/>
                  </a:lnTo>
                  <a:lnTo>
                    <a:pt x="50342" y="1066"/>
                  </a:lnTo>
                  <a:lnTo>
                    <a:pt x="68084" y="61404"/>
                  </a:lnTo>
                  <a:lnTo>
                    <a:pt x="77939" y="61404"/>
                  </a:lnTo>
                  <a:lnTo>
                    <a:pt x="89395" y="14135"/>
                  </a:lnTo>
                  <a:lnTo>
                    <a:pt x="100863" y="61582"/>
                  </a:lnTo>
                  <a:lnTo>
                    <a:pt x="110896" y="61582"/>
                  </a:lnTo>
                  <a:lnTo>
                    <a:pt x="128460" y="1257"/>
                  </a:lnTo>
                  <a:close/>
                </a:path>
                <a:path w="237490" h="200025">
                  <a:moveTo>
                    <a:pt x="171805" y="41173"/>
                  </a:moveTo>
                  <a:lnTo>
                    <a:pt x="170916" y="37947"/>
                  </a:lnTo>
                  <a:lnTo>
                    <a:pt x="166611" y="32931"/>
                  </a:lnTo>
                  <a:lnTo>
                    <a:pt x="163207" y="30962"/>
                  </a:lnTo>
                  <a:lnTo>
                    <a:pt x="146900" y="24701"/>
                  </a:lnTo>
                  <a:lnTo>
                    <a:pt x="144399" y="23456"/>
                  </a:lnTo>
                  <a:lnTo>
                    <a:pt x="141528" y="20586"/>
                  </a:lnTo>
                  <a:lnTo>
                    <a:pt x="140817" y="18796"/>
                  </a:lnTo>
                  <a:lnTo>
                    <a:pt x="140817" y="13601"/>
                  </a:lnTo>
                  <a:lnTo>
                    <a:pt x="141706" y="11455"/>
                  </a:lnTo>
                  <a:lnTo>
                    <a:pt x="146011" y="8229"/>
                  </a:lnTo>
                  <a:lnTo>
                    <a:pt x="148882" y="7518"/>
                  </a:lnTo>
                  <a:lnTo>
                    <a:pt x="157124" y="7518"/>
                  </a:lnTo>
                  <a:lnTo>
                    <a:pt x="162306" y="8407"/>
                  </a:lnTo>
                  <a:lnTo>
                    <a:pt x="168224" y="10198"/>
                  </a:lnTo>
                  <a:lnTo>
                    <a:pt x="168224" y="3225"/>
                  </a:lnTo>
                  <a:lnTo>
                    <a:pt x="162674" y="1066"/>
                  </a:lnTo>
                  <a:lnTo>
                    <a:pt x="157302" y="0"/>
                  </a:lnTo>
                  <a:lnTo>
                    <a:pt x="147980" y="0"/>
                  </a:lnTo>
                  <a:lnTo>
                    <a:pt x="131864" y="13423"/>
                  </a:lnTo>
                  <a:lnTo>
                    <a:pt x="131864" y="20586"/>
                  </a:lnTo>
                  <a:lnTo>
                    <a:pt x="132930" y="23812"/>
                  </a:lnTo>
                  <a:lnTo>
                    <a:pt x="137236" y="28816"/>
                  </a:lnTo>
                  <a:lnTo>
                    <a:pt x="140639" y="30962"/>
                  </a:lnTo>
                  <a:lnTo>
                    <a:pt x="145478" y="32753"/>
                  </a:lnTo>
                  <a:lnTo>
                    <a:pt x="153898" y="36156"/>
                  </a:lnTo>
                  <a:lnTo>
                    <a:pt x="162852" y="43497"/>
                  </a:lnTo>
                  <a:lnTo>
                    <a:pt x="162852" y="48691"/>
                  </a:lnTo>
                  <a:lnTo>
                    <a:pt x="161594" y="51193"/>
                  </a:lnTo>
                  <a:lnTo>
                    <a:pt x="156946" y="54775"/>
                  </a:lnTo>
                  <a:lnTo>
                    <a:pt x="153720" y="55676"/>
                  </a:lnTo>
                  <a:lnTo>
                    <a:pt x="144221" y="55676"/>
                  </a:lnTo>
                  <a:lnTo>
                    <a:pt x="138493" y="54597"/>
                  </a:lnTo>
                  <a:lnTo>
                    <a:pt x="132397" y="52628"/>
                  </a:lnTo>
                  <a:lnTo>
                    <a:pt x="132397" y="59613"/>
                  </a:lnTo>
                  <a:lnTo>
                    <a:pt x="137236" y="61937"/>
                  </a:lnTo>
                  <a:lnTo>
                    <a:pt x="143141" y="63195"/>
                  </a:lnTo>
                  <a:lnTo>
                    <a:pt x="156578" y="63195"/>
                  </a:lnTo>
                  <a:lnTo>
                    <a:pt x="161950" y="61404"/>
                  </a:lnTo>
                  <a:lnTo>
                    <a:pt x="169837" y="54952"/>
                  </a:lnTo>
                  <a:lnTo>
                    <a:pt x="171805" y="50482"/>
                  </a:lnTo>
                  <a:lnTo>
                    <a:pt x="171805" y="41173"/>
                  </a:lnTo>
                  <a:close/>
                </a:path>
                <a:path w="237490" h="200025">
                  <a:moveTo>
                    <a:pt x="237375" y="711"/>
                  </a:moveTo>
                  <a:lnTo>
                    <a:pt x="220535" y="711"/>
                  </a:lnTo>
                  <a:lnTo>
                    <a:pt x="220535" y="199428"/>
                  </a:lnTo>
                  <a:lnTo>
                    <a:pt x="237375" y="199428"/>
                  </a:lnTo>
                  <a:lnTo>
                    <a:pt x="237375" y="7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143" y="6278212"/>
              <a:ext cx="380871" cy="15270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871" y="6240797"/>
              <a:ext cx="221425" cy="1876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782" y="6328334"/>
              <a:ext cx="168938" cy="10150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16640" y="6284976"/>
              <a:ext cx="542544" cy="326136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4573651" y="6314338"/>
            <a:ext cx="3038475" cy="139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dirty="0" sz="7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2019,</a:t>
            </a:r>
            <a:r>
              <a:rPr dirty="0" sz="7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75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75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 spc="-1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dirty="0" sz="750" spc="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 spc="-25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dirty="0" sz="7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or its </a:t>
            </a:r>
            <a:r>
              <a:rPr dirty="0" sz="750" spc="-2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r>
              <a:rPr dirty="0" sz="75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75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50">
                <a:solidFill>
                  <a:srgbClr val="FFFFFF"/>
                </a:solidFill>
                <a:latin typeface="Trebuchet MS"/>
                <a:cs typeface="Trebuchet MS"/>
              </a:rPr>
              <a:t>rights </a:t>
            </a:r>
            <a:r>
              <a:rPr dirty="0" sz="750" spc="-10">
                <a:solidFill>
                  <a:srgbClr val="FFFFFF"/>
                </a:solidFill>
                <a:latin typeface="Trebuchet MS"/>
                <a:cs typeface="Trebuchet MS"/>
              </a:rPr>
              <a:t>reserved.</a:t>
            </a:r>
            <a:endParaRPr sz="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232" y="307289"/>
            <a:ext cx="265176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Data</a:t>
            </a:r>
            <a:r>
              <a:rPr dirty="0" spc="-360"/>
              <a:t> </a:t>
            </a:r>
            <a:r>
              <a:rPr dirty="0" spc="-120"/>
              <a:t>lake?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40232" y="1259586"/>
            <a:ext cx="11290300" cy="44081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ts val="3030"/>
              </a:lnSpc>
              <a:spcBef>
                <a:spcPts val="110"/>
              </a:spcBef>
            </a:pPr>
            <a:r>
              <a:rPr dirty="0" sz="2650" spc="-30">
                <a:solidFill>
                  <a:srgbClr val="EFEFEF"/>
                </a:solidFill>
                <a:latin typeface="Trebuchet MS"/>
                <a:cs typeface="Trebuchet MS"/>
              </a:rPr>
              <a:t>“A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is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centralized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repository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that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allows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you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store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all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your</a:t>
            </a:r>
            <a:endParaRPr sz="2650">
              <a:latin typeface="Trebuchet MS"/>
              <a:cs typeface="Trebuchet MS"/>
            </a:endParaRPr>
          </a:p>
          <a:p>
            <a:pPr marL="12700">
              <a:lnSpc>
                <a:spcPts val="2880"/>
              </a:lnSpc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structured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unstructured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at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any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scale.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85">
                <a:solidFill>
                  <a:srgbClr val="EFEFEF"/>
                </a:solidFill>
                <a:latin typeface="Trebuchet MS"/>
                <a:cs typeface="Trebuchet MS"/>
              </a:rPr>
              <a:t>You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can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store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your</a:t>
            </a:r>
            <a:r>
              <a:rPr dirty="0" sz="2650" spc="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endParaRPr sz="2650">
              <a:latin typeface="Trebuchet MS"/>
              <a:cs typeface="Trebuchet MS"/>
            </a:endParaRPr>
          </a:p>
          <a:p>
            <a:pPr marL="12700">
              <a:lnSpc>
                <a:spcPts val="2880"/>
              </a:lnSpc>
            </a:pP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as-</a:t>
            </a:r>
            <a:r>
              <a:rPr dirty="0" sz="2650" spc="-114">
                <a:solidFill>
                  <a:srgbClr val="EFEFEF"/>
                </a:solidFill>
                <a:latin typeface="Trebuchet MS"/>
                <a:cs typeface="Trebuchet MS"/>
              </a:rPr>
              <a:t>is,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without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having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to</a:t>
            </a:r>
            <a:r>
              <a:rPr dirty="0" sz="2650" spc="-5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first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structure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the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data,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run</a:t>
            </a:r>
            <a:r>
              <a:rPr dirty="0" sz="2650" spc="-5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different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types</a:t>
            </a:r>
            <a:r>
              <a:rPr dirty="0" sz="2650" spc="-7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2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endParaRPr sz="2650">
              <a:latin typeface="Trebuchet MS"/>
              <a:cs typeface="Trebuchet MS"/>
            </a:endParaRPr>
          </a:p>
          <a:p>
            <a:pPr marL="12700">
              <a:lnSpc>
                <a:spcPts val="3030"/>
              </a:lnSpc>
            </a:pP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analytics”</a:t>
            </a:r>
            <a:endParaRPr sz="2650">
              <a:latin typeface="Trebuchet MS"/>
              <a:cs typeface="Trebuchet MS"/>
            </a:endParaRPr>
          </a:p>
          <a:p>
            <a:pPr marL="189230">
              <a:lnSpc>
                <a:spcPct val="100000"/>
              </a:lnSpc>
              <a:spcBef>
                <a:spcPts val="1050"/>
              </a:spcBef>
            </a:pP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-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u="sng" sz="2650" spc="165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  <a:hlinkClick r:id="rId2"/>
              </a:rPr>
              <a:t>AWS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490"/>
              </a:spcBef>
            </a:pPr>
            <a:endParaRPr sz="2650">
              <a:latin typeface="Trebuchet MS"/>
              <a:cs typeface="Trebuchet MS"/>
            </a:endParaRPr>
          </a:p>
          <a:p>
            <a:pPr algn="just" marL="12700" marR="360045">
              <a:lnSpc>
                <a:spcPct val="90600"/>
              </a:lnSpc>
            </a:pP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“A</a:t>
            </a:r>
            <a:r>
              <a:rPr dirty="0" sz="2650" spc="-6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lake</a:t>
            </a:r>
            <a:r>
              <a:rPr dirty="0" sz="2650" spc="-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is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usually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single</a:t>
            </a:r>
            <a:r>
              <a:rPr dirty="0" sz="2650" spc="-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store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all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enterprise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including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5">
                <a:solidFill>
                  <a:srgbClr val="EFEFEF"/>
                </a:solidFill>
                <a:latin typeface="Trebuchet MS"/>
                <a:cs typeface="Trebuchet MS"/>
              </a:rPr>
              <a:t>raw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copies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0">
                <a:solidFill>
                  <a:srgbClr val="EFEFEF"/>
                </a:solidFill>
                <a:latin typeface="Trebuchet MS"/>
                <a:cs typeface="Trebuchet MS"/>
              </a:rPr>
              <a:t>of</a:t>
            </a:r>
            <a:r>
              <a:rPr dirty="0" sz="2650" spc="4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source</a:t>
            </a:r>
            <a:r>
              <a:rPr dirty="0" sz="2650" spc="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system</a:t>
            </a:r>
            <a:r>
              <a:rPr dirty="0" sz="2650" spc="3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transformed</a:t>
            </a:r>
            <a:r>
              <a:rPr dirty="0" sz="2650" spc="10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data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used</a:t>
            </a:r>
            <a:r>
              <a:rPr dirty="0" sz="2650" spc="1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for</a:t>
            </a:r>
            <a:r>
              <a:rPr dirty="0" sz="2650" spc="4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tasks</a:t>
            </a:r>
            <a:r>
              <a:rPr dirty="0" sz="2650" spc="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20">
                <a:solidFill>
                  <a:srgbClr val="EFEFEF"/>
                </a:solidFill>
                <a:latin typeface="Trebuchet MS"/>
                <a:cs typeface="Trebuchet MS"/>
              </a:rPr>
              <a:t>such 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as</a:t>
            </a:r>
            <a:r>
              <a:rPr dirty="0" sz="2650" spc="-7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u="sng" sz="265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  <a:hlinkClick r:id="rId3"/>
              </a:rPr>
              <a:t>reporting</a:t>
            </a:r>
            <a:r>
              <a:rPr dirty="0" sz="2650">
                <a:solidFill>
                  <a:srgbClr val="EFEFEF"/>
                </a:solidFill>
                <a:latin typeface="Trebuchet MS"/>
                <a:cs typeface="Trebuchet MS"/>
              </a:rPr>
              <a:t>,</a:t>
            </a:r>
            <a:r>
              <a:rPr dirty="0" sz="2650" spc="-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u="sng" sz="2650" spc="-1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  <a:hlinkClick r:id="rId4"/>
              </a:rPr>
              <a:t>visualization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,</a:t>
            </a:r>
            <a:r>
              <a:rPr dirty="0" sz="2650" spc="-3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u="sng" sz="265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  <a:hlinkClick r:id="rId5"/>
              </a:rPr>
              <a:t>advanced</a:t>
            </a:r>
            <a:r>
              <a:rPr dirty="0" u="sng" sz="2650" spc="-3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  <a:hlinkClick r:id="rId5"/>
              </a:rPr>
              <a:t> </a:t>
            </a:r>
            <a:r>
              <a:rPr dirty="0" u="sng" sz="265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  <a:hlinkClick r:id="rId5"/>
              </a:rPr>
              <a:t>analytics</a:t>
            </a:r>
            <a:r>
              <a:rPr dirty="0" sz="2650" spc="-25">
                <a:solidFill>
                  <a:srgbClr val="FB427A"/>
                </a:solidFill>
                <a:latin typeface="Trebuchet MS"/>
                <a:cs typeface="Trebuchet MS"/>
              </a:rPr>
              <a:t> </a:t>
            </a:r>
            <a:r>
              <a:rPr dirty="0" sz="2650" spc="65">
                <a:solidFill>
                  <a:srgbClr val="EFEFEF"/>
                </a:solidFill>
                <a:latin typeface="Trebuchet MS"/>
                <a:cs typeface="Trebuchet MS"/>
              </a:rPr>
              <a:t>and</a:t>
            </a:r>
            <a:r>
              <a:rPr dirty="0" sz="2650" spc="-65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u="sng" sz="265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  <a:hlinkClick r:id="rId6"/>
              </a:rPr>
              <a:t>machine</a:t>
            </a:r>
            <a:r>
              <a:rPr dirty="0" u="sng" sz="2650" spc="-15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  <a:hlinkClick r:id="rId6"/>
              </a:rPr>
              <a:t> </a:t>
            </a:r>
            <a:r>
              <a:rPr dirty="0" u="sng" sz="2650" spc="-10">
                <a:solidFill>
                  <a:srgbClr val="FB427A"/>
                </a:solidFill>
                <a:uFill>
                  <a:solidFill>
                    <a:srgbClr val="FB427A"/>
                  </a:solidFill>
                </a:uFill>
                <a:latin typeface="Trebuchet MS"/>
                <a:cs typeface="Trebuchet MS"/>
                <a:hlinkClick r:id="rId6"/>
              </a:rPr>
              <a:t>learning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.”</a:t>
            </a:r>
            <a:endParaRPr sz="2650">
              <a:latin typeface="Trebuchet MS"/>
              <a:cs typeface="Trebuchet MS"/>
            </a:endParaRPr>
          </a:p>
          <a:p>
            <a:pPr algn="just" marL="100965">
              <a:lnSpc>
                <a:spcPct val="100000"/>
              </a:lnSpc>
              <a:spcBef>
                <a:spcPts val="1050"/>
              </a:spcBef>
            </a:pPr>
            <a:r>
              <a:rPr dirty="0" sz="2650" spc="55">
                <a:solidFill>
                  <a:srgbClr val="EFEFEF"/>
                </a:solidFill>
                <a:latin typeface="Trebuchet MS"/>
                <a:cs typeface="Trebuchet MS"/>
              </a:rPr>
              <a:t>-</a:t>
            </a:r>
            <a:r>
              <a:rPr dirty="0" sz="2650" spc="-90">
                <a:solidFill>
                  <a:srgbClr val="EFEFEF"/>
                </a:solidFill>
                <a:latin typeface="Trebuchet MS"/>
                <a:cs typeface="Trebuchet MS"/>
              </a:rPr>
              <a:t> </a:t>
            </a:r>
            <a:r>
              <a:rPr dirty="0" sz="2650" spc="-10">
                <a:solidFill>
                  <a:srgbClr val="EFEFEF"/>
                </a:solidFill>
                <a:latin typeface="Trebuchet MS"/>
                <a:cs typeface="Trebuchet MS"/>
              </a:rPr>
              <a:t>Wikipedia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Greg Sterin</dc:creator>
  <dc:title>How Affirm Leverages AWS Services to Support a Unified Data Lake</dc:title>
  <dcterms:created xsi:type="dcterms:W3CDTF">2024-05-15T05:46:37Z</dcterms:created>
  <dcterms:modified xsi:type="dcterms:W3CDTF">2024-05-15T05:46:37Z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2019-12-05T00:00:00Z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2024-05-15T00:00:00Z</vt:filetime>
  </property>
  <property fmtid="{D5CDD505-2E9C-101B-9397-08002B2CF9AE}" pid="5" name="Producer">
    <vt:lpwstr>Microsoft® PowerPoint® 2019</vt:lpwstr>
  </property>
</Properties>
</file>